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</p:sldMasterIdLst>
  <p:notesMasterIdLst>
    <p:notesMasterId r:id="rId11"/>
  </p:notes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Wingdings 2" pitchFamily="2" charset="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7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d6e938e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d6e938e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cd6e938ed_0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Circle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05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cd6e938e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cd6e938e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cd6e938ed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cd6e938e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cd6e938e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cd6e938ed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2c1d5e29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2c1d5e29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42c1d5e29a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cd6e938ed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cd6e938ed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3cd6e938ed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36" y="1371601"/>
            <a:ext cx="2548128" cy="41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4766733" y="1905000"/>
            <a:ext cx="6815667" cy="434340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[place photo or chart here]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905000"/>
            <a:ext cx="4165600" cy="4343400"/>
          </a:xfrm>
        </p:spPr>
        <p:txBody>
          <a:bodyPr tIns="0"/>
          <a:lstStyle>
            <a:lvl1pPr>
              <a:buSzPct val="100000"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8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ctr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Georgia"/>
                <a:cs typeface="Calibri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7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24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blue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1A2836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0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red">
    <p:bg>
      <p:bgPr>
        <a:solidFill>
          <a:schemeClr val="bg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71D20"/>
              </a:buClr>
              <a:defRPr>
                <a:solidFill>
                  <a:srgbClr val="971D20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C4E35A-9159-9949-BC55-44AB60AEC9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31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body yellow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A8219"/>
              </a:buClr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1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0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05730" indent="-20573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18" rIns="45718" anchor="t"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buSzPct val="100000"/>
              <a:defRPr sz="24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0972800" cy="114300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2" y="1859761"/>
            <a:ext cx="5389033" cy="654843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514600"/>
            <a:ext cx="5389033" cy="3845720"/>
          </a:xfrm>
        </p:spPr>
        <p:txBody>
          <a:bodyPr tIns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04088"/>
            <a:ext cx="11074400" cy="1143000"/>
          </a:xfrm>
        </p:spPr>
        <p:txBody>
          <a:bodyPr vert="horz" tIns="4571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64" y="5257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6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 dirty="0"/>
              <a:t>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34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titutioncenter.org/interactive-constitution/articles/article-i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hitehousehistory.org/teacher-resources/roles-of-the-president" TargetMode="External"/><Relationship Id="rId4" Type="http://schemas.openxmlformats.org/officeDocument/2006/relationships/hyperlink" Target="https://www.scholastic.com/teachers/articles/teaching-content/seven-roles-one-presiden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93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/>
              <a:t>The Roles of the President 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>
              <a:spcBef>
                <a:spcPts val="520"/>
              </a:spcBef>
            </a:pPr>
            <a:r>
              <a:rPr lang="en-US" dirty="0"/>
              <a:t>U.S. Government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6BE7F1F-C97B-D940-B040-5457ADAF17A3}"/>
              </a:ext>
            </a:extLst>
          </p:cNvPr>
          <p:cNvSpPr/>
          <p:nvPr/>
        </p:nvSpPr>
        <p:spPr>
          <a:xfrm>
            <a:off x="2685143" y="97158"/>
            <a:ext cx="6756400" cy="6676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0FDCC-A592-3A42-B1EC-7FC0CB443140}"/>
              </a:ext>
            </a:extLst>
          </p:cNvPr>
          <p:cNvSpPr txBox="1"/>
          <p:nvPr/>
        </p:nvSpPr>
        <p:spPr>
          <a:xfrm>
            <a:off x="5227021" y="1594622"/>
            <a:ext cx="3178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Counselor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Disciplinarian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Sports Coach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Academic Coach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Council Sponsor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Tutor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Academic Advisor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Lesson Creator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Motivator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5187C-2610-4CAC-BEB5-1C64D35E2E6E}"/>
              </a:ext>
            </a:extLst>
          </p:cNvPr>
          <p:cNvSpPr txBox="1"/>
          <p:nvPr/>
        </p:nvSpPr>
        <p:spPr>
          <a:xfrm>
            <a:off x="4281544" y="785228"/>
            <a:ext cx="387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j-lt"/>
              </a:rPr>
              <a:t>Roles of a Teacher</a:t>
            </a:r>
          </a:p>
        </p:txBody>
      </p:sp>
    </p:spTree>
    <p:extLst>
      <p:ext uri="{BB962C8B-B14F-4D97-AF65-F5344CB8AC3E}">
        <p14:creationId xmlns:p14="http://schemas.microsoft.com/office/powerpoint/2010/main" val="27590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1981200" y="201913"/>
            <a:ext cx="8229600" cy="1143300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/>
              <a:t>Circle Maps</a:t>
            </a:r>
            <a:endParaRPr sz="4000"/>
          </a:p>
        </p:txBody>
      </p:sp>
      <p:sp>
        <p:nvSpPr>
          <p:cNvPr id="118" name="Google Shape;118;p21"/>
          <p:cNvSpPr txBox="1">
            <a:spLocks noGrp="1"/>
          </p:cNvSpPr>
          <p:nvPr>
            <p:ph idx="1"/>
          </p:nvPr>
        </p:nvSpPr>
        <p:spPr>
          <a:xfrm>
            <a:off x="1981200" y="1418974"/>
            <a:ext cx="8229600" cy="5295600"/>
          </a:xfrm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What roles does the president serve? Take a minute to think about all the different hats the president wears on a daily basis. </a:t>
            </a:r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Draw a large circle in the center of your notebook paper, taking up the majority of the page. </a:t>
            </a:r>
            <a:endParaRPr sz="2400" dirty="0"/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In the center of the circle, write “Roles of the President.” All over the circle, list any role that you think the president serves on a daily basis. </a:t>
            </a:r>
            <a:endParaRPr sz="2400" dirty="0"/>
          </a:p>
          <a:p>
            <a:pPr marL="0" indent="0">
              <a:spcBef>
                <a:spcPts val="0"/>
              </a:spcBef>
              <a:buNone/>
            </a:pPr>
            <a:endParaRPr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Find an elbow partner and share your answers. If your partner has something you don’t, add it to your map. 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Roles of the President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Using the websites listed below, and your textbook, fill out the Roles of the President graphic organizer with your partner. 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Work together to find the information—don’t split up the different roles! 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https://constitutioncenter.org/interactive-constitution/articles/article-ii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https://www.scholastic.com/teachers/articles/teaching-content/seven-roles-one-president/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u="sng" dirty="0">
                <a:solidFill>
                  <a:schemeClr val="hlink"/>
                </a:solidFill>
                <a:hlinkClick r:id="rId5"/>
              </a:rPr>
              <a:t>https://www.whitehousehistory.org/teacher-resources/roles-of-the-president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(FOR THE WEBSITE ABOVE, ONCE YOU’RE THERE, YOU NEED TO DOWNLOAD THE TEACHER PACKET)</a:t>
            </a: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  <a:p>
            <a:pPr marL="0" indent="0"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Hats - Roles of the President </a:t>
            </a:r>
            <a:endParaRPr dirty="0"/>
          </a:p>
        </p:txBody>
      </p:sp>
      <p:sp>
        <p:nvSpPr>
          <p:cNvPr id="132" name="Google Shape;132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With your group, create a hat that represents your presidential role (including the responsibilities within this role). </a:t>
            </a:r>
            <a:endParaRPr sz="3000" dirty="0"/>
          </a:p>
          <a:p>
            <a:pPr marL="0" indent="0">
              <a:spcBef>
                <a:spcPts val="0"/>
              </a:spcBef>
              <a:buNone/>
            </a:pPr>
            <a:endParaRPr sz="3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/>
              <a:t>Be prepared to explain the different aspects of your hat and why you chose what you did (how it represents your role). </a:t>
            </a:r>
            <a:endParaRPr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/>
              <a:t>Card Sort 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Within the set of cards, there are 7 heading cards that represent the main 7 roles of the president. The rest of the cards are actual actions taken by U.S. presidents. 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As a group, sort the action cards into the 7 categories. Some of the actions might seem like they fit into multiple categories, but you must choose one. </a:t>
            </a: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  <a:p>
            <a:pPr marL="0" indent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3150-A676-8446-B8A3-75F8D0F5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 Sort Answer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B691-1D8A-8247-8DF2-243D1126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/>
              <a:t>Chief Executive: </a:t>
            </a:r>
          </a:p>
          <a:p>
            <a:pPr lvl="0"/>
            <a:r>
              <a:rPr lang="en-US" sz="2900" dirty="0"/>
              <a:t>President Trump appointed Christopher Wray to be the new FBI Director. </a:t>
            </a:r>
          </a:p>
          <a:p>
            <a:pPr lvl="0"/>
            <a:r>
              <a:rPr lang="en-US" sz="2900" dirty="0"/>
              <a:t>President George W. Bush created a counterterrorism center via executive order after September 11</a:t>
            </a:r>
            <a:r>
              <a:rPr lang="en-US" sz="2900" baseline="30000" dirty="0"/>
              <a:t>th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Chief Diplomat: </a:t>
            </a:r>
          </a:p>
          <a:p>
            <a:pPr lvl="0"/>
            <a:r>
              <a:rPr lang="en-US" sz="2900" dirty="0"/>
              <a:t>President Reagan gave a speech at the Berlin Wall and asked Secretary General Gorbachev to tear it down.</a:t>
            </a:r>
          </a:p>
          <a:p>
            <a:pPr lvl="0"/>
            <a:r>
              <a:rPr lang="en-US" sz="2900" dirty="0"/>
              <a:t>President Wilson presented the Treaty of Versailles to the senate after World War I.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Chief of State:</a:t>
            </a:r>
            <a:r>
              <a:rPr lang="en-US" sz="2900" dirty="0"/>
              <a:t> </a:t>
            </a:r>
          </a:p>
          <a:p>
            <a:pPr lvl="0"/>
            <a:r>
              <a:rPr lang="en-US" sz="2900" dirty="0"/>
              <a:t>President Kennedy greeted visiting foreign heads of state in a State of Arrival ceremony on the South Lawn.</a:t>
            </a:r>
          </a:p>
          <a:p>
            <a:pPr lvl="0"/>
            <a:r>
              <a:rPr lang="en-US" sz="2900" dirty="0"/>
              <a:t>President Wilson threw out the first pitch on opening day of the 1916 baseball season. 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Commander in Chief:</a:t>
            </a:r>
          </a:p>
          <a:p>
            <a:pPr lvl="0"/>
            <a:r>
              <a:rPr lang="en-US" sz="2900" dirty="0"/>
              <a:t>President George H. W. Bush ordered Operation Desert Storm, the combat phase of the Gulf War.</a:t>
            </a:r>
          </a:p>
          <a:p>
            <a:pPr lvl="0"/>
            <a:r>
              <a:rPr lang="en-US" sz="2900" dirty="0"/>
              <a:t>President Roosevelt asked congress to declare war on Japan during World War II.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1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563B-E3EC-EB4D-958F-6CA82CCA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Sort Answer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C41BF-6476-0C4B-AE3E-C7B69F949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Chief Guardian of the Economy:</a:t>
            </a:r>
          </a:p>
          <a:p>
            <a:pPr lvl="0"/>
            <a:r>
              <a:rPr lang="en-US" dirty="0"/>
              <a:t>President Roosevelt instituted the New Deal, a series of social programs aimed at restoring American prosperity.</a:t>
            </a:r>
          </a:p>
          <a:p>
            <a:pPr lvl="0"/>
            <a:r>
              <a:rPr lang="en-US" dirty="0"/>
              <a:t>President Clinton signed NAFTA (the North American Free Trade Agreement) into law.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Chief Legislator: </a:t>
            </a:r>
          </a:p>
          <a:p>
            <a:pPr lvl="0"/>
            <a:r>
              <a:rPr lang="en-US" dirty="0"/>
              <a:t>President George H. W. Bush delivered the State of the Union address.</a:t>
            </a:r>
          </a:p>
          <a:p>
            <a:pPr lvl="0"/>
            <a:r>
              <a:rPr lang="en-US" dirty="0"/>
              <a:t>President Obama and House Speaker John Boehner met to discuss the economy and immigration.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Chief of Party: </a:t>
            </a:r>
          </a:p>
          <a:p>
            <a:pPr lvl="0"/>
            <a:r>
              <a:rPr lang="en-US" dirty="0"/>
              <a:t>President Trump campaigned for Texas Senator Ted Cruz’s reelection.  </a:t>
            </a:r>
          </a:p>
          <a:p>
            <a:pPr lvl="0"/>
            <a:r>
              <a:rPr lang="en-US" dirty="0"/>
              <a:t>President Obama appointed Hillary Clinton as Secretary of State.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1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Template">
  <a:themeElements>
    <a:clrScheme name="Custom 11">
      <a:dk1>
        <a:sysClr val="windowText" lastClr="000000"/>
      </a:dk1>
      <a:lt1>
        <a:sysClr val="window" lastClr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1503A0DF-DD59-460F-82A0-EABC8FD10248}" vid="{A9530E00-6853-43A1-B6A2-5966E5092F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1523</TotalTime>
  <Words>514</Words>
  <Application>Microsoft Macintosh PowerPoint</Application>
  <PresentationFormat>Widescreen</PresentationFormat>
  <Paragraphs>78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Wingdings 2</vt:lpstr>
      <vt:lpstr>Constantia</vt:lpstr>
      <vt:lpstr>Georgia</vt:lpstr>
      <vt:lpstr>Presentation Template</vt:lpstr>
      <vt:lpstr>PowerPoint Presentation</vt:lpstr>
      <vt:lpstr>The Roles of the President </vt:lpstr>
      <vt:lpstr>PowerPoint Presentation</vt:lpstr>
      <vt:lpstr>Circle Maps</vt:lpstr>
      <vt:lpstr>Roles of the President</vt:lpstr>
      <vt:lpstr>Hats - Roles of the President </vt:lpstr>
      <vt:lpstr>Card Sort </vt:lpstr>
      <vt:lpstr>Cart Sort Answer Key</vt:lpstr>
      <vt:lpstr>Card Sort Answer Key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Roles of the President</dc:title>
  <dc:creator>K20 Center</dc:creator>
  <cp:lastModifiedBy>Sublett, Kristen A.</cp:lastModifiedBy>
  <cp:revision>8</cp:revision>
  <dcterms:modified xsi:type="dcterms:W3CDTF">2018-10-31T20:47:30Z</dcterms:modified>
</cp:coreProperties>
</file>