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7"/>
  </p:notesMasterIdLst>
  <p:sldIdLst>
    <p:sldId id="256" r:id="rId3"/>
    <p:sldId id="257" r:id="rId4"/>
    <p:sldId id="258" r:id="rId5"/>
    <p:sldId id="268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C67BB8-A2BF-48FB-B646-B1D96C5363B2}">
  <a:tblStyle styleId="{E2C67BB8-A2BF-48FB-B646-B1D96C5363B2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F4F4F4"/>
          </a:solidFill>
        </a:fill>
      </a:tcStyle>
    </a:band1H>
    <a:band1V>
      <a:tcStyle>
        <a:tcBdr/>
        <a:fill>
          <a:solidFill>
            <a:srgbClr val="F4F4F4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1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1332" y="1335962"/>
            <a:ext cx="2548128" cy="4163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woColTx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991B1E"/>
              </a:buClr>
              <a:buFont typeface="Georgia"/>
              <a:buNone/>
              <a:defRPr sz="48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17461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29506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60608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2820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44069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0150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73548" algn="l" rtl="0">
              <a:spcBef>
                <a:spcPts val="360"/>
              </a:spcBef>
              <a:buClr>
                <a:schemeClr val="dk2"/>
              </a:buClr>
              <a:buSzPct val="100000"/>
              <a:buFont typeface="Merriweather"/>
              <a:buChar char="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81153" algn="l" rtl="0">
              <a:spcBef>
                <a:spcPts val="360"/>
              </a:spcBef>
              <a:buClr>
                <a:schemeClr val="dk2"/>
              </a:buClr>
              <a:buSzPct val="100000"/>
              <a:buFont typeface="Merriweather"/>
              <a:buChar char="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17461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29506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60608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2820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44069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0150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73548" algn="l" rtl="0">
              <a:spcBef>
                <a:spcPts val="360"/>
              </a:spcBef>
              <a:buClr>
                <a:schemeClr val="dk2"/>
              </a:buClr>
              <a:buSzPct val="100000"/>
              <a:buFont typeface="Merriweather"/>
              <a:buChar char="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81153" algn="l" rtl="0">
              <a:spcBef>
                <a:spcPts val="360"/>
              </a:spcBef>
              <a:buClr>
                <a:schemeClr val="dk2"/>
              </a:buClr>
              <a:buSzPct val="100000"/>
              <a:buFont typeface="Merriweather"/>
              <a:buChar char="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18" lvl="0" indent="0" algn="l" rtl="0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77" marR="0" lvl="1" indent="-12676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2653" algn="ctr" rtl="0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30" marR="0" lvl="3" indent="-1263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06" marR="0" lvl="4" indent="-12606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883" marR="0" lvl="5" indent="-12582" algn="ctr" rtl="0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060" marR="0" lvl="6" indent="-1256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236" marR="0" lvl="7" indent="-12536" algn="ctr" rtl="0">
              <a:spcBef>
                <a:spcPts val="320"/>
              </a:spcBef>
              <a:buClr>
                <a:schemeClr val="lt2"/>
              </a:buClr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413" marR="0" lvl="8" indent="-12513" algn="ctr" rtl="0">
              <a:spcBef>
                <a:spcPts val="280"/>
              </a:spcBef>
              <a:buClr>
                <a:schemeClr val="lt2"/>
              </a:buClr>
              <a:buFont typeface="Merriweather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4"/>
              </a:buClr>
              <a:buFont typeface="Calibri"/>
              <a:buNone/>
              <a:defRPr sz="5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17461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29506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60608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2820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35814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18" lvl="0" indent="0" algn="l" rtl="0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77" marR="0" lvl="1" indent="-12676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2653" algn="ctr" rtl="0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30" marR="0" lvl="3" indent="-1263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06" marR="0" lvl="4" indent="-12606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883" marR="0" lvl="5" indent="-12582" algn="ctr" rtl="0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060" marR="0" lvl="6" indent="-1256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236" marR="0" lvl="7" indent="-12536" algn="ctr" rtl="0">
              <a:spcBef>
                <a:spcPts val="320"/>
              </a:spcBef>
              <a:buClr>
                <a:schemeClr val="lt2"/>
              </a:buClr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413" marR="0" lvl="8" indent="-12513" algn="ctr" rtl="0">
              <a:spcBef>
                <a:spcPts val="280"/>
              </a:spcBef>
              <a:buClr>
                <a:schemeClr val="lt2"/>
              </a:buClr>
              <a:buFont typeface="Merriweather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5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buClr>
                <a:schemeClr val="accent3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259046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253953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210759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218364" algn="l" rtl="0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lt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lt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4"/>
              </a:buClr>
              <a:buFont typeface="Calibri"/>
              <a:buNone/>
              <a:defRPr sz="5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17461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29506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65053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36464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44069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17461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29506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65053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36464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44069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4"/>
              </a:buClr>
              <a:buFont typeface="Calibri"/>
              <a:buNone/>
              <a:defRPr sz="5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259046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253953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21075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218364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5026" y="1859758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259046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253953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21075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218364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41591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51096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73943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44719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52325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4"/>
          </p:nvPr>
        </p:nvSpPr>
        <p:spPr>
          <a:xfrm>
            <a:off x="4645026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41591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51096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73943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44719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52325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575050" y="1905000"/>
            <a:ext cx="5111750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3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18711" algn="l" rtl="0">
              <a:spcBef>
                <a:spcPts val="52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47272" algn="l" rtl="0">
              <a:spcBef>
                <a:spcPts val="48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2820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44069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4"/>
              </a:buClr>
              <a:buFont typeface="Calibri"/>
              <a:buNone/>
              <a:defRPr sz="5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1905000"/>
            <a:ext cx="3124199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41591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51096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73943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44719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52325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4"/>
              </a:buClr>
              <a:buFont typeface="Calibri"/>
              <a:buNone/>
              <a:defRPr sz="5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17461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29506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60608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2820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35814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4"/>
              </a:buClr>
              <a:buFont typeface="Calibri"/>
              <a:buNone/>
              <a:defRPr sz="5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17461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29506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60608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2820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35814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lt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lt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533400" y="20574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0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Whoopsie</a:t>
            </a:r>
            <a:r>
              <a:rPr lang="en-US" sz="6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Graphing Edition</a:t>
            </a:r>
            <a:endParaRPr lang="en-US" sz="6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533400" y="39143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18" lvl="0" indent="0" algn="l" rtl="0"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 lang="en-US" sz="2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4"/>
              </a:buClr>
              <a:buSzPct val="25000"/>
              <a:buFont typeface="Calibri"/>
              <a:buNone/>
            </a:pPr>
            <a:r>
              <a:rPr lang="en-US" sz="5000" b="0" i="0" u="none" strike="noStrike" cap="none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is right and which is wrong? Why?</a:t>
            </a:r>
            <a:endParaRPr lang="en-US" sz="50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89" y="1847087"/>
            <a:ext cx="2780675" cy="2738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40" y="1694683"/>
            <a:ext cx="2849884" cy="2890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4803656"/>
            <a:ext cx="5310057" cy="2054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</Words>
  <Application>Microsoft Macintosh PowerPoint</Application>
  <PresentationFormat>On-screen Show (4:3)</PresentationFormat>
  <Paragraphs>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Merriweather</vt:lpstr>
      <vt:lpstr>Noto Sans Symbols</vt:lpstr>
      <vt:lpstr>Georgia</vt:lpstr>
      <vt:lpstr>Arial</vt:lpstr>
      <vt:lpstr>Calibri</vt:lpstr>
      <vt:lpstr>LEARN</vt:lpstr>
      <vt:lpstr>LEARN</vt:lpstr>
      <vt:lpstr>PowerPoint Presentation</vt:lpstr>
      <vt:lpstr>Whoopsie, Graphing Edition</vt:lpstr>
      <vt:lpstr>Which is right and which is wrong? Why?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 Stroukoff</cp:lastModifiedBy>
  <cp:revision>3</cp:revision>
  <dcterms:modified xsi:type="dcterms:W3CDTF">2017-08-08T19:12:39Z</dcterms:modified>
</cp:coreProperties>
</file>