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i3jJDZAuSONLS5DE1mhy0ciMK2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2353D1-3E4C-419D-810D-6C9D7DEC9E11}">
  <a:tblStyle styleId="{C32353D1-3E4C-419D-810D-6C9D7DEC9E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9b7da76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639b7da76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examples you can share with the class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273e02a3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6273e02a3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stick post-its up under this heading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273e02a3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6273e02a3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clarify student responses correcting any misinformation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73e02a3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6273e02a3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Listen and talk through student responses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273e02a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6273e02a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73e02a3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6273e02a3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73e02a3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6273e02a3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73e02a3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6273e02a3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Listen and talk through student responses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73e02a3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6273e02a3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can type student repsonses here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OrpD4wrFk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9b7da76f_0_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Political and Social Issues Facing Women in Colonial America</a:t>
            </a:r>
            <a:endParaRPr b="1"/>
          </a:p>
        </p:txBody>
      </p:sp>
      <p:sp>
        <p:nvSpPr>
          <p:cNvPr id="130" name="Google Shape;130;g639b7da76f_0_2"/>
          <p:cNvSpPr txBox="1">
            <a:spLocks noGrp="1"/>
          </p:cNvSpPr>
          <p:nvPr>
            <p:ph type="body" idx="1"/>
          </p:nvPr>
        </p:nvSpPr>
        <p:spPr>
          <a:xfrm>
            <a:off x="457200" y="1442400"/>
            <a:ext cx="8125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not able to vote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not have access to education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did not have representation or opportunity to serve in government.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seen as less than men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women having opinions about political issues was deemed inappropriate/not-their-place.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273e02a3b_0_6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Questions the Texts Raise about the Declaration of Indepdence</a:t>
            </a:r>
            <a:endParaRPr b="1"/>
          </a:p>
        </p:txBody>
      </p:sp>
      <p:sp>
        <p:nvSpPr>
          <p:cNvPr id="136" name="Google Shape;136;g6273e02a3b_0_6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73e02a3b_0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Questions the Texts Raise about the Declaration of Independence</a:t>
            </a:r>
            <a:endParaRPr b="1"/>
          </a:p>
        </p:txBody>
      </p:sp>
      <p:sp>
        <p:nvSpPr>
          <p:cNvPr id="142" name="Google Shape;142;g6273e02a3b_0_6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8337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Considering the questions you all came up with:</a:t>
            </a:r>
            <a:endParaRPr/>
          </a:p>
          <a:p>
            <a:pPr marL="13716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How do we interpret the words of the Declaration of Independence now?</a:t>
            </a:r>
            <a:endParaRPr sz="2000"/>
          </a:p>
          <a:p>
            <a:pPr marL="13716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  <a:p>
            <a:pPr marL="1371600" lvl="1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Have interpretations of these words changed over time?</a:t>
            </a:r>
            <a:endParaRPr sz="2000"/>
          </a:p>
          <a:p>
            <a:pPr marL="13716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/>
          </a:p>
          <a:p>
            <a:pPr marL="1371600" lvl="1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Are there still contradictions between the words in the Declaration and realities of American society today? Examples?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73e02a3b_0_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Justify It!</a:t>
            </a:r>
            <a:endParaRPr b="1"/>
          </a:p>
        </p:txBody>
      </p:sp>
      <p:sp>
        <p:nvSpPr>
          <p:cNvPr id="148" name="Google Shape;148;g6273e02a3b_0_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00"/>
              <a:buNone/>
            </a:pPr>
            <a:r>
              <a:rPr lang="en-US" sz="2200">
                <a:solidFill>
                  <a:srgbClr val="282828"/>
                </a:solidFill>
              </a:rPr>
              <a:t>First decide whether each statement is true or false.  Then you must justify your answer with 3-4 sentences using evidence from the lesson to support your answer.</a:t>
            </a:r>
            <a:endParaRPr sz="2200">
              <a:solidFill>
                <a:srgbClr val="282828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282828"/>
              </a:buClr>
              <a:buSzPts val="2200"/>
              <a:buAutoNum type="arabicPeriod"/>
            </a:pPr>
            <a:r>
              <a:rPr lang="en-US" sz="2200">
                <a:solidFill>
                  <a:srgbClr val="282828"/>
                </a:solidFill>
              </a:rPr>
              <a:t>The words and ideas in the Declaration of Independence were interpreted in the same way in 1776 as they are today.</a:t>
            </a:r>
            <a:endParaRPr sz="2200">
              <a:solidFill>
                <a:srgbClr val="28282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282828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200"/>
              <a:buAutoNum type="arabicPeriod"/>
            </a:pPr>
            <a:r>
              <a:rPr lang="en-US" sz="2200">
                <a:solidFill>
                  <a:srgbClr val="282828"/>
                </a:solidFill>
              </a:rPr>
              <a:t>The practices of American society went against the ideas in the Declaration of Independence in 1776 but we fully live up to those ideas today.</a:t>
            </a:r>
            <a:endParaRPr sz="2200">
              <a:solidFill>
                <a:srgbClr val="28282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You Want a Revolution, I Want a Revelation!:</a:t>
            </a:r>
            <a:br>
              <a:rPr lang="en-US" b="1" dirty="0"/>
            </a:br>
            <a:r>
              <a:rPr lang="en-US" sz="2400" b="1" dirty="0"/>
              <a:t>Rethinking the Words of the Declaration of Independence</a:t>
            </a:r>
            <a:endParaRPr sz="2400" b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U.S History and Government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73e02a3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Essential Questions</a:t>
            </a:r>
            <a:endParaRPr b="1"/>
          </a:p>
        </p:txBody>
      </p:sp>
      <p:sp>
        <p:nvSpPr>
          <p:cNvPr id="86" name="Google Shape;86;g6273e02a3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has the meaning of major ideas from the Declaration of Independence changed over time?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Must groups achieve social, political, and economic rights to achieve equality?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I Notice, I Wonder Chart</a:t>
            </a:r>
            <a:endParaRPr sz="3600" b="1" i="0" u="none" strike="noStrike" cap="none">
              <a:solidFill>
                <a:schemeClr val="accent4"/>
              </a:solidFill>
            </a:endParaRPr>
          </a:p>
        </p:txBody>
      </p:sp>
      <p:graphicFrame>
        <p:nvGraphicFramePr>
          <p:cNvPr id="92" name="Google Shape;92;p3"/>
          <p:cNvGraphicFramePr/>
          <p:nvPr/>
        </p:nvGraphicFramePr>
        <p:xfrm>
          <a:off x="740350" y="1476375"/>
          <a:ext cx="7732600" cy="3085400"/>
        </p:xfrm>
        <a:graphic>
          <a:graphicData uri="http://schemas.openxmlformats.org/drawingml/2006/table">
            <a:tbl>
              <a:tblPr>
                <a:noFill/>
                <a:tableStyleId>{C32353D1-3E4C-419D-810D-6C9D7DEC9E11}</a:tableStyleId>
              </a:tblPr>
              <a:tblGrid>
                <a:gridCol w="38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 notice...</a:t>
                      </a:r>
                      <a:endParaRPr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I wonder...</a:t>
                      </a:r>
                      <a:endParaRPr b="1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73e02a3b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The Schuyler Sisters</a:t>
            </a:r>
            <a:endParaRPr b="1"/>
          </a:p>
        </p:txBody>
      </p:sp>
      <p:pic>
        <p:nvPicPr>
          <p:cNvPr id="98" name="Google Shape;98;g6273e02a3b_0_7" descr="Hello everyone! I am happy to bring to you one of the best musicals in the past decade, HAMILTON. I also would like to apologize for my tardiness with uploading this musical, some school things came up and that had to go first.&#10;&#10;Disclaimer: I don't own anything in this song, all songs belong to the writer Lin-Manuel Miranda. I am just bringing them to you." title="Hamilton: The Schuyler Sister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446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273e02a3b_0_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Text Analysis - Adams Letters</a:t>
            </a:r>
            <a:endParaRPr b="1"/>
          </a:p>
        </p:txBody>
      </p:sp>
      <p:sp>
        <p:nvSpPr>
          <p:cNvPr id="104" name="Google Shape;104;g6273e02a3b_0_29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132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2000"/>
              <a:t>With your group, read the series of letters between Abigail and John Adams.</a:t>
            </a:r>
            <a:endParaRPr sz="2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After reading, work with your group to create a summary statement that describes the point Abigail is trying to make to her husband, John about the social and political issues facing women in colonial America. </a:t>
            </a:r>
            <a:endParaRPr sz="20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Identify two words or phrases from the text to serve as evidence to support your response.</a:t>
            </a:r>
            <a:endParaRPr sz="20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000"/>
          </a:p>
        </p:txBody>
      </p:sp>
      <p:pic>
        <p:nvPicPr>
          <p:cNvPr id="105" name="Google Shape;105;g6273e02a3b_0_29" descr="250px-Abigail_Adams.jpg"/>
          <p:cNvPicPr preferRelativeResize="0"/>
          <p:nvPr/>
        </p:nvPicPr>
        <p:blipFill rotWithShape="1">
          <a:blip r:embed="rId3">
            <a:alphaModFix/>
          </a:blip>
          <a:srcRect l="14768" t="6897" r="11091" b="20417"/>
          <a:stretch/>
        </p:blipFill>
        <p:spPr>
          <a:xfrm>
            <a:off x="6590075" y="1496425"/>
            <a:ext cx="2096725" cy="26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273e02a3b_0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Text Analysis - The Schuyler Sisters</a:t>
            </a:r>
            <a:endParaRPr b="1"/>
          </a:p>
        </p:txBody>
      </p:sp>
      <p:sp>
        <p:nvSpPr>
          <p:cNvPr id="111" name="Google Shape;111;g6273e02a3b_0_2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256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With your group, read back through the lyrics to the song The Schuyler Sisters.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After reading, work with your group to create a summary statement that describes the point Angelica Schuyler is trying to make about the political and social issues facing women in colonial America.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Identify two words or phrases from the text to serve as evidence to support your response.</a:t>
            </a:r>
            <a:endParaRPr sz="2000"/>
          </a:p>
        </p:txBody>
      </p:sp>
      <p:pic>
        <p:nvPicPr>
          <p:cNvPr id="112" name="Google Shape;112;g6273e02a3b_0_24"/>
          <p:cNvPicPr preferRelativeResize="0"/>
          <p:nvPr/>
        </p:nvPicPr>
        <p:blipFill rotWithShape="1">
          <a:blip r:embed="rId3">
            <a:alphaModFix/>
          </a:blip>
          <a:srcRect l="13661" t="4130" r="21650" b="5681"/>
          <a:stretch/>
        </p:blipFill>
        <p:spPr>
          <a:xfrm>
            <a:off x="5713725" y="1541388"/>
            <a:ext cx="2973075" cy="31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73e02a3b_0_4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Two - Texts Together</a:t>
            </a:r>
            <a:endParaRPr b="1"/>
          </a:p>
        </p:txBody>
      </p:sp>
      <p:sp>
        <p:nvSpPr>
          <p:cNvPr id="118" name="Google Shape;118;g6273e02a3b_0_4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140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solidFill>
                  <a:srgbClr val="282828"/>
                </a:solidFill>
              </a:rPr>
              <a:t>Work with you groups to create a short hypothetical conversation between Abigail Adams and Angelica Schuyler about the political and social issues facing women in colonial America.</a:t>
            </a:r>
            <a:endParaRPr>
              <a:solidFill>
                <a:srgbClr val="282828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82828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solidFill>
                  <a:srgbClr val="282828"/>
                </a:solidFill>
              </a:rPr>
              <a:t>Prepare two people in your group to read your finished conversation to the class.</a:t>
            </a:r>
            <a:endParaRPr>
              <a:solidFill>
                <a:srgbClr val="28282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>
              <a:solidFill>
                <a:srgbClr val="282828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273e02a3b_0_5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Political and Social Issues Facing Women in Colonial America</a:t>
            </a:r>
            <a:endParaRPr b="1"/>
          </a:p>
        </p:txBody>
      </p:sp>
      <p:sp>
        <p:nvSpPr>
          <p:cNvPr id="124" name="Google Shape;124;g6273e02a3b_0_54"/>
          <p:cNvSpPr txBox="1">
            <a:spLocks noGrp="1"/>
          </p:cNvSpPr>
          <p:nvPr>
            <p:ph type="body" idx="1"/>
          </p:nvPr>
        </p:nvSpPr>
        <p:spPr>
          <a:xfrm>
            <a:off x="457200" y="1442400"/>
            <a:ext cx="8125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499</Words>
  <Application>Microsoft Macintosh PowerPoint</Application>
  <PresentationFormat>On-screen Show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Constantia</vt:lpstr>
      <vt:lpstr>Georgia</vt:lpstr>
      <vt:lpstr>Noto Sans Symbols</vt:lpstr>
      <vt:lpstr>Calibri</vt:lpstr>
      <vt:lpstr>LEARN theme</vt:lpstr>
      <vt:lpstr>LEARN theme</vt:lpstr>
      <vt:lpstr>PowerPoint Presentation</vt:lpstr>
      <vt:lpstr>You Want a Revolution, I Want a Revelation!: Rethinking the Words of the Declaration of Independence</vt:lpstr>
      <vt:lpstr>Essential Questions</vt:lpstr>
      <vt:lpstr>I Notice, I Wonder Chart</vt:lpstr>
      <vt:lpstr>The Schuyler Sisters</vt:lpstr>
      <vt:lpstr>Text Analysis - Adams Letters</vt:lpstr>
      <vt:lpstr>Text Analysis - The Schuyler Sisters</vt:lpstr>
      <vt:lpstr>Two - Texts Together</vt:lpstr>
      <vt:lpstr>Political and Social Issues Facing Women in Colonial America</vt:lpstr>
      <vt:lpstr>Political and Social Issues Facing Women in Colonial America</vt:lpstr>
      <vt:lpstr>Questions the Texts Raise about the Declaration of Indepdence</vt:lpstr>
      <vt:lpstr>Questions the Texts Raise about the Declaration of Independence</vt:lpstr>
      <vt:lpstr>Justify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Brewer, Sarah R.</cp:lastModifiedBy>
  <cp:revision>2</cp:revision>
  <dcterms:modified xsi:type="dcterms:W3CDTF">2019-10-07T18:08:04Z</dcterms:modified>
</cp:coreProperties>
</file>