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79" r:id="rId2"/>
  </p:sldMasterIdLst>
  <p:notesMasterIdLst>
    <p:notesMasterId r:id="rId14"/>
  </p:notesMasterIdLst>
  <p:sldIdLst>
    <p:sldId id="256" r:id="rId3"/>
    <p:sldId id="273" r:id="rId4"/>
    <p:sldId id="258" r:id="rId5"/>
    <p:sldId id="259" r:id="rId6"/>
    <p:sldId id="261" r:id="rId7"/>
    <p:sldId id="263" r:id="rId8"/>
    <p:sldId id="264" r:id="rId9"/>
    <p:sldId id="271" r:id="rId10"/>
    <p:sldId id="267" r:id="rId11"/>
    <p:sldId id="272" r:id="rId12"/>
    <p:sldId id="270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956651-B97E-451B-8481-C0F1CB9F2E01}" v="118" dt="2019-12-19T17:06:56.6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Thurston" userId="10285e41d43c4120" providerId="LiveId" clId="{EC956651-B97E-451B-8481-C0F1CB9F2E01}"/>
    <pc:docChg chg="undo custSel addSld delSld modSld">
      <pc:chgData name="Taylor Thurston" userId="10285e41d43c4120" providerId="LiveId" clId="{EC956651-B97E-451B-8481-C0F1CB9F2E01}" dt="2019-12-19T20:24:06.023" v="1282" actId="14100"/>
      <pc:docMkLst>
        <pc:docMk/>
      </pc:docMkLst>
      <pc:sldChg chg="modSp">
        <pc:chgData name="Taylor Thurston" userId="10285e41d43c4120" providerId="LiveId" clId="{EC956651-B97E-451B-8481-C0F1CB9F2E01}" dt="2019-12-19T13:39:04.472" v="54" actId="20577"/>
        <pc:sldMkLst>
          <pc:docMk/>
          <pc:sldMk cId="0" sldId="256"/>
        </pc:sldMkLst>
        <pc:spChg chg="mod">
          <ac:chgData name="Taylor Thurston" userId="10285e41d43c4120" providerId="LiveId" clId="{EC956651-B97E-451B-8481-C0F1CB9F2E01}" dt="2019-12-19T13:39:04.472" v="54" actId="20577"/>
          <ac:spMkLst>
            <pc:docMk/>
            <pc:sldMk cId="0" sldId="256"/>
            <ac:spMk id="128" creationId="{00000000-0000-0000-0000-000000000000}"/>
          </ac:spMkLst>
        </pc:spChg>
      </pc:sldChg>
      <pc:sldChg chg="del">
        <pc:chgData name="Taylor Thurston" userId="10285e41d43c4120" providerId="LiveId" clId="{EC956651-B97E-451B-8481-C0F1CB9F2E01}" dt="2019-12-19T13:39:13.662" v="55" actId="2696"/>
        <pc:sldMkLst>
          <pc:docMk/>
          <pc:sldMk cId="0" sldId="257"/>
        </pc:sldMkLst>
      </pc:sldChg>
      <pc:sldChg chg="modSp">
        <pc:chgData name="Taylor Thurston" userId="10285e41d43c4120" providerId="LiveId" clId="{EC956651-B97E-451B-8481-C0F1CB9F2E01}" dt="2019-12-19T13:42:32.712" v="98" actId="20577"/>
        <pc:sldMkLst>
          <pc:docMk/>
          <pc:sldMk cId="0" sldId="258"/>
        </pc:sldMkLst>
        <pc:spChg chg="mod">
          <ac:chgData name="Taylor Thurston" userId="10285e41d43c4120" providerId="LiveId" clId="{EC956651-B97E-451B-8481-C0F1CB9F2E01}" dt="2019-12-19T13:42:32.712" v="98" actId="20577"/>
          <ac:spMkLst>
            <pc:docMk/>
            <pc:sldMk cId="0" sldId="258"/>
            <ac:spMk id="138" creationId="{00000000-0000-0000-0000-000000000000}"/>
          </ac:spMkLst>
        </pc:spChg>
      </pc:sldChg>
      <pc:sldChg chg="addSp modSp">
        <pc:chgData name="Taylor Thurston" userId="10285e41d43c4120" providerId="LiveId" clId="{EC956651-B97E-451B-8481-C0F1CB9F2E01}" dt="2019-12-19T16:02:32.689" v="194" actId="1076"/>
        <pc:sldMkLst>
          <pc:docMk/>
          <pc:sldMk cId="0" sldId="259"/>
        </pc:sldMkLst>
        <pc:spChg chg="add mod">
          <ac:chgData name="Taylor Thurston" userId="10285e41d43c4120" providerId="LiveId" clId="{EC956651-B97E-451B-8481-C0F1CB9F2E01}" dt="2019-12-19T16:02:32.689" v="194" actId="1076"/>
          <ac:spMkLst>
            <pc:docMk/>
            <pc:sldMk cId="0" sldId="259"/>
            <ac:spMk id="2" creationId="{9BD411AC-ADDD-4FA7-AD63-9538F5A1C962}"/>
          </ac:spMkLst>
        </pc:spChg>
        <pc:spChg chg="mod">
          <ac:chgData name="Taylor Thurston" userId="10285e41d43c4120" providerId="LiveId" clId="{EC956651-B97E-451B-8481-C0F1CB9F2E01}" dt="2019-12-19T16:01:32.615" v="189" actId="14100"/>
          <ac:spMkLst>
            <pc:docMk/>
            <pc:sldMk cId="0" sldId="259"/>
            <ac:spMk id="144" creationId="{00000000-0000-0000-0000-000000000000}"/>
          </ac:spMkLst>
        </pc:spChg>
        <pc:picChg chg="add mod">
          <ac:chgData name="Taylor Thurston" userId="10285e41d43c4120" providerId="LiveId" clId="{EC956651-B97E-451B-8481-C0F1CB9F2E01}" dt="2019-12-19T16:01:35.749" v="190" actId="1076"/>
          <ac:picMkLst>
            <pc:docMk/>
            <pc:sldMk cId="0" sldId="259"/>
            <ac:picMk id="4" creationId="{04EFE493-B789-4544-9A5F-8E054A61AAF0}"/>
          </ac:picMkLst>
        </pc:picChg>
      </pc:sldChg>
      <pc:sldChg chg="del">
        <pc:chgData name="Taylor Thurston" userId="10285e41d43c4120" providerId="LiveId" clId="{EC956651-B97E-451B-8481-C0F1CB9F2E01}" dt="2019-12-19T13:55:04.327" v="99" actId="2696"/>
        <pc:sldMkLst>
          <pc:docMk/>
          <pc:sldMk cId="0" sldId="260"/>
        </pc:sldMkLst>
      </pc:sldChg>
      <pc:sldChg chg="addSp delSp modSp">
        <pc:chgData name="Taylor Thurston" userId="10285e41d43c4120" providerId="LiveId" clId="{EC956651-B97E-451B-8481-C0F1CB9F2E01}" dt="2019-12-19T16:19:26.677" v="384" actId="207"/>
        <pc:sldMkLst>
          <pc:docMk/>
          <pc:sldMk cId="0" sldId="261"/>
        </pc:sldMkLst>
        <pc:spChg chg="add del">
          <ac:chgData name="Taylor Thurston" userId="10285e41d43c4120" providerId="LiveId" clId="{EC956651-B97E-451B-8481-C0F1CB9F2E01}" dt="2019-12-19T16:03:10.082" v="215"/>
          <ac:spMkLst>
            <pc:docMk/>
            <pc:sldMk cId="0" sldId="261"/>
            <ac:spMk id="2" creationId="{3609380E-41B2-411D-BD84-7D29775A8E64}"/>
          </ac:spMkLst>
        </pc:spChg>
        <pc:spChg chg="add mod">
          <ac:chgData name="Taylor Thurston" userId="10285e41d43c4120" providerId="LiveId" clId="{EC956651-B97E-451B-8481-C0F1CB9F2E01}" dt="2019-12-19T16:19:17.284" v="381" actId="207"/>
          <ac:spMkLst>
            <pc:docMk/>
            <pc:sldMk cId="0" sldId="261"/>
            <ac:spMk id="3" creationId="{9C832A62-6107-44C5-8D52-6CEF624AA84A}"/>
          </ac:spMkLst>
        </pc:spChg>
        <pc:spChg chg="add del mod">
          <ac:chgData name="Taylor Thurston" userId="10285e41d43c4120" providerId="LiveId" clId="{EC956651-B97E-451B-8481-C0F1CB9F2E01}" dt="2019-12-19T16:04:48.518" v="230" actId="11529"/>
          <ac:spMkLst>
            <pc:docMk/>
            <pc:sldMk cId="0" sldId="261"/>
            <ac:spMk id="4" creationId="{383021DA-F449-4CDF-8DD0-1D8BC7C3D384}"/>
          </ac:spMkLst>
        </pc:spChg>
        <pc:spChg chg="add mod">
          <ac:chgData name="Taylor Thurston" userId="10285e41d43c4120" providerId="LiveId" clId="{EC956651-B97E-451B-8481-C0F1CB9F2E01}" dt="2019-12-19T16:19:21.013" v="382" actId="207"/>
          <ac:spMkLst>
            <pc:docMk/>
            <pc:sldMk cId="0" sldId="261"/>
            <ac:spMk id="5" creationId="{682D81FC-34AE-4F36-9747-CB8B9988CE85}"/>
          </ac:spMkLst>
        </pc:spChg>
        <pc:spChg chg="add del mod">
          <ac:chgData name="Taylor Thurston" userId="10285e41d43c4120" providerId="LiveId" clId="{EC956651-B97E-451B-8481-C0F1CB9F2E01}" dt="2019-12-19T16:13:05.548" v="323" actId="478"/>
          <ac:spMkLst>
            <pc:docMk/>
            <pc:sldMk cId="0" sldId="261"/>
            <ac:spMk id="8" creationId="{DE3BA129-3433-4E90-93C5-B9999E7CD6DF}"/>
          </ac:spMkLst>
        </pc:spChg>
        <pc:spChg chg="add del">
          <ac:chgData name="Taylor Thurston" userId="10285e41d43c4120" providerId="LiveId" clId="{EC956651-B97E-451B-8481-C0F1CB9F2E01}" dt="2019-12-19T16:14:47.487" v="346" actId="478"/>
          <ac:spMkLst>
            <pc:docMk/>
            <pc:sldMk cId="0" sldId="261"/>
            <ac:spMk id="10" creationId="{6C9F4783-2546-4D86-9FB7-7C9855EA0CA7}"/>
          </ac:spMkLst>
        </pc:spChg>
        <pc:spChg chg="add mod">
          <ac:chgData name="Taylor Thurston" userId="10285e41d43c4120" providerId="LiveId" clId="{EC956651-B97E-451B-8481-C0F1CB9F2E01}" dt="2019-12-19T16:19:23.843" v="383" actId="207"/>
          <ac:spMkLst>
            <pc:docMk/>
            <pc:sldMk cId="0" sldId="261"/>
            <ac:spMk id="11" creationId="{3615FACC-A854-40E0-8629-3DC293727D58}"/>
          </ac:spMkLst>
        </pc:spChg>
        <pc:spChg chg="add mod">
          <ac:chgData name="Taylor Thurston" userId="10285e41d43c4120" providerId="LiveId" clId="{EC956651-B97E-451B-8481-C0F1CB9F2E01}" dt="2019-12-19T16:19:26.677" v="384" actId="207"/>
          <ac:spMkLst>
            <pc:docMk/>
            <pc:sldMk cId="0" sldId="261"/>
            <ac:spMk id="12" creationId="{6581D956-3C61-4C63-8E01-75DE57A5F3AA}"/>
          </ac:spMkLst>
        </pc:spChg>
        <pc:spChg chg="mod">
          <ac:chgData name="Taylor Thurston" userId="10285e41d43c4120" providerId="LiveId" clId="{EC956651-B97E-451B-8481-C0F1CB9F2E01}" dt="2019-12-19T16:10:32.732" v="269" actId="122"/>
          <ac:spMkLst>
            <pc:docMk/>
            <pc:sldMk cId="0" sldId="261"/>
            <ac:spMk id="154" creationId="{00000000-0000-0000-0000-000000000000}"/>
          </ac:spMkLst>
        </pc:spChg>
        <pc:spChg chg="mod">
          <ac:chgData name="Taylor Thurston" userId="10285e41d43c4120" providerId="LiveId" clId="{EC956651-B97E-451B-8481-C0F1CB9F2E01}" dt="2019-12-19T16:17:04.691" v="367" actId="20577"/>
          <ac:spMkLst>
            <pc:docMk/>
            <pc:sldMk cId="0" sldId="261"/>
            <ac:spMk id="155" creationId="{00000000-0000-0000-0000-000000000000}"/>
          </ac:spMkLst>
        </pc:spChg>
        <pc:picChg chg="del mod">
          <ac:chgData name="Taylor Thurston" userId="10285e41d43c4120" providerId="LiveId" clId="{EC956651-B97E-451B-8481-C0F1CB9F2E01}" dt="2019-12-19T16:08:13.573" v="240" actId="478"/>
          <ac:picMkLst>
            <pc:docMk/>
            <pc:sldMk cId="0" sldId="261"/>
            <ac:picMk id="156" creationId="{00000000-0000-0000-0000-000000000000}"/>
          </ac:picMkLst>
        </pc:picChg>
      </pc:sldChg>
      <pc:sldChg chg="del">
        <pc:chgData name="Taylor Thurston" userId="10285e41d43c4120" providerId="LiveId" clId="{EC956651-B97E-451B-8481-C0F1CB9F2E01}" dt="2019-12-19T14:37:05.839" v="109" actId="2696"/>
        <pc:sldMkLst>
          <pc:docMk/>
          <pc:sldMk cId="0" sldId="262"/>
        </pc:sldMkLst>
      </pc:sldChg>
      <pc:sldChg chg="modSp">
        <pc:chgData name="Taylor Thurston" userId="10285e41d43c4120" providerId="LiveId" clId="{EC956651-B97E-451B-8481-C0F1CB9F2E01}" dt="2019-12-19T16:17:52.273" v="377" actId="20577"/>
        <pc:sldMkLst>
          <pc:docMk/>
          <pc:sldMk cId="0" sldId="263"/>
        </pc:sldMkLst>
        <pc:spChg chg="mod">
          <ac:chgData name="Taylor Thurston" userId="10285e41d43c4120" providerId="LiveId" clId="{EC956651-B97E-451B-8481-C0F1CB9F2E01}" dt="2019-12-19T16:17:52.273" v="377" actId="20577"/>
          <ac:spMkLst>
            <pc:docMk/>
            <pc:sldMk cId="0" sldId="263"/>
            <ac:spMk id="167" creationId="{00000000-0000-0000-0000-000000000000}"/>
          </ac:spMkLst>
        </pc:spChg>
      </pc:sldChg>
      <pc:sldChg chg="addSp delSp modSp">
        <pc:chgData name="Taylor Thurston" userId="10285e41d43c4120" providerId="LiveId" clId="{EC956651-B97E-451B-8481-C0F1CB9F2E01}" dt="2019-12-19T16:22:05.872" v="483" actId="14100"/>
        <pc:sldMkLst>
          <pc:docMk/>
          <pc:sldMk cId="0" sldId="264"/>
        </pc:sldMkLst>
        <pc:spChg chg="add del mod">
          <ac:chgData name="Taylor Thurston" userId="10285e41d43c4120" providerId="LiveId" clId="{EC956651-B97E-451B-8481-C0F1CB9F2E01}" dt="2019-12-19T16:21:32.260" v="463" actId="478"/>
          <ac:spMkLst>
            <pc:docMk/>
            <pc:sldMk cId="0" sldId="264"/>
            <ac:spMk id="3" creationId="{57390A24-72F6-49B6-9DCF-95AAF99181C5}"/>
          </ac:spMkLst>
        </pc:spChg>
        <pc:spChg chg="add mod">
          <ac:chgData name="Taylor Thurston" userId="10285e41d43c4120" providerId="LiveId" clId="{EC956651-B97E-451B-8481-C0F1CB9F2E01}" dt="2019-12-19T16:22:05.872" v="483" actId="14100"/>
          <ac:spMkLst>
            <pc:docMk/>
            <pc:sldMk cId="0" sldId="264"/>
            <ac:spMk id="4" creationId="{2D834CA8-D996-4B81-908D-AF8CD547336A}"/>
          </ac:spMkLst>
        </pc:spChg>
        <pc:spChg chg="mod">
          <ac:chgData name="Taylor Thurston" userId="10285e41d43c4120" providerId="LiveId" clId="{EC956651-B97E-451B-8481-C0F1CB9F2E01}" dt="2019-12-19T16:21:55.338" v="481" actId="20577"/>
          <ac:spMkLst>
            <pc:docMk/>
            <pc:sldMk cId="0" sldId="264"/>
            <ac:spMk id="172" creationId="{00000000-0000-0000-0000-000000000000}"/>
          </ac:spMkLst>
        </pc:spChg>
        <pc:spChg chg="del mod">
          <ac:chgData name="Taylor Thurston" userId="10285e41d43c4120" providerId="LiveId" clId="{EC956651-B97E-451B-8481-C0F1CB9F2E01}" dt="2019-12-19T16:21:28.905" v="462" actId="478"/>
          <ac:spMkLst>
            <pc:docMk/>
            <pc:sldMk cId="0" sldId="264"/>
            <ac:spMk id="173" creationId="{00000000-0000-0000-0000-000000000000}"/>
          </ac:spMkLst>
        </pc:spChg>
      </pc:sldChg>
      <pc:sldChg chg="add del">
        <pc:chgData name="Taylor Thurston" userId="10285e41d43c4120" providerId="LiveId" clId="{EC956651-B97E-451B-8481-C0F1CB9F2E01}" dt="2019-12-19T16:24:11.176" v="558" actId="2696"/>
        <pc:sldMkLst>
          <pc:docMk/>
          <pc:sldMk cId="0" sldId="265"/>
        </pc:sldMkLst>
      </pc:sldChg>
      <pc:sldChg chg="del">
        <pc:chgData name="Taylor Thurston" userId="10285e41d43c4120" providerId="LiveId" clId="{EC956651-B97E-451B-8481-C0F1CB9F2E01}" dt="2019-12-19T15:28:03.896" v="128" actId="2696"/>
        <pc:sldMkLst>
          <pc:docMk/>
          <pc:sldMk cId="0" sldId="266"/>
        </pc:sldMkLst>
      </pc:sldChg>
      <pc:sldChg chg="modSp">
        <pc:chgData name="Taylor Thurston" userId="10285e41d43c4120" providerId="LiveId" clId="{EC956651-B97E-451B-8481-C0F1CB9F2E01}" dt="2019-12-19T16:25:21.177" v="650" actId="20577"/>
        <pc:sldMkLst>
          <pc:docMk/>
          <pc:sldMk cId="0" sldId="267"/>
        </pc:sldMkLst>
        <pc:spChg chg="mod">
          <ac:chgData name="Taylor Thurston" userId="10285e41d43c4120" providerId="LiveId" clId="{EC956651-B97E-451B-8481-C0F1CB9F2E01}" dt="2019-12-19T16:25:21.177" v="650" actId="20577"/>
          <ac:spMkLst>
            <pc:docMk/>
            <pc:sldMk cId="0" sldId="267"/>
            <ac:spMk id="189" creationId="{00000000-0000-0000-0000-000000000000}"/>
          </ac:spMkLst>
        </pc:spChg>
        <pc:spChg chg="mod">
          <ac:chgData name="Taylor Thurston" userId="10285e41d43c4120" providerId="LiveId" clId="{EC956651-B97E-451B-8481-C0F1CB9F2E01}" dt="2019-12-19T16:25:06.705" v="644" actId="20577"/>
          <ac:spMkLst>
            <pc:docMk/>
            <pc:sldMk cId="0" sldId="267"/>
            <ac:spMk id="190" creationId="{00000000-0000-0000-0000-000000000000}"/>
          </ac:spMkLst>
        </pc:spChg>
      </pc:sldChg>
      <pc:sldChg chg="modSp del">
        <pc:chgData name="Taylor Thurston" userId="10285e41d43c4120" providerId="LiveId" clId="{EC956651-B97E-451B-8481-C0F1CB9F2E01}" dt="2019-12-19T16:35:16.320" v="1042" actId="2696"/>
        <pc:sldMkLst>
          <pc:docMk/>
          <pc:sldMk cId="0" sldId="268"/>
        </pc:sldMkLst>
        <pc:spChg chg="mod">
          <ac:chgData name="Taylor Thurston" userId="10285e41d43c4120" providerId="LiveId" clId="{EC956651-B97E-451B-8481-C0F1CB9F2E01}" dt="2019-12-19T16:26:09.743" v="655" actId="14100"/>
          <ac:spMkLst>
            <pc:docMk/>
            <pc:sldMk cId="0" sldId="268"/>
            <ac:spMk id="196" creationId="{00000000-0000-0000-0000-000000000000}"/>
          </ac:spMkLst>
        </pc:spChg>
        <pc:picChg chg="mod">
          <ac:chgData name="Taylor Thurston" userId="10285e41d43c4120" providerId="LiveId" clId="{EC956651-B97E-451B-8481-C0F1CB9F2E01}" dt="2019-12-19T16:25:58.581" v="654" actId="1582"/>
          <ac:picMkLst>
            <pc:docMk/>
            <pc:sldMk cId="0" sldId="268"/>
            <ac:picMk id="197" creationId="{00000000-0000-0000-0000-000000000000}"/>
          </ac:picMkLst>
        </pc:picChg>
      </pc:sldChg>
      <pc:sldChg chg="del">
        <pc:chgData name="Taylor Thurston" userId="10285e41d43c4120" providerId="LiveId" clId="{EC956651-B97E-451B-8481-C0F1CB9F2E01}" dt="2019-12-19T15:30:06.956" v="129" actId="2696"/>
        <pc:sldMkLst>
          <pc:docMk/>
          <pc:sldMk cId="0" sldId="269"/>
        </pc:sldMkLst>
      </pc:sldChg>
      <pc:sldChg chg="addSp delSp modSp">
        <pc:chgData name="Taylor Thurston" userId="10285e41d43c4120" providerId="LiveId" clId="{EC956651-B97E-451B-8481-C0F1CB9F2E01}" dt="2019-12-19T17:07:30.426" v="1264" actId="1036"/>
        <pc:sldMkLst>
          <pc:docMk/>
          <pc:sldMk cId="0" sldId="270"/>
        </pc:sldMkLst>
        <pc:spChg chg="add mod">
          <ac:chgData name="Taylor Thurston" userId="10285e41d43c4120" providerId="LiveId" clId="{EC956651-B97E-451B-8481-C0F1CB9F2E01}" dt="2019-12-19T17:07:30.426" v="1264" actId="1036"/>
          <ac:spMkLst>
            <pc:docMk/>
            <pc:sldMk cId="0" sldId="270"/>
            <ac:spMk id="2" creationId="{EB017E64-FB9E-47AE-B349-6F80DC376BEB}"/>
          </ac:spMkLst>
        </pc:spChg>
        <pc:spChg chg="add mod">
          <ac:chgData name="Taylor Thurston" userId="10285e41d43c4120" providerId="LiveId" clId="{EC956651-B97E-451B-8481-C0F1CB9F2E01}" dt="2019-12-19T17:07:30.426" v="1264" actId="1036"/>
          <ac:spMkLst>
            <pc:docMk/>
            <pc:sldMk cId="0" sldId="270"/>
            <ac:spMk id="3" creationId="{9943BC2E-3424-4707-B031-F8D5A7586D38}"/>
          </ac:spMkLst>
        </pc:spChg>
        <pc:spChg chg="mod">
          <ac:chgData name="Taylor Thurston" userId="10285e41d43c4120" providerId="LiveId" clId="{EC956651-B97E-451B-8481-C0F1CB9F2E01}" dt="2019-12-19T16:36:43.818" v="1052" actId="20577"/>
          <ac:spMkLst>
            <pc:docMk/>
            <pc:sldMk cId="0" sldId="270"/>
            <ac:spMk id="207" creationId="{00000000-0000-0000-0000-000000000000}"/>
          </ac:spMkLst>
        </pc:spChg>
        <pc:spChg chg="mod">
          <ac:chgData name="Taylor Thurston" userId="10285e41d43c4120" providerId="LiveId" clId="{EC956651-B97E-451B-8481-C0F1CB9F2E01}" dt="2019-12-19T16:56:21.739" v="1210" actId="14100"/>
          <ac:spMkLst>
            <pc:docMk/>
            <pc:sldMk cId="0" sldId="270"/>
            <ac:spMk id="208" creationId="{00000000-0000-0000-0000-000000000000}"/>
          </ac:spMkLst>
        </pc:spChg>
        <pc:picChg chg="add del mod">
          <ac:chgData name="Taylor Thurston" userId="10285e41d43c4120" providerId="LiveId" clId="{EC956651-B97E-451B-8481-C0F1CB9F2E01}" dt="2019-12-19T16:53:30.010" v="1151" actId="478"/>
          <ac:picMkLst>
            <pc:docMk/>
            <pc:sldMk cId="0" sldId="270"/>
            <ac:picMk id="4" creationId="{38A9E801-686A-40C2-A6A8-854A4CDE0C9A}"/>
          </ac:picMkLst>
        </pc:picChg>
        <pc:picChg chg="add mod">
          <ac:chgData name="Taylor Thurston" userId="10285e41d43c4120" providerId="LiveId" clId="{EC956651-B97E-451B-8481-C0F1CB9F2E01}" dt="2019-12-19T17:07:30.426" v="1264" actId="1036"/>
          <ac:picMkLst>
            <pc:docMk/>
            <pc:sldMk cId="0" sldId="270"/>
            <ac:picMk id="5" creationId="{D25331BB-0B91-4D63-BB13-E29B2DAB16D9}"/>
          </ac:picMkLst>
        </pc:picChg>
        <pc:picChg chg="add del mod">
          <ac:chgData name="Taylor Thurston" userId="10285e41d43c4120" providerId="LiveId" clId="{EC956651-B97E-451B-8481-C0F1CB9F2E01}" dt="2019-12-19T16:53:29.430" v="1150" actId="478"/>
          <ac:picMkLst>
            <pc:docMk/>
            <pc:sldMk cId="0" sldId="270"/>
            <ac:picMk id="6" creationId="{F338D921-CEF3-41CA-8066-28088BCFE571}"/>
          </ac:picMkLst>
        </pc:picChg>
        <pc:picChg chg="add mod">
          <ac:chgData name="Taylor Thurston" userId="10285e41d43c4120" providerId="LiveId" clId="{EC956651-B97E-451B-8481-C0F1CB9F2E01}" dt="2019-12-19T17:07:30.426" v="1264" actId="1036"/>
          <ac:picMkLst>
            <pc:docMk/>
            <pc:sldMk cId="0" sldId="270"/>
            <ac:picMk id="7" creationId="{41296ED5-0092-4089-831E-EF8398C24587}"/>
          </ac:picMkLst>
        </pc:picChg>
        <pc:picChg chg="add mod">
          <ac:chgData name="Taylor Thurston" userId="10285e41d43c4120" providerId="LiveId" clId="{EC956651-B97E-451B-8481-C0F1CB9F2E01}" dt="2019-12-19T17:07:30.426" v="1264" actId="1036"/>
          <ac:picMkLst>
            <pc:docMk/>
            <pc:sldMk cId="0" sldId="270"/>
            <ac:picMk id="8" creationId="{ABF5A9FA-0BD0-4AB4-8F7C-6D584C252FB2}"/>
          </ac:picMkLst>
        </pc:picChg>
      </pc:sldChg>
      <pc:sldChg chg="modSp add">
        <pc:chgData name="Taylor Thurston" userId="10285e41d43c4120" providerId="LiveId" clId="{EC956651-B97E-451B-8481-C0F1CB9F2E01}" dt="2019-12-19T16:24:06.143" v="557" actId="20577"/>
        <pc:sldMkLst>
          <pc:docMk/>
          <pc:sldMk cId="497004162" sldId="271"/>
        </pc:sldMkLst>
        <pc:spChg chg="mod">
          <ac:chgData name="Taylor Thurston" userId="10285e41d43c4120" providerId="LiveId" clId="{EC956651-B97E-451B-8481-C0F1CB9F2E01}" dt="2019-12-19T16:24:06.143" v="557" actId="20577"/>
          <ac:spMkLst>
            <pc:docMk/>
            <pc:sldMk cId="497004162" sldId="271"/>
            <ac:spMk id="4" creationId="{2D834CA8-D996-4B81-908D-AF8CD547336A}"/>
          </ac:spMkLst>
        </pc:spChg>
        <pc:spChg chg="mod">
          <ac:chgData name="Taylor Thurston" userId="10285e41d43c4120" providerId="LiveId" clId="{EC956651-B97E-451B-8481-C0F1CB9F2E01}" dt="2019-12-19T16:23:03.836" v="539" actId="20577"/>
          <ac:spMkLst>
            <pc:docMk/>
            <pc:sldMk cId="497004162" sldId="271"/>
            <ac:spMk id="172" creationId="{00000000-0000-0000-0000-000000000000}"/>
          </ac:spMkLst>
        </pc:spChg>
      </pc:sldChg>
      <pc:sldChg chg="addSp delSp modSp add">
        <pc:chgData name="Taylor Thurston" userId="10285e41d43c4120" providerId="LiveId" clId="{EC956651-B97E-451B-8481-C0F1CB9F2E01}" dt="2019-12-19T20:24:06.023" v="1282" actId="14100"/>
        <pc:sldMkLst>
          <pc:docMk/>
          <pc:sldMk cId="1132238037" sldId="272"/>
        </pc:sldMkLst>
        <pc:spChg chg="add del">
          <ac:chgData name="Taylor Thurston" userId="10285e41d43c4120" providerId="LiveId" clId="{EC956651-B97E-451B-8481-C0F1CB9F2E01}" dt="2019-12-19T16:30:11.283" v="843"/>
          <ac:spMkLst>
            <pc:docMk/>
            <pc:sldMk cId="1132238037" sldId="272"/>
            <ac:spMk id="2" creationId="{B9C26B91-CA85-4DEC-93AD-76907B30EAEA}"/>
          </ac:spMkLst>
        </pc:spChg>
        <pc:spChg chg="add mod">
          <ac:chgData name="Taylor Thurston" userId="10285e41d43c4120" providerId="LiveId" clId="{EC956651-B97E-451B-8481-C0F1CB9F2E01}" dt="2019-12-19T16:34:48.946" v="1040" actId="1038"/>
          <ac:spMkLst>
            <pc:docMk/>
            <pc:sldMk cId="1132238037" sldId="272"/>
            <ac:spMk id="3" creationId="{7ADFE99D-9D35-4778-A5B5-EDE5F918F1BA}"/>
          </ac:spMkLst>
        </pc:spChg>
        <pc:spChg chg="add mod">
          <ac:chgData name="Taylor Thurston" userId="10285e41d43c4120" providerId="LiveId" clId="{EC956651-B97E-451B-8481-C0F1CB9F2E01}" dt="2019-12-19T20:24:06.023" v="1282" actId="14100"/>
          <ac:spMkLst>
            <pc:docMk/>
            <pc:sldMk cId="1132238037" sldId="272"/>
            <ac:spMk id="5" creationId="{CB5C9A18-2615-4F71-9C9C-8892CD778676}"/>
          </ac:spMkLst>
        </pc:spChg>
        <pc:spChg chg="mod">
          <ac:chgData name="Taylor Thurston" userId="10285e41d43c4120" providerId="LiveId" clId="{EC956651-B97E-451B-8481-C0F1CB9F2E01}" dt="2019-12-19T16:26:26.818" v="676" actId="20577"/>
          <ac:spMkLst>
            <pc:docMk/>
            <pc:sldMk cId="1132238037" sldId="272"/>
            <ac:spMk id="189" creationId="{00000000-0000-0000-0000-000000000000}"/>
          </ac:spMkLst>
        </pc:spChg>
        <pc:spChg chg="mod">
          <ac:chgData name="Taylor Thurston" userId="10285e41d43c4120" providerId="LiveId" clId="{EC956651-B97E-451B-8481-C0F1CB9F2E01}" dt="2019-12-19T16:29:13.629" v="836" actId="14100"/>
          <ac:spMkLst>
            <pc:docMk/>
            <pc:sldMk cId="1132238037" sldId="272"/>
            <ac:spMk id="190" creationId="{00000000-0000-0000-0000-000000000000}"/>
          </ac:spMkLst>
        </pc:spChg>
        <pc:picChg chg="add mod modCrop">
          <ac:chgData name="Taylor Thurston" userId="10285e41d43c4120" providerId="LiveId" clId="{EC956651-B97E-451B-8481-C0F1CB9F2E01}" dt="2019-12-19T20:23:34.394" v="1275" actId="14100"/>
          <ac:picMkLst>
            <pc:docMk/>
            <pc:sldMk cId="1132238037" sldId="272"/>
            <ac:picMk id="4" creationId="{DACFA262-2F76-4E6D-855C-1456DA78CD5B}"/>
          </ac:picMkLst>
        </pc:picChg>
      </pc:sldChg>
      <pc:sldChg chg="add del">
        <pc:chgData name="Taylor Thurston" userId="10285e41d43c4120" providerId="LiveId" clId="{EC956651-B97E-451B-8481-C0F1CB9F2E01}" dt="2019-12-19T16:35:26.965" v="1044" actId="2696"/>
        <pc:sldMkLst>
          <pc:docMk/>
          <pc:sldMk cId="1379142075" sldId="273"/>
        </pc:sldMkLst>
      </pc:sldChg>
      <pc:sldChg chg="add del">
        <pc:chgData name="Taylor Thurston" userId="10285e41d43c4120" providerId="LiveId" clId="{EC956651-B97E-451B-8481-C0F1CB9F2E01}" dt="2019-12-19T16:35:32.071" v="1046" actId="2696"/>
        <pc:sldMkLst>
          <pc:docMk/>
          <pc:sldMk cId="3243354333" sldId="274"/>
        </pc:sldMkLst>
      </pc:sldChg>
      <pc:sldChg chg="add del">
        <pc:chgData name="Taylor Thurston" userId="10285e41d43c4120" providerId="LiveId" clId="{EC956651-B97E-451B-8481-C0F1CB9F2E01}" dt="2019-12-19T16:35:34.236" v="1047" actId="2696"/>
        <pc:sldMkLst>
          <pc:docMk/>
          <pc:sldMk cId="2497325278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644e2ffeb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644e2ffeb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e1ff2eed4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e1ff2eed4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47d2f0f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47d2f0f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455e4da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455e4da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455e4daa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6455e4daa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455e4daa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455e4daa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455e4daa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455e4daa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4874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455e4daa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455e4daa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455e4daa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455e4daa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0091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 rtl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7" name="Google Shape;7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9" name="Google Shape;8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4" name="Google Shape;9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7" name="Google Shape;9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4" name="Google Shape;10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109" name="Google Shape;10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14" name="Google Shape;11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18" name="Google Shape;11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22" name="Google Shape;12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" name="Google Shape;4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Sharing is Caring </a:t>
            </a:r>
            <a:endParaRPr dirty="0"/>
          </a:p>
        </p:txBody>
      </p:sp>
      <p:sp>
        <p:nvSpPr>
          <p:cNvPr id="128" name="Google Shape;128;p3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7</a:t>
            </a:r>
            <a:r>
              <a:rPr lang="en-US" baseline="30000" dirty="0" err="1"/>
              <a:t>th</a:t>
            </a:r>
            <a:r>
              <a:rPr lang="en-US" dirty="0"/>
              <a:t>, 8</a:t>
            </a:r>
            <a:r>
              <a:rPr lang="en-US" baseline="30000" dirty="0"/>
              <a:t>th</a:t>
            </a:r>
            <a:r>
              <a:rPr lang="en-US" dirty="0"/>
              <a:t>, &amp; 9</a:t>
            </a:r>
            <a:r>
              <a:rPr lang="en-US" baseline="30000" dirty="0"/>
              <a:t>th</a:t>
            </a:r>
            <a:r>
              <a:rPr lang="en-US" dirty="0"/>
              <a:t> Grade Mathematics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Combo Meal Challenge</a:t>
            </a:r>
            <a:endParaRPr dirty="0"/>
          </a:p>
        </p:txBody>
      </p:sp>
      <p:sp>
        <p:nvSpPr>
          <p:cNvPr id="190" name="Google Shape;190;p4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41148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dirty="0"/>
              <a:t>It’s your turn to challenge your peers.</a:t>
            </a:r>
          </a:p>
          <a:p>
            <a:pPr lvl="0">
              <a:spcBef>
                <a:spcPts val="0"/>
              </a:spcBef>
            </a:pPr>
            <a:r>
              <a:rPr lang="en-US" dirty="0"/>
              <a:t>Create your own fast-food scenario. Build a combo meal and draw it in your Create a Combo Meal Handout. 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endParaRPr dirty="0"/>
          </a:p>
        </p:txBody>
      </p:sp>
      <p:pic>
        <p:nvPicPr>
          <p:cNvPr id="4" name="Google Shape;197;p45">
            <a:extLst>
              <a:ext uri="{FF2B5EF4-FFF2-40B4-BE49-F238E27FC236}">
                <a16:creationId xmlns:a16="http://schemas.microsoft.com/office/drawing/2014/main" id="{DACFA262-2F76-4E6D-855C-1456DA78CD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5380" b="1666"/>
          <a:stretch/>
        </p:blipFill>
        <p:spPr>
          <a:xfrm>
            <a:off x="4992536" y="2286449"/>
            <a:ext cx="3735259" cy="2328985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DFE99D-9D35-4778-A5B5-EDE5F918F1BA}"/>
              </a:ext>
            </a:extLst>
          </p:cNvPr>
          <p:cNvSpPr/>
          <p:nvPr/>
        </p:nvSpPr>
        <p:spPr>
          <a:xfrm>
            <a:off x="6453583" y="1359529"/>
            <a:ext cx="894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5C9A18-2615-4F71-9C9C-8892CD778676}"/>
              </a:ext>
            </a:extLst>
          </p:cNvPr>
          <p:cNvSpPr/>
          <p:nvPr/>
        </p:nvSpPr>
        <p:spPr>
          <a:xfrm>
            <a:off x="4976906" y="1693709"/>
            <a:ext cx="3776326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Maria wants three combo meals, each with two burgers, two fries, and one ice cream cone.</a:t>
            </a:r>
          </a:p>
        </p:txBody>
      </p:sp>
    </p:spTree>
    <p:extLst>
      <p:ext uri="{BB962C8B-B14F-4D97-AF65-F5344CB8AC3E}">
        <p14:creationId xmlns:p14="http://schemas.microsoft.com/office/powerpoint/2010/main" val="1132238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</a:t>
            </a:r>
            <a:r>
              <a:rPr lang="en-US" dirty="0"/>
              <a:t>M</a:t>
            </a:r>
            <a:r>
              <a:rPr lang="en" dirty="0"/>
              <a:t>uch </a:t>
            </a:r>
            <a:r>
              <a:rPr lang="en-US" dirty="0"/>
              <a:t>I</a:t>
            </a:r>
            <a:r>
              <a:rPr lang="en" dirty="0"/>
              <a:t>s in </a:t>
            </a:r>
            <a:r>
              <a:rPr lang="en-US" dirty="0"/>
              <a:t>Y</a:t>
            </a:r>
            <a:r>
              <a:rPr lang="en" dirty="0"/>
              <a:t>our </a:t>
            </a:r>
            <a:r>
              <a:rPr lang="en-US" dirty="0"/>
              <a:t>C</a:t>
            </a:r>
            <a:r>
              <a:rPr lang="en" dirty="0"/>
              <a:t>ombo </a:t>
            </a:r>
            <a:r>
              <a:rPr lang="en-US" dirty="0"/>
              <a:t>M</a:t>
            </a:r>
            <a:r>
              <a:rPr lang="en" dirty="0"/>
              <a:t>eal? </a:t>
            </a:r>
            <a:endParaRPr dirty="0"/>
          </a:p>
        </p:txBody>
      </p:sp>
      <p:sp>
        <p:nvSpPr>
          <p:cNvPr id="208" name="Google Shape;208;p4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181522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Solve other customers’ orders to help the restaurant </a:t>
            </a:r>
            <a:r>
              <a:rPr lang="en-US" dirty="0"/>
              <a:t>calculate how </a:t>
            </a:r>
            <a:r>
              <a:rPr lang="en" dirty="0"/>
              <a:t>much food they </a:t>
            </a:r>
            <a:r>
              <a:rPr lang="en-US" dirty="0"/>
              <a:t>need to </a:t>
            </a:r>
            <a:r>
              <a:rPr lang="en" dirty="0"/>
              <a:t>make.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</a:t>
            </a:r>
            <a:r>
              <a:rPr lang="en" dirty="0"/>
              <a:t>raw </a:t>
            </a:r>
            <a:r>
              <a:rPr lang="en-US" dirty="0"/>
              <a:t>each</a:t>
            </a:r>
            <a:r>
              <a:rPr lang="en" dirty="0"/>
              <a:t> combo meal, </a:t>
            </a:r>
            <a:r>
              <a:rPr lang="en-US" dirty="0"/>
              <a:t>create</a:t>
            </a:r>
            <a:r>
              <a:rPr lang="en" dirty="0"/>
              <a:t> an </a:t>
            </a:r>
            <a:r>
              <a:rPr lang="en-US" dirty="0"/>
              <a:t>equation</a:t>
            </a:r>
            <a:r>
              <a:rPr lang="en" dirty="0"/>
              <a:t> based on the picture, and then </a:t>
            </a:r>
            <a:r>
              <a:rPr lang="en-US" dirty="0"/>
              <a:t>simplify</a:t>
            </a:r>
            <a:r>
              <a:rPr lang="en" dirty="0"/>
              <a:t> the </a:t>
            </a:r>
            <a:r>
              <a:rPr lang="en-US" dirty="0"/>
              <a:t>equation</a:t>
            </a:r>
            <a:r>
              <a:rPr lang="en" dirty="0"/>
              <a:t>.  </a:t>
            </a:r>
            <a:endParaRPr dirty="0"/>
          </a:p>
        </p:txBody>
      </p:sp>
      <p:pic>
        <p:nvPicPr>
          <p:cNvPr id="5" name="Google Shape;197;p45">
            <a:extLst>
              <a:ext uri="{FF2B5EF4-FFF2-40B4-BE49-F238E27FC236}">
                <a16:creationId xmlns:a16="http://schemas.microsoft.com/office/drawing/2014/main" id="{D25331BB-0B91-4D63-BB13-E29B2DAB16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5380" b="1666"/>
          <a:stretch/>
        </p:blipFill>
        <p:spPr>
          <a:xfrm>
            <a:off x="2044462" y="3671919"/>
            <a:ext cx="1711076" cy="1066880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7" name="Google Shape;197;p45">
            <a:extLst>
              <a:ext uri="{FF2B5EF4-FFF2-40B4-BE49-F238E27FC236}">
                <a16:creationId xmlns:a16="http://schemas.microsoft.com/office/drawing/2014/main" id="{41296ED5-0092-4089-831E-EF8398C2458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5380" b="1666"/>
          <a:stretch/>
        </p:blipFill>
        <p:spPr>
          <a:xfrm>
            <a:off x="3716462" y="3671919"/>
            <a:ext cx="1711076" cy="1066880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8" name="Google Shape;197;p45">
            <a:extLst>
              <a:ext uri="{FF2B5EF4-FFF2-40B4-BE49-F238E27FC236}">
                <a16:creationId xmlns:a16="http://schemas.microsoft.com/office/drawing/2014/main" id="{ABF5A9FA-0BD0-4AB4-8F7C-6D584C252F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5380" b="1666"/>
          <a:stretch/>
        </p:blipFill>
        <p:spPr>
          <a:xfrm>
            <a:off x="5396278" y="3671919"/>
            <a:ext cx="1711076" cy="1066880"/>
          </a:xfrm>
          <a:prstGeom prst="rect">
            <a:avLst/>
          </a:prstGeom>
          <a:noFill/>
          <a:ln w="28575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B017E64-FB9E-47AE-B349-6F80DC376BEB}"/>
                  </a:ext>
                </a:extLst>
              </p:cNvPr>
              <p:cNvSpPr/>
              <p:nvPr/>
            </p:nvSpPr>
            <p:spPr>
              <a:xfrm>
                <a:off x="2036646" y="3344165"/>
                <a:ext cx="5070708" cy="30777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4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i="1" dirty="0">
                    <a:solidFill>
                      <a:schemeClr val="accent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Answer: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3(2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+2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𝐹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+1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𝐶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i="1" dirty="0">
                    <a:solidFill>
                      <a:schemeClr val="accent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Simplified: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6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+6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𝐹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+3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𝐶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en-US" i="1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B017E64-FB9E-47AE-B349-6F80DC376B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646" y="3344165"/>
                <a:ext cx="5070708" cy="307777"/>
              </a:xfrm>
              <a:prstGeom prst="rect">
                <a:avLst/>
              </a:prstGeom>
              <a:blipFill>
                <a:blip r:embed="rId4"/>
                <a:stretch>
                  <a:fillRect b="-12727"/>
                </a:stretch>
              </a:blipFill>
              <a:ln w="28575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943BC2E-3424-4707-B031-F8D5A7586D38}"/>
              </a:ext>
            </a:extLst>
          </p:cNvPr>
          <p:cNvSpPr/>
          <p:nvPr/>
        </p:nvSpPr>
        <p:spPr>
          <a:xfrm>
            <a:off x="2036646" y="3651942"/>
            <a:ext cx="5070707" cy="108685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F9D184-7034-AF45-B256-FAE9831B6A0B}"/>
              </a:ext>
            </a:extLst>
          </p:cNvPr>
          <p:cNvSpPr txBox="1"/>
          <p:nvPr/>
        </p:nvSpPr>
        <p:spPr>
          <a:xfrm>
            <a:off x="457200" y="1598212"/>
            <a:ext cx="639284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3600" dirty="0">
                <a:latin typeface="Calibri"/>
                <a:cs typeface="Calibri"/>
              </a:rPr>
              <a:t>How do you use the distributive property to evaluate and simplify expressions?</a:t>
            </a:r>
          </a:p>
          <a:p>
            <a:endParaRPr lang="en-US" dirty="0"/>
          </a:p>
        </p:txBody>
      </p:sp>
      <p:sp>
        <p:nvSpPr>
          <p:cNvPr id="5" name="Google Shape;143;p36">
            <a:extLst>
              <a:ext uri="{FF2B5EF4-FFF2-40B4-BE49-F238E27FC236}">
                <a16:creationId xmlns:a16="http://schemas.microsoft.com/office/drawing/2014/main" id="{BB6B155D-E05C-C449-A6C0-B372E9495A11}"/>
              </a:ext>
            </a:extLst>
          </p:cNvPr>
          <p:cNvSpPr txBox="1">
            <a:spLocks/>
          </p:cNvSpPr>
          <p:nvPr/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accent4"/>
                </a:solidFill>
                <a:latin typeface="Calibri"/>
                <a:cs typeface="Calibri"/>
              </a:rPr>
              <a:t>Essential Question</a:t>
            </a:r>
            <a:endParaRPr lang="en-US" sz="3600" dirty="0">
              <a:solidFill>
                <a:schemeClr val="accent4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214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659700" y="970818"/>
            <a:ext cx="7824600" cy="3201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You have invited two of your best friends over for dinner. The dinner consists of their favorite foods: pizza, strawberries, cookies, and lemonade. They are running late, so you decide to </a:t>
            </a:r>
            <a:r>
              <a:rPr lang="en-US" sz="2400" b="1" i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make</a:t>
            </a:r>
            <a:r>
              <a:rPr lang="en" sz="2400" b="1" i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their plates for them.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191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 panose="020B0604020202020204" pitchFamily="34" charset="0"/>
              <a:buChar char="•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How do you fill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everyone’s</a:t>
            </a: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 plates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equally?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191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 panose="020B0604020202020204" pitchFamily="34" charset="0"/>
              <a:buChar char="•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Draw what you put on each plate and explain your choice.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Elbow Partners</a:t>
            </a:r>
          </a:p>
        </p:txBody>
      </p:sp>
      <p:sp>
        <p:nvSpPr>
          <p:cNvPr id="144" name="Google Shape;144;p3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5005753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With your elbow partner, </a:t>
            </a:r>
            <a:r>
              <a:rPr lang="en" dirty="0"/>
              <a:t>discuss the following questions: 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did you put on each friend’s plate?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How </a:t>
            </a:r>
            <a:r>
              <a:rPr lang="en-US" dirty="0"/>
              <a:t>can</a:t>
            </a:r>
            <a:r>
              <a:rPr lang="en" dirty="0"/>
              <a:t> you ensure that the food </a:t>
            </a:r>
            <a:r>
              <a:rPr lang="en-US" dirty="0"/>
              <a:t>is</a:t>
            </a:r>
            <a:r>
              <a:rPr lang="en" dirty="0"/>
              <a:t> distributed fairly?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D411AC-ADDD-4FA7-AD63-9538F5A1C962}"/>
              </a:ext>
            </a:extLst>
          </p:cNvPr>
          <p:cNvSpPr/>
          <p:nvPr/>
        </p:nvSpPr>
        <p:spPr>
          <a:xfrm>
            <a:off x="5740398" y="4076211"/>
            <a:ext cx="26884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C., Rachel (10 June 2016). Lemonade. </a:t>
            </a:r>
            <a:r>
              <a:rPr lang="en-US" sz="6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Pixabay.com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Retrieved from https://pixabay.com/illustrations/lemonade-lemons-glass-beverage-1447521/</a:t>
            </a:r>
          </a:p>
        </p:txBody>
      </p:sp>
      <p:pic>
        <p:nvPicPr>
          <p:cNvPr id="4" name="Picture 3" descr="A picture containing table, cup, sitting, yellow&#10;&#10;Description automatically generated">
            <a:extLst>
              <a:ext uri="{FF2B5EF4-FFF2-40B4-BE49-F238E27FC236}">
                <a16:creationId xmlns:a16="http://schemas.microsoft.com/office/drawing/2014/main" id="{04EFE493-B789-4544-9A5F-8E054A61A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84" y="1067288"/>
            <a:ext cx="3008923" cy="30089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8"/>
          <p:cNvSpPr txBox="1">
            <a:spLocks noGrp="1"/>
          </p:cNvSpPr>
          <p:nvPr>
            <p:ph type="title"/>
          </p:nvPr>
        </p:nvSpPr>
        <p:spPr>
          <a:xfrm>
            <a:off x="457225" y="5361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Distributive Property Exploration</a:t>
            </a:r>
            <a:endParaRPr dirty="0"/>
          </a:p>
        </p:txBody>
      </p:sp>
      <p:sp>
        <p:nvSpPr>
          <p:cNvPr id="155" name="Google Shape;155;p38"/>
          <p:cNvSpPr txBox="1">
            <a:spLocks noGrp="1"/>
          </p:cNvSpPr>
          <p:nvPr>
            <p:ph type="body" idx="1"/>
          </p:nvPr>
        </p:nvSpPr>
        <p:spPr>
          <a:xfrm>
            <a:off x="457187" y="2094522"/>
            <a:ext cx="8229600" cy="28369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200" dirty="0"/>
              <a:t>Roll a polyhedral die. Place the resulting number in the first slot of the equation.</a:t>
            </a:r>
          </a:p>
          <a:p>
            <a:r>
              <a:rPr lang="en-US" sz="2200" dirty="0"/>
              <a:t>Roll a different polyhedral die. Place the resulting number in the second slot.</a:t>
            </a:r>
          </a:p>
          <a:p>
            <a:r>
              <a:rPr lang="en-US" sz="2200" dirty="0"/>
              <a:t>Roll the last polyhedral die. Place the resulting number in the third slot. </a:t>
            </a:r>
            <a:endParaRPr lang="en" sz="2200" dirty="0"/>
          </a:p>
          <a:p>
            <a:pPr lvl="1" indent="-381000">
              <a:spcBef>
                <a:spcPts val="0"/>
              </a:spcBef>
              <a:buSzPts val="2400"/>
              <a:buChar char="•"/>
            </a:pPr>
            <a:r>
              <a:rPr lang="en" dirty="0"/>
              <a:t>Note: The different color</a:t>
            </a:r>
            <a:r>
              <a:rPr lang="en-US" dirty="0"/>
              <a:t>ed</a:t>
            </a:r>
            <a:r>
              <a:rPr lang="en" dirty="0"/>
              <a:t> </a:t>
            </a:r>
            <a:r>
              <a:rPr lang="en"/>
              <a:t>die represents </a:t>
            </a:r>
            <a:r>
              <a:rPr lang="en" dirty="0"/>
              <a:t>a negative number.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2400" dirty="0"/>
              <a:t> </a:t>
            </a:r>
            <a:endParaRPr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C832A62-6107-44C5-8D52-6CEF624AA84A}"/>
                  </a:ext>
                </a:extLst>
              </p:cNvPr>
              <p:cNvSpPr/>
              <p:nvPr/>
            </p:nvSpPr>
            <p:spPr>
              <a:xfrm>
                <a:off x="457187" y="1409200"/>
                <a:ext cx="82296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" lvl="0">
                  <a:spcBef>
                    <a:spcPts val="520"/>
                  </a:spcBef>
                  <a:buClr>
                    <a:srgbClr val="991B1E"/>
                  </a:buClr>
                  <a:buSzPts val="26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▯</m:t>
                      </m:r>
                      <m:r>
                        <a:rPr lang="en-US" sz="44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(▯</m:t>
                      </m:r>
                      <m:r>
                        <a:rPr lang="en-US" sz="44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𝑥</m:t>
                      </m:r>
                      <m:r>
                        <a:rPr lang="en-US" sz="44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−▯)</m:t>
                      </m:r>
                    </m:oMath>
                  </m:oMathPara>
                </a14:m>
                <a:endParaRPr lang="en-US" sz="4400" dirty="0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C832A62-6107-44C5-8D52-6CEF624AA8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87" y="1409200"/>
                <a:ext cx="822960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82D81FC-34AE-4F36-9747-CB8B9988CE85}"/>
              </a:ext>
            </a:extLst>
          </p:cNvPr>
          <p:cNvSpPr txBox="1"/>
          <p:nvPr/>
        </p:nvSpPr>
        <p:spPr>
          <a:xfrm>
            <a:off x="3133968" y="1655903"/>
            <a:ext cx="281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15FACC-A854-40E0-8629-3DC293727D58}"/>
              </a:ext>
            </a:extLst>
          </p:cNvPr>
          <p:cNvSpPr txBox="1"/>
          <p:nvPr/>
        </p:nvSpPr>
        <p:spPr>
          <a:xfrm>
            <a:off x="3907691" y="1655903"/>
            <a:ext cx="281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81D956-3C61-4C63-8E01-75DE57A5F3AA}"/>
              </a:ext>
            </a:extLst>
          </p:cNvPr>
          <p:cNvSpPr txBox="1"/>
          <p:nvPr/>
        </p:nvSpPr>
        <p:spPr>
          <a:xfrm>
            <a:off x="5435601" y="1655903"/>
            <a:ext cx="281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Clarify Understanding </a:t>
            </a:r>
            <a:endParaRPr/>
          </a:p>
        </p:txBody>
      </p:sp>
      <p:sp>
        <p:nvSpPr>
          <p:cNvPr id="167" name="Google Shape;167;p4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How did you solve the problem?</a:t>
            </a:r>
            <a:endParaRPr dirty="0"/>
          </a:p>
          <a:p>
            <a:pPr lvl="0">
              <a:spcBef>
                <a:spcPts val="0"/>
              </a:spcBef>
            </a:pPr>
            <a:r>
              <a:rPr lang="en-US" dirty="0"/>
              <a:t>You used a specific method. What would happen if you tried to solve it a different way?</a:t>
            </a:r>
          </a:p>
          <a:p>
            <a:pPr lvl="0">
              <a:spcBef>
                <a:spcPts val="0"/>
              </a:spcBef>
            </a:pPr>
            <a:r>
              <a:rPr lang="en" dirty="0"/>
              <a:t>What do you still not understand? 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Explaining </a:t>
            </a:r>
            <a:r>
              <a:rPr lang="en" dirty="0"/>
              <a:t>the Distributive Property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67;p40">
                <a:extLst>
                  <a:ext uri="{FF2B5EF4-FFF2-40B4-BE49-F238E27FC236}">
                    <a16:creationId xmlns:a16="http://schemas.microsoft.com/office/drawing/2014/main" id="{2D834CA8-D996-4B81-908D-AF8CD54733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1451609"/>
                <a:ext cx="8229600" cy="3163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93700" algn="l" rtl="0">
                  <a:lnSpc>
                    <a:spcPct val="100000"/>
                  </a:lnSpc>
                  <a:spcBef>
                    <a:spcPts val="520"/>
                  </a:spcBef>
                  <a:spcAft>
                    <a:spcPts val="0"/>
                  </a:spcAft>
                  <a:buClr>
                    <a:schemeClr val="accent4"/>
                  </a:buClr>
                  <a:buSzPts val="2600"/>
                  <a:buFont typeface="Arial"/>
                  <a:buChar char="•"/>
                  <a:defRPr sz="2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914400" marR="0" lvl="1" indent="-32575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accent1"/>
                  </a:buClr>
                  <a:buSzPts val="1530"/>
                  <a:buFont typeface="Noto Sans Symbols"/>
                  <a:buChar char="⚫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30861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accent2"/>
                  </a:buClr>
                  <a:buSzPts val="1260"/>
                  <a:buFont typeface="Noto Sans Symbols"/>
                  <a:buChar char="⚫"/>
                  <a:defRPr sz="1575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30289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accent3"/>
                  </a:buClr>
                  <a:buSzPts val="1170"/>
                  <a:buFont typeface="Noto Sans Symbols"/>
                  <a:buChar char="⚫"/>
                  <a:defRPr sz="15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30289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accent4"/>
                  </a:buClr>
                  <a:buSzPts val="1170"/>
                  <a:buFont typeface="Noto Sans Symbols"/>
                  <a:buChar char="⚫"/>
                  <a:defRPr sz="15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320039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accent5"/>
                  </a:buClr>
                  <a:buSzPts val="1440"/>
                  <a:buFont typeface="Noto Sans Symbols"/>
                  <a:buChar char="⚫"/>
                  <a:defRPr sz="1350" b="0" i="0" u="none" strike="noStrike" cap="none">
                    <a:solidFill>
                      <a:schemeClr val="dk1"/>
                    </a:solidFill>
                    <a:latin typeface="Constantia"/>
                    <a:ea typeface="Constantia"/>
                    <a:cs typeface="Constantia"/>
                    <a:sym typeface="Constantia"/>
                  </a:defRPr>
                </a:lvl6pPr>
                <a:lvl7pPr marL="3200400" marR="0" lvl="6" indent="-320039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accent6"/>
                  </a:buClr>
                  <a:buSzPts val="1440"/>
                  <a:buFont typeface="Noto Sans Symbols"/>
                  <a:buChar char="⚫"/>
                  <a:defRPr sz="1200" b="0" i="0" u="none" strike="noStrike" cap="none">
                    <a:solidFill>
                      <a:schemeClr val="dk1"/>
                    </a:solidFill>
                    <a:latin typeface="Constantia"/>
                    <a:ea typeface="Constantia"/>
                    <a:cs typeface="Constantia"/>
                    <a:sym typeface="Constantia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Constantia"/>
                  <a:buChar char="•"/>
                  <a:defRPr sz="1200" b="0" i="0" u="none" strike="noStrike" cap="none">
                    <a:solidFill>
                      <a:schemeClr val="dk1"/>
                    </a:solidFill>
                    <a:latin typeface="Constantia"/>
                    <a:ea typeface="Constantia"/>
                    <a:cs typeface="Constantia"/>
                    <a:sym typeface="Constantia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Constantia"/>
                  <a:buChar char="•"/>
                  <a:defRPr sz="1050" b="0" i="0" u="none" strike="noStrike" cap="none">
                    <a:solidFill>
                      <a:schemeClr val="dk1"/>
                    </a:solidFill>
                    <a:latin typeface="Constantia"/>
                    <a:ea typeface="Constantia"/>
                    <a:cs typeface="Constantia"/>
                    <a:sym typeface="Constantia"/>
                  </a:defRPr>
                </a:lvl9pPr>
              </a:lstStyle>
              <a:p>
                <a:r>
                  <a:rPr lang="en-US" dirty="0"/>
                  <a:t>Break down the process:</a:t>
                </a:r>
              </a:p>
              <a:p>
                <a:pPr marL="63500" indent="0">
                  <a:buNone/>
                </a:pPr>
                <a:endParaRPr lang="en-US" dirty="0"/>
              </a:p>
              <a:p>
                <a:pPr marL="635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" sz="36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3(</m:t>
                      </m:r>
                      <m:r>
                        <a:rPr lang="en" sz="36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" sz="36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− 4</m:t>
                      </m:r>
                      <m:r>
                        <a:rPr lang="en" sz="36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" sz="36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" sz="3600" dirty="0">
                  <a:solidFill>
                    <a:schemeClr val="accent2"/>
                  </a:solidFill>
                </a:endParaRPr>
              </a:p>
              <a:p>
                <a:pPr marL="63500" indent="0" algn="ctr">
                  <a:buNone/>
                </a:pPr>
                <a:endParaRPr lang="en-US" dirty="0"/>
              </a:p>
              <a:p>
                <a:pPr marL="6350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Google Shape;167;p40">
                <a:extLst>
                  <a:ext uri="{FF2B5EF4-FFF2-40B4-BE49-F238E27FC236}">
                    <a16:creationId xmlns:a16="http://schemas.microsoft.com/office/drawing/2014/main" id="{2D834CA8-D996-4B81-908D-AF8CD5473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51609"/>
                <a:ext cx="8229600" cy="3163825"/>
              </a:xfrm>
              <a:prstGeom prst="rect">
                <a:avLst/>
              </a:prstGeom>
              <a:blipFill>
                <a:blip r:embed="rId3"/>
                <a:stretch>
                  <a:fillRect l="-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Bonus Challenge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67;p40">
                <a:extLst>
                  <a:ext uri="{FF2B5EF4-FFF2-40B4-BE49-F238E27FC236}">
                    <a16:creationId xmlns:a16="http://schemas.microsoft.com/office/drawing/2014/main" id="{2D834CA8-D996-4B81-908D-AF8CD54733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1451609"/>
                <a:ext cx="8229600" cy="3163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93700" algn="l" rtl="0">
                  <a:lnSpc>
                    <a:spcPct val="100000"/>
                  </a:lnSpc>
                  <a:spcBef>
                    <a:spcPts val="520"/>
                  </a:spcBef>
                  <a:spcAft>
                    <a:spcPts val="0"/>
                  </a:spcAft>
                  <a:buClr>
                    <a:schemeClr val="accent4"/>
                  </a:buClr>
                  <a:buSzPts val="2600"/>
                  <a:buFont typeface="Arial"/>
                  <a:buChar char="•"/>
                  <a:defRPr sz="2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914400" marR="0" lvl="1" indent="-32575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accent1"/>
                  </a:buClr>
                  <a:buSzPts val="1530"/>
                  <a:buFont typeface="Noto Sans Symbols"/>
                  <a:buChar char="⚫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30861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accent2"/>
                  </a:buClr>
                  <a:buSzPts val="1260"/>
                  <a:buFont typeface="Noto Sans Symbols"/>
                  <a:buChar char="⚫"/>
                  <a:defRPr sz="1575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302894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accent3"/>
                  </a:buClr>
                  <a:buSzPts val="1170"/>
                  <a:buFont typeface="Noto Sans Symbols"/>
                  <a:buChar char="⚫"/>
                  <a:defRPr sz="15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302895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accent4"/>
                  </a:buClr>
                  <a:buSzPts val="1170"/>
                  <a:buFont typeface="Noto Sans Symbols"/>
                  <a:buChar char="⚫"/>
                  <a:defRPr sz="15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320039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accent5"/>
                  </a:buClr>
                  <a:buSzPts val="1440"/>
                  <a:buFont typeface="Noto Sans Symbols"/>
                  <a:buChar char="⚫"/>
                  <a:defRPr sz="1350" b="0" i="0" u="none" strike="noStrike" cap="none">
                    <a:solidFill>
                      <a:schemeClr val="dk1"/>
                    </a:solidFill>
                    <a:latin typeface="Constantia"/>
                    <a:ea typeface="Constantia"/>
                    <a:cs typeface="Constantia"/>
                    <a:sym typeface="Constantia"/>
                  </a:defRPr>
                </a:lvl6pPr>
                <a:lvl7pPr marL="3200400" marR="0" lvl="6" indent="-320039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accent6"/>
                  </a:buClr>
                  <a:buSzPts val="1440"/>
                  <a:buFont typeface="Noto Sans Symbols"/>
                  <a:buChar char="⚫"/>
                  <a:defRPr sz="1200" b="0" i="0" u="none" strike="noStrike" cap="none">
                    <a:solidFill>
                      <a:schemeClr val="dk1"/>
                    </a:solidFill>
                    <a:latin typeface="Constantia"/>
                    <a:ea typeface="Constantia"/>
                    <a:cs typeface="Constantia"/>
                    <a:sym typeface="Constantia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Constantia"/>
                  <a:buChar char="•"/>
                  <a:defRPr sz="1200" b="0" i="0" u="none" strike="noStrike" cap="none">
                    <a:solidFill>
                      <a:schemeClr val="dk1"/>
                    </a:solidFill>
                    <a:latin typeface="Constantia"/>
                    <a:ea typeface="Constantia"/>
                    <a:cs typeface="Constantia"/>
                    <a:sym typeface="Constantia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Constantia"/>
                  <a:buChar char="•"/>
                  <a:defRPr sz="1050" b="0" i="0" u="none" strike="noStrike" cap="none">
                    <a:solidFill>
                      <a:schemeClr val="dk1"/>
                    </a:solidFill>
                    <a:latin typeface="Constantia"/>
                    <a:ea typeface="Constantia"/>
                    <a:cs typeface="Constantia"/>
                    <a:sym typeface="Constantia"/>
                  </a:defRPr>
                </a:lvl9pPr>
              </a:lstStyle>
              <a:p>
                <a:pPr marL="63500" indent="0">
                  <a:buNone/>
                </a:pPr>
                <a:endParaRPr lang="en-US" dirty="0"/>
              </a:p>
              <a:p>
                <a:pPr marL="63500" indent="0">
                  <a:buNone/>
                </a:pPr>
                <a:endParaRPr lang="en-US" dirty="0"/>
              </a:p>
              <a:p>
                <a:pPr marL="635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sz="36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36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en-US" sz="36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6)</m:t>
                      </m:r>
                    </m:oMath>
                  </m:oMathPara>
                </a14:m>
                <a:endParaRPr lang="en-US" dirty="0"/>
              </a:p>
              <a:p>
                <a:pPr marL="6350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Google Shape;167;p40">
                <a:extLst>
                  <a:ext uri="{FF2B5EF4-FFF2-40B4-BE49-F238E27FC236}">
                    <a16:creationId xmlns:a16="http://schemas.microsoft.com/office/drawing/2014/main" id="{2D834CA8-D996-4B81-908D-AF8CD5473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51609"/>
                <a:ext cx="8229600" cy="31638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004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Which Is </a:t>
            </a:r>
            <a:r>
              <a:rPr lang="en" dirty="0"/>
              <a:t>Cheaper?</a:t>
            </a:r>
            <a:endParaRPr dirty="0"/>
          </a:p>
        </p:txBody>
      </p:sp>
      <p:sp>
        <p:nvSpPr>
          <p:cNvPr id="190" name="Google Shape;190;p4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When you order fast food, is it cheaper to</a:t>
            </a:r>
            <a:r>
              <a:rPr lang="en" dirty="0"/>
              <a:t> buy items separately, or together in a combo meal?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435</Words>
  <Application>Microsoft Macintosh PowerPoint</Application>
  <PresentationFormat>On-screen Show (16:9)</PresentationFormat>
  <Paragraphs>47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Cambria Math</vt:lpstr>
      <vt:lpstr>Noto Sans Symbols</vt:lpstr>
      <vt:lpstr>Arial</vt:lpstr>
      <vt:lpstr>Constantia</vt:lpstr>
      <vt:lpstr>Georgia</vt:lpstr>
      <vt:lpstr>LEARN theme</vt:lpstr>
      <vt:lpstr>LEARN theme</vt:lpstr>
      <vt:lpstr>Sharing is Caring </vt:lpstr>
      <vt:lpstr>PowerPoint Presentation</vt:lpstr>
      <vt:lpstr>PowerPoint Presentation</vt:lpstr>
      <vt:lpstr>Elbow Partners</vt:lpstr>
      <vt:lpstr>Distributive Property Exploration</vt:lpstr>
      <vt:lpstr>Clarify Understanding </vt:lpstr>
      <vt:lpstr>Explaining the Distributive Property</vt:lpstr>
      <vt:lpstr>Bonus Challenge</vt:lpstr>
      <vt:lpstr>Which Is Cheaper?</vt:lpstr>
      <vt:lpstr>Combo Meal Challenge</vt:lpstr>
      <vt:lpstr>How Much Is in Your Combo Meal?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Sharing is Caring </dc:title>
  <dc:creator>VanCleave, Brittany K.</dc:creator>
  <cp:lastModifiedBy>Walters, Darrin J.</cp:lastModifiedBy>
  <cp:revision>5</cp:revision>
  <dcterms:modified xsi:type="dcterms:W3CDTF">2020-01-03T17:16:02Z</dcterms:modified>
</cp:coreProperties>
</file>