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25"/>
  </p:notesMasterIdLst>
  <p:sldIdLst>
    <p:sldId id="256" r:id="rId3"/>
    <p:sldId id="281" r:id="rId4"/>
    <p:sldId id="257" r:id="rId5"/>
    <p:sldId id="259" r:id="rId6"/>
    <p:sldId id="261" r:id="rId7"/>
    <p:sldId id="262" r:id="rId8"/>
    <p:sldId id="263" r:id="rId9"/>
    <p:sldId id="264" r:id="rId10"/>
    <p:sldId id="284"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80"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Cambria Math" panose="02040503050406030204" pitchFamily="18" charset="0"/>
      <p:regular r:id="rId30"/>
    </p:embeddedFont>
    <p:embeddedFont>
      <p:font typeface="Constantia" panose="02030602050306030303" pitchFamily="18" charset="0"/>
      <p:regular r:id="rId31"/>
      <p:bold r:id="rId32"/>
      <p:italic r:id="rId33"/>
      <p:boldItalic r:id="rId34"/>
    </p:embeddedFont>
    <p:embeddedFont>
      <p:font typeface="Georgia" panose="02040502050405020303" pitchFamily="18" charset="0"/>
      <p:regular r:id="rId35"/>
      <p:bold r:id="rId36"/>
      <p:italic r:id="rId37"/>
      <p:boldItalic r:id="rId38"/>
    </p:embeddedFont>
    <p:embeddedFont>
      <p:font typeface="Impact" panose="020B0806030902050204" pitchFamily="34" charset="0"/>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2" roundtripDataSignature="AMtx7mjwjdebvgOhoKuRMAbaWnpX5amo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144AED-8924-4C61-B964-FDB66075E566}" v="1" dt="2021-02-22T19:37:52.059"/>
  </p1510:revLst>
</p1510:revInfo>
</file>

<file path=ppt/tableStyles.xml><?xml version="1.0" encoding="utf-8"?>
<a:tblStyleLst xmlns:a="http://schemas.openxmlformats.org/drawingml/2006/main" def="{4D689DDE-71CE-437E-BBD2-467034AE2769}">
  <a:tblStyle styleId="{4D689DDE-71CE-437E-BBD2-467034AE2769}"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1633" autoAdjust="0"/>
  </p:normalViewPr>
  <p:slideViewPr>
    <p:cSldViewPr snapToGrid="0">
      <p:cViewPr varScale="1">
        <p:scale>
          <a:sx n="101" d="100"/>
          <a:sy n="101" d="100"/>
        </p:scale>
        <p:origin x="162" y="61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9.xml"/><Relationship Id="rId34" Type="http://schemas.openxmlformats.org/officeDocument/2006/relationships/font" Target="fonts/font9.fntdata"/><Relationship Id="rId42" Type="http://customschemas.google.com/relationships/presentationmetadata" Target="metadata"/><Relationship Id="rId47"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ableStyles" Target="tableStyles.xml"/><Relationship Id="rId20"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ylor Thurston" userId="10285e41d43c4120" providerId="LiveId" clId="{0F144AED-8924-4C61-B964-FDB66075E566}"/>
    <pc:docChg chg="undo custSel modSld">
      <pc:chgData name="Taylor Thurston" userId="10285e41d43c4120" providerId="LiveId" clId="{0F144AED-8924-4C61-B964-FDB66075E566}" dt="2021-02-22T19:37:52.058" v="4"/>
      <pc:docMkLst>
        <pc:docMk/>
      </pc:docMkLst>
      <pc:sldChg chg="addSp delSp modSp mod delAnim modAnim">
        <pc:chgData name="Taylor Thurston" userId="10285e41d43c4120" providerId="LiveId" clId="{0F144AED-8924-4C61-B964-FDB66075E566}" dt="2021-02-22T19:37:52.058" v="4"/>
        <pc:sldMkLst>
          <pc:docMk/>
          <pc:sldMk cId="0" sldId="270"/>
        </pc:sldMkLst>
        <pc:spChg chg="add mod">
          <ac:chgData name="Taylor Thurston" userId="10285e41d43c4120" providerId="LiveId" clId="{0F144AED-8924-4C61-B964-FDB66075E566}" dt="2021-02-22T19:37:52.058" v="4"/>
          <ac:spMkLst>
            <pc:docMk/>
            <pc:sldMk cId="0" sldId="270"/>
            <ac:spMk id="12" creationId="{F021211C-B290-42D3-8C6D-C3881528A9FA}"/>
          </ac:spMkLst>
        </pc:spChg>
        <pc:picChg chg="add mod">
          <ac:chgData name="Taylor Thurston" userId="10285e41d43c4120" providerId="LiveId" clId="{0F144AED-8924-4C61-B964-FDB66075E566}" dt="2021-02-22T19:37:52.058" v="4"/>
          <ac:picMkLst>
            <pc:docMk/>
            <pc:sldMk cId="0" sldId="270"/>
            <ac:picMk id="11" creationId="{8BADCD78-B287-4C5E-840E-15CF2241624F}"/>
          </ac:picMkLst>
        </pc:picChg>
        <pc:picChg chg="del">
          <ac:chgData name="Taylor Thurston" userId="10285e41d43c4120" providerId="LiveId" clId="{0F144AED-8924-4C61-B964-FDB66075E566}" dt="2021-02-22T19:37:51.568" v="3" actId="478"/>
          <ac:picMkLst>
            <pc:docMk/>
            <pc:sldMk cId="0" sldId="270"/>
            <ac:picMk id="261" creationId="{00000000-0000-0000-0000-000000000000}"/>
          </ac:picMkLst>
        </pc:picChg>
      </pc:sldChg>
      <pc:sldChg chg="modSp mod">
        <pc:chgData name="Taylor Thurston" userId="10285e41d43c4120" providerId="LiveId" clId="{0F144AED-8924-4C61-B964-FDB66075E566}" dt="2021-02-22T19:37:45.998" v="2" actId="14100"/>
        <pc:sldMkLst>
          <pc:docMk/>
          <pc:sldMk cId="0" sldId="271"/>
        </pc:sldMkLst>
        <pc:spChg chg="mod">
          <ac:chgData name="Taylor Thurston" userId="10285e41d43c4120" providerId="LiveId" clId="{0F144AED-8924-4C61-B964-FDB66075E566}" dt="2021-02-22T19:37:45.998" v="2" actId="14100"/>
          <ac:spMkLst>
            <pc:docMk/>
            <pc:sldMk cId="0" sldId="271"/>
            <ac:spMk id="2" creationId="{AF29E6D4-A144-4FC8-BB61-E9FAEC55723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0" name="Google Shape;29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2" name="Google Shape;30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3" name="Google Shape;32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9" name="Google Shape;36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Use the attached Four Corners posters, this picture, or insert another one of your choosing. Print out whichever picture you decide to use, cut the four squares apart. Hang them in different areas of your classroom.</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If you choose, you can do this activity multiple times. If you do so, duplicate this slide.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8"/>
        <p:cNvGrpSpPr/>
        <p:nvPr/>
      </p:nvGrpSpPr>
      <p:grpSpPr>
        <a:xfrm>
          <a:off x="0" y="0"/>
          <a:ext cx="0" cy="0"/>
          <a:chOff x="0" y="0"/>
          <a:chExt cx="0" cy="0"/>
        </a:xfrm>
      </p:grpSpPr>
      <p:sp>
        <p:nvSpPr>
          <p:cNvPr id="9" name="Google Shape;9;p27"/>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 name="Google Shape;10;p27"/>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8"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11" name="Google Shape;11;p2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44"/>
        <p:cNvGrpSpPr/>
        <p:nvPr/>
      </p:nvGrpSpPr>
      <p:grpSpPr>
        <a:xfrm>
          <a:off x="0" y="0"/>
          <a:ext cx="0" cy="0"/>
          <a:chOff x="0" y="0"/>
          <a:chExt cx="0" cy="0"/>
        </a:xfrm>
      </p:grpSpPr>
      <p:pic>
        <p:nvPicPr>
          <p:cNvPr id="45" name="Google Shape;45;p4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6"/>
        <p:cNvGrpSpPr/>
        <p:nvPr/>
      </p:nvGrpSpPr>
      <p:grpSpPr>
        <a:xfrm>
          <a:off x="0" y="0"/>
          <a:ext cx="0" cy="0"/>
          <a:chOff x="0" y="0"/>
          <a:chExt cx="0" cy="0"/>
        </a:xfrm>
      </p:grpSpPr>
      <p:sp>
        <p:nvSpPr>
          <p:cNvPr id="47" name="Google Shape;47;p41"/>
          <p:cNvSpPr txBox="1">
            <a:spLocks noGrp="1"/>
          </p:cNvSpPr>
          <p:nvPr>
            <p:ph type="body" idx="1"/>
          </p:nvPr>
        </p:nvSpPr>
        <p:spPr>
          <a:xfrm>
            <a:off x="3575050" y="1428750"/>
            <a:ext cx="5111700" cy="3257700"/>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8" name="Google Shape;48;p4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1"/>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0" name="Google Shape;50;p4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4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5" name="Google Shape;55;p4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4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9" name="Google Shape;59;p4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3" name="Google Shape;63;p4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9"/>
        <p:cNvGrpSpPr/>
        <p:nvPr/>
      </p:nvGrpSpPr>
      <p:grpSpPr>
        <a:xfrm>
          <a:off x="0" y="0"/>
          <a:ext cx="0" cy="0"/>
          <a:chOff x="0" y="0"/>
          <a:chExt cx="0" cy="0"/>
        </a:xfrm>
      </p:grpSpPr>
      <p:sp>
        <p:nvSpPr>
          <p:cNvPr id="70" name="Google Shape;70;p3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72" name="Google Shape;72;p3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3"/>
        <p:cNvGrpSpPr/>
        <p:nvPr/>
      </p:nvGrpSpPr>
      <p:grpSpPr>
        <a:xfrm>
          <a:off x="0" y="0"/>
          <a:ext cx="0" cy="0"/>
          <a:chOff x="0" y="0"/>
          <a:chExt cx="0" cy="0"/>
        </a:xfrm>
      </p:grpSpPr>
      <p:sp>
        <p:nvSpPr>
          <p:cNvPr id="74" name="Google Shape;74;p32"/>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2"/>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76" name="Google Shape;76;p32"/>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77" name="Google Shape;77;p32"/>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78" name="Google Shape;78;p32"/>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79" name="Google Shape;79;p3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80"/>
        <p:cNvGrpSpPr/>
        <p:nvPr/>
      </p:nvGrpSpPr>
      <p:grpSpPr>
        <a:xfrm>
          <a:off x="0" y="0"/>
          <a:ext cx="0" cy="0"/>
          <a:chOff x="0" y="0"/>
          <a:chExt cx="0" cy="0"/>
        </a:xfrm>
      </p:grpSpPr>
      <p:sp>
        <p:nvSpPr>
          <p:cNvPr id="81" name="Google Shape;81;p46"/>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82" name="Google Shape;82;p46"/>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83" name="Google Shape;83;p46"/>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84" name="Google Shape;84;p4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5"/>
        <p:cNvGrpSpPr/>
        <p:nvPr/>
      </p:nvGrpSpPr>
      <p:grpSpPr>
        <a:xfrm>
          <a:off x="0" y="0"/>
          <a:ext cx="0" cy="0"/>
          <a:chOff x="0" y="0"/>
          <a:chExt cx="0" cy="0"/>
        </a:xfrm>
      </p:grpSpPr>
      <p:pic>
        <p:nvPicPr>
          <p:cNvPr id="86" name="Google Shape;86;p47"/>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12"/>
        <p:cNvGrpSpPr/>
        <p:nvPr/>
      </p:nvGrpSpPr>
      <p:grpSpPr>
        <a:xfrm>
          <a:off x="0" y="0"/>
          <a:ext cx="0" cy="0"/>
          <a:chOff x="0" y="0"/>
          <a:chExt cx="0" cy="0"/>
        </a:xfrm>
      </p:grpSpPr>
      <p:sp>
        <p:nvSpPr>
          <p:cNvPr id="13" name="Google Shape;13;p28"/>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8"/>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5" name="Google Shape;15;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87"/>
        <p:cNvGrpSpPr/>
        <p:nvPr/>
      </p:nvGrpSpPr>
      <p:grpSpPr>
        <a:xfrm>
          <a:off x="0" y="0"/>
          <a:ext cx="0" cy="0"/>
          <a:chOff x="0" y="0"/>
          <a:chExt cx="0" cy="0"/>
        </a:xfrm>
      </p:grpSpPr>
      <p:sp>
        <p:nvSpPr>
          <p:cNvPr id="88" name="Google Shape;88;p48"/>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48"/>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8"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90" name="Google Shape;90;p4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91"/>
        <p:cNvGrpSpPr/>
        <p:nvPr/>
      </p:nvGrpSpPr>
      <p:grpSpPr>
        <a:xfrm>
          <a:off x="0" y="0"/>
          <a:ext cx="0" cy="0"/>
          <a:chOff x="0" y="0"/>
          <a:chExt cx="0" cy="0"/>
        </a:xfrm>
      </p:grpSpPr>
      <p:sp>
        <p:nvSpPr>
          <p:cNvPr id="92" name="Google Shape;92;p49"/>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49"/>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94" name="Google Shape;94;p4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5"/>
        <p:cNvGrpSpPr/>
        <p:nvPr/>
      </p:nvGrpSpPr>
      <p:grpSpPr>
        <a:xfrm>
          <a:off x="0" y="0"/>
          <a:ext cx="0" cy="0"/>
          <a:chOff x="0" y="0"/>
          <a:chExt cx="0" cy="0"/>
        </a:xfrm>
      </p:grpSpPr>
      <p:sp>
        <p:nvSpPr>
          <p:cNvPr id="96" name="Google Shape;96;p5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50"/>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98" name="Google Shape;98;p50"/>
          <p:cNvSpPr txBox="1">
            <a:spLocks noGrp="1"/>
          </p:cNvSpPr>
          <p:nvPr>
            <p:ph type="body" idx="2"/>
          </p:nvPr>
        </p:nvSpPr>
        <p:spPr>
          <a:xfrm>
            <a:off x="4648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99" name="Google Shape;99;p5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0"/>
        <p:cNvGrpSpPr/>
        <p:nvPr/>
      </p:nvGrpSpPr>
      <p:grpSpPr>
        <a:xfrm>
          <a:off x="0" y="0"/>
          <a:ext cx="0" cy="0"/>
          <a:chOff x="0" y="0"/>
          <a:chExt cx="0" cy="0"/>
        </a:xfrm>
      </p:grpSpPr>
      <p:sp>
        <p:nvSpPr>
          <p:cNvPr id="101" name="Google Shape;101;p51"/>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2" name="Google Shape;102;p5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103"/>
        <p:cNvGrpSpPr/>
        <p:nvPr/>
      </p:nvGrpSpPr>
      <p:grpSpPr>
        <a:xfrm>
          <a:off x="0" y="0"/>
          <a:ext cx="0" cy="0"/>
          <a:chOff x="0" y="0"/>
          <a:chExt cx="0" cy="0"/>
        </a:xfrm>
      </p:grpSpPr>
      <p:pic>
        <p:nvPicPr>
          <p:cNvPr id="104" name="Google Shape;104;p5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05"/>
        <p:cNvGrpSpPr/>
        <p:nvPr/>
      </p:nvGrpSpPr>
      <p:grpSpPr>
        <a:xfrm>
          <a:off x="0" y="0"/>
          <a:ext cx="0" cy="0"/>
          <a:chOff x="0" y="0"/>
          <a:chExt cx="0" cy="0"/>
        </a:xfrm>
      </p:grpSpPr>
      <p:sp>
        <p:nvSpPr>
          <p:cNvPr id="106" name="Google Shape;106;p53"/>
          <p:cNvSpPr txBox="1">
            <a:spLocks noGrp="1"/>
          </p:cNvSpPr>
          <p:nvPr>
            <p:ph type="body" idx="1"/>
          </p:nvPr>
        </p:nvSpPr>
        <p:spPr>
          <a:xfrm>
            <a:off x="3575050" y="1428750"/>
            <a:ext cx="5111700" cy="3257700"/>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07" name="Google Shape;107;p5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53"/>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09" name="Google Shape;109;p5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110"/>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111"/>
        <p:cNvGrpSpPr/>
        <p:nvPr/>
      </p:nvGrpSpPr>
      <p:grpSpPr>
        <a:xfrm>
          <a:off x="0" y="0"/>
          <a:ext cx="0" cy="0"/>
          <a:chOff x="0" y="0"/>
          <a:chExt cx="0" cy="0"/>
        </a:xfrm>
      </p:grpSpPr>
      <p:sp>
        <p:nvSpPr>
          <p:cNvPr id="112" name="Google Shape;112;p5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5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114" name="Google Shape;114;p5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115"/>
        <p:cNvGrpSpPr/>
        <p:nvPr/>
      </p:nvGrpSpPr>
      <p:grpSpPr>
        <a:xfrm>
          <a:off x="0" y="0"/>
          <a:ext cx="0" cy="0"/>
          <a:chOff x="0" y="0"/>
          <a:chExt cx="0" cy="0"/>
        </a:xfrm>
      </p:grpSpPr>
      <p:sp>
        <p:nvSpPr>
          <p:cNvPr id="116" name="Google Shape;116;p5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5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118" name="Google Shape;118;p5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119"/>
        <p:cNvGrpSpPr/>
        <p:nvPr/>
      </p:nvGrpSpPr>
      <p:grpSpPr>
        <a:xfrm>
          <a:off x="0" y="0"/>
          <a:ext cx="0" cy="0"/>
          <a:chOff x="0" y="0"/>
          <a:chExt cx="0" cy="0"/>
        </a:xfrm>
      </p:grpSpPr>
      <p:sp>
        <p:nvSpPr>
          <p:cNvPr id="120" name="Google Shape;120;p5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5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122" name="Google Shape;122;p5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pic>
        <p:nvPicPr>
          <p:cNvPr id="17" name="Google Shape;17;p33"/>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3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4"/>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1" name="Google Shape;21;p3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22"/>
        <p:cNvGrpSpPr/>
        <p:nvPr/>
      </p:nvGrpSpPr>
      <p:grpSpPr>
        <a:xfrm>
          <a:off x="0" y="0"/>
          <a:ext cx="0" cy="0"/>
          <a:chOff x="0" y="0"/>
          <a:chExt cx="0" cy="0"/>
        </a:xfrm>
      </p:grpSpPr>
      <p:sp>
        <p:nvSpPr>
          <p:cNvPr id="23" name="Google Shape;23;p35"/>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24" name="Google Shape;24;p35"/>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25" name="Google Shape;25;p35"/>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26" name="Google Shape;26;p3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36"/>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6"/>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0" name="Google Shape;30;p36"/>
          <p:cNvSpPr txBox="1">
            <a:spLocks noGrp="1"/>
          </p:cNvSpPr>
          <p:nvPr>
            <p:ph type="body" idx="2"/>
          </p:nvPr>
        </p:nvSpPr>
        <p:spPr>
          <a:xfrm>
            <a:off x="4648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1" name="Google Shape;31;p3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37"/>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7"/>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5" name="Google Shape;35;p37"/>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6" name="Google Shape;36;p37"/>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7" name="Google Shape;37;p37"/>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8" name="Google Shape;38;p3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38"/>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1" name="Google Shape;41;p3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42"/>
        <p:cNvGrpSpPr/>
        <p:nvPr/>
      </p:nvGrpSpPr>
      <p:grpSpPr>
        <a:xfrm>
          <a:off x="0" y="0"/>
          <a:ext cx="0" cy="0"/>
          <a:chOff x="0" y="0"/>
          <a:chExt cx="0" cy="0"/>
        </a:xfrm>
      </p:grpSpPr>
      <p:pic>
        <p:nvPicPr>
          <p:cNvPr id="43" name="Google Shape;43;p3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6"/>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64"/>
        <p:cNvGrpSpPr/>
        <p:nvPr/>
      </p:nvGrpSpPr>
      <p:grpSpPr>
        <a:xfrm>
          <a:off x="0" y="0"/>
          <a:ext cx="0" cy="0"/>
          <a:chOff x="0" y="0"/>
          <a:chExt cx="0" cy="0"/>
        </a:xfrm>
      </p:grpSpPr>
      <p:sp>
        <p:nvSpPr>
          <p:cNvPr id="65" name="Google Shape;65;p29"/>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29"/>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310.png"/><Relationship Id="rId4" Type="http://schemas.openxmlformats.org/officeDocument/2006/relationships/image" Target="../media/image300.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350.png"/><Relationship Id="rId5" Type="http://schemas.openxmlformats.org/officeDocument/2006/relationships/image" Target="../media/image340.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37.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38.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image" Target="../media/image35.png"/><Relationship Id="rId5" Type="http://schemas.openxmlformats.org/officeDocument/2006/relationships/image" Target="../media/image41.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41.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44.png"/><Relationship Id="rId5" Type="http://schemas.openxmlformats.org/officeDocument/2006/relationships/image" Target="../media/image41.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44.png"/><Relationship Id="rId5" Type="http://schemas.openxmlformats.org/officeDocument/2006/relationships/image" Target="../media/image41.png"/><Relationship Id="rId4" Type="http://schemas.openxmlformats.org/officeDocument/2006/relationships/image" Target="../media/image36.pn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1.xml"/><Relationship Id="rId6" Type="http://schemas.openxmlformats.org/officeDocument/2006/relationships/hyperlink" Target="https://youtu.be/aOnHNP-giYQ" TargetMode="Externa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SzPts val="5000"/>
              <a:buNone/>
            </a:pPr>
            <a:r>
              <a:rPr lang="en-US" sz="6000" b="1"/>
              <a:t>Going Viral</a:t>
            </a:r>
            <a:endParaRPr sz="6000" b="1"/>
          </a:p>
        </p:txBody>
      </p:sp>
      <p:sp>
        <p:nvSpPr>
          <p:cNvPr id="128" name="Google Shape;128;p1"/>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p>
            <a:pPr marL="0" lvl="0" indent="0" algn="l" rtl="0">
              <a:lnSpc>
                <a:spcPct val="100000"/>
              </a:lnSpc>
              <a:spcBef>
                <a:spcPts val="520"/>
              </a:spcBef>
              <a:spcAft>
                <a:spcPts val="0"/>
              </a:spcAft>
              <a:buSzPts val="2600"/>
              <a:buNone/>
            </a:pPr>
            <a:r>
              <a:rPr lang="en-US" sz="2400" dirty="0"/>
              <a:t>7</a:t>
            </a:r>
            <a:r>
              <a:rPr lang="en-US" sz="2400" baseline="30000" dirty="0"/>
              <a:t>th</a:t>
            </a:r>
            <a:r>
              <a:rPr lang="en-US" sz="2400" dirty="0"/>
              <a:t>, 8</a:t>
            </a:r>
            <a:r>
              <a:rPr lang="en-US" sz="2400" baseline="30000" dirty="0"/>
              <a:t>th</a:t>
            </a:r>
            <a:r>
              <a:rPr lang="en-US" sz="2400" dirty="0"/>
              <a:t>, 9</a:t>
            </a:r>
            <a:r>
              <a:rPr lang="en-US" sz="2400" baseline="30000" dirty="0"/>
              <a:t>th</a:t>
            </a:r>
            <a:r>
              <a:rPr lang="en-US" sz="2400" dirty="0"/>
              <a:t> Grade Mathematics</a:t>
            </a:r>
            <a:endParaRPr sz="2400"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659298"/>
            </a:gs>
            <a:gs pos="100000">
              <a:srgbClr val="4E6F74"/>
            </a:gs>
          </a:gsLst>
          <a:lin ang="15961459" scaled="0"/>
        </a:gradFill>
        <a:effectLst/>
      </p:bgPr>
    </p:bg>
    <p:spTree>
      <p:nvGrpSpPr>
        <p:cNvPr id="1" name="Shape 208"/>
        <p:cNvGrpSpPr/>
        <p:nvPr/>
      </p:nvGrpSpPr>
      <p:grpSpPr>
        <a:xfrm>
          <a:off x="0" y="0"/>
          <a:ext cx="0" cy="0"/>
          <a:chOff x="0" y="0"/>
          <a:chExt cx="0" cy="0"/>
        </a:xfrm>
      </p:grpSpPr>
      <p:sp>
        <p:nvSpPr>
          <p:cNvPr id="209" name="Google Shape;209;p11"/>
          <p:cNvSpPr txBox="1">
            <a:spLocks noGrp="1"/>
          </p:cNvSpPr>
          <p:nvPr>
            <p:ph type="body" idx="1"/>
          </p:nvPr>
        </p:nvSpPr>
        <p:spPr>
          <a:xfrm>
            <a:off x="4839450" y="239311"/>
            <a:ext cx="4040100" cy="494400"/>
          </a:xfrm>
          <a:prstGeom prst="rect">
            <a:avLst/>
          </a:prstGeom>
          <a:noFill/>
          <a:ln>
            <a:noFill/>
          </a:ln>
        </p:spPr>
        <p:txBody>
          <a:bodyPr spcFirstLastPara="1" wrap="square" lIns="45700" tIns="0" rIns="45700" bIns="0" anchor="ctr" anchorCtr="0">
            <a:noAutofit/>
          </a:bodyPr>
          <a:lstStyle/>
          <a:p>
            <a:pPr marL="0" lvl="0" indent="0" algn="ctr" rtl="0">
              <a:lnSpc>
                <a:spcPct val="100000"/>
              </a:lnSpc>
              <a:spcBef>
                <a:spcPts val="480"/>
              </a:spcBef>
              <a:spcAft>
                <a:spcPts val="0"/>
              </a:spcAft>
              <a:buSzPts val="2400"/>
              <a:buNone/>
            </a:pPr>
            <a:r>
              <a:rPr lang="en-US">
                <a:solidFill>
                  <a:schemeClr val="lt1"/>
                </a:solidFill>
              </a:rPr>
              <a:t>Do/Undo Method</a:t>
            </a:r>
            <a:endParaRPr>
              <a:solidFill>
                <a:schemeClr val="lt1"/>
              </a:solidFill>
            </a:endParaRPr>
          </a:p>
        </p:txBody>
      </p:sp>
      <p:sp>
        <p:nvSpPr>
          <p:cNvPr id="210" name="Google Shape;210;p11"/>
          <p:cNvSpPr txBox="1">
            <a:spLocks noGrp="1"/>
          </p:cNvSpPr>
          <p:nvPr>
            <p:ph type="body" idx="3"/>
          </p:nvPr>
        </p:nvSpPr>
        <p:spPr>
          <a:xfrm>
            <a:off x="4839450" y="733700"/>
            <a:ext cx="4040100" cy="4036200"/>
          </a:xfrm>
          <a:prstGeom prst="rect">
            <a:avLst/>
          </a:prstGeom>
          <a:noFill/>
          <a:ln>
            <a:noFill/>
          </a:ln>
        </p:spPr>
        <p:txBody>
          <a:bodyPr spcFirstLastPara="1" wrap="square" lIns="91425" tIns="0" rIns="91425" bIns="45700" anchor="t" anchorCtr="0">
            <a:noAutofit/>
          </a:bodyPr>
          <a:lstStyle/>
          <a:p>
            <a:pPr marL="457200" lvl="0" indent="-342900" algn="l" rtl="0">
              <a:lnSpc>
                <a:spcPct val="100000"/>
              </a:lnSpc>
              <a:spcBef>
                <a:spcPts val="360"/>
              </a:spcBef>
              <a:spcAft>
                <a:spcPts val="0"/>
              </a:spcAft>
              <a:buClr>
                <a:schemeClr val="lt1"/>
              </a:buClr>
              <a:buSzPts val="1800"/>
              <a:buAutoNum type="arabicPeriod"/>
            </a:pPr>
            <a:r>
              <a:rPr lang="en-US" dirty="0">
                <a:solidFill>
                  <a:schemeClr val="lt1"/>
                </a:solidFill>
              </a:rPr>
              <a:t>Combine like terms</a:t>
            </a:r>
            <a:endParaRPr dirty="0">
              <a:solidFill>
                <a:schemeClr val="lt1"/>
              </a:solidFill>
            </a:endParaRPr>
          </a:p>
          <a:p>
            <a:pPr marL="342900" lvl="0" algn="l" rtl="0">
              <a:lnSpc>
                <a:spcPct val="100000"/>
              </a:lnSpc>
              <a:spcBef>
                <a:spcPts val="360"/>
              </a:spcBef>
              <a:spcAft>
                <a:spcPts val="0"/>
              </a:spcAft>
              <a:buSzPts val="1800"/>
              <a:buFont typeface="+mj-lt"/>
              <a:buAutoNum type="arabicPeriod"/>
            </a:pPr>
            <a:endParaRPr dirty="0">
              <a:solidFill>
                <a:schemeClr val="lt1"/>
              </a:solidFill>
            </a:endParaRPr>
          </a:p>
          <a:p>
            <a:pPr marL="457200" lvl="0" indent="-342900" algn="l" rtl="0">
              <a:lnSpc>
                <a:spcPct val="100000"/>
              </a:lnSpc>
              <a:spcBef>
                <a:spcPts val="360"/>
              </a:spcBef>
              <a:spcAft>
                <a:spcPts val="0"/>
              </a:spcAft>
              <a:buClr>
                <a:schemeClr val="lt1"/>
              </a:buClr>
              <a:buSzPts val="1800"/>
              <a:buAutoNum type="arabicPeriod"/>
            </a:pPr>
            <a:r>
              <a:rPr lang="en-US" dirty="0">
                <a:solidFill>
                  <a:schemeClr val="lt1"/>
                </a:solidFill>
              </a:rPr>
              <a:t>Make a T-chart</a:t>
            </a:r>
            <a:endParaRPr dirty="0">
              <a:solidFill>
                <a:schemeClr val="lt1"/>
              </a:solidFill>
            </a:endParaRPr>
          </a:p>
          <a:p>
            <a:pPr marL="0" lvl="0" indent="0" algn="l" rtl="0">
              <a:lnSpc>
                <a:spcPct val="100000"/>
              </a:lnSpc>
              <a:spcBef>
                <a:spcPts val="360"/>
              </a:spcBef>
              <a:spcAft>
                <a:spcPts val="0"/>
              </a:spcAft>
              <a:buSzPts val="1800"/>
              <a:buNone/>
            </a:pPr>
            <a:endParaRPr dirty="0">
              <a:solidFill>
                <a:schemeClr val="lt1"/>
              </a:solidFill>
            </a:endParaRPr>
          </a:p>
          <a:p>
            <a:pPr marL="0" lvl="0" indent="0" algn="l" rtl="0">
              <a:lnSpc>
                <a:spcPct val="100000"/>
              </a:lnSpc>
              <a:spcBef>
                <a:spcPts val="360"/>
              </a:spcBef>
              <a:spcAft>
                <a:spcPts val="0"/>
              </a:spcAft>
              <a:buSzPts val="1800"/>
              <a:buNone/>
            </a:pPr>
            <a:endParaRPr dirty="0">
              <a:solidFill>
                <a:schemeClr val="lt1"/>
              </a:solidFill>
            </a:endParaRPr>
          </a:p>
        </p:txBody>
      </p:sp>
      <p:pic>
        <p:nvPicPr>
          <p:cNvPr id="211" name="Google Shape;211;p11"/>
          <p:cNvPicPr preferRelativeResize="0"/>
          <p:nvPr/>
        </p:nvPicPr>
        <p:blipFill rotWithShape="1">
          <a:blip r:embed="rId3">
            <a:alphaModFix/>
          </a:blip>
          <a:srcRect t="35709" b="41193"/>
          <a:stretch/>
        </p:blipFill>
        <p:spPr>
          <a:xfrm>
            <a:off x="40275" y="29653"/>
            <a:ext cx="4534651" cy="809499"/>
          </a:xfrm>
          <a:prstGeom prst="rect">
            <a:avLst/>
          </a:prstGeom>
          <a:noFill/>
          <a:ln>
            <a:noFill/>
          </a:ln>
        </p:spPr>
      </p:pic>
      <p:graphicFrame>
        <p:nvGraphicFramePr>
          <p:cNvPr id="212" name="Google Shape;212;p11"/>
          <p:cNvGraphicFramePr/>
          <p:nvPr>
            <p:extLst>
              <p:ext uri="{D42A27DB-BD31-4B8C-83A1-F6EECF244321}">
                <p14:modId xmlns:p14="http://schemas.microsoft.com/office/powerpoint/2010/main" val="249380316"/>
              </p:ext>
            </p:extLst>
          </p:nvPr>
        </p:nvGraphicFramePr>
        <p:xfrm>
          <a:off x="5418250" y="1851498"/>
          <a:ext cx="2477550" cy="2958875"/>
        </p:xfrm>
        <a:graphic>
          <a:graphicData uri="http://schemas.openxmlformats.org/drawingml/2006/table">
            <a:tbl>
              <a:tblPr>
                <a:noFill/>
                <a:tableStyleId>{4D689DDE-71CE-437E-BBD2-467034AE2769}</a:tableStyleId>
              </a:tblPr>
              <a:tblGrid>
                <a:gridCol w="1238775">
                  <a:extLst>
                    <a:ext uri="{9D8B030D-6E8A-4147-A177-3AD203B41FA5}">
                      <a16:colId xmlns:a16="http://schemas.microsoft.com/office/drawing/2014/main" val="20000"/>
                    </a:ext>
                  </a:extLst>
                </a:gridCol>
                <a:gridCol w="1238775">
                  <a:extLst>
                    <a:ext uri="{9D8B030D-6E8A-4147-A177-3AD203B41FA5}">
                      <a16:colId xmlns:a16="http://schemas.microsoft.com/office/drawing/2014/main" val="20001"/>
                    </a:ext>
                  </a:extLst>
                </a:gridCol>
              </a:tblGrid>
              <a:tr h="6695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noFill/>
                      <a:prstDash val="solid"/>
                      <a:round/>
                      <a:headEnd type="none" w="sm" len="sm"/>
                      <a:tailEnd type="none" w="sm" len="sm"/>
                    </a:lnL>
                    <a:lnR w="19050" cap="flat" cmpd="sng" algn="ctr">
                      <a:solidFill>
                        <a:schemeClr val="bg1"/>
                      </a:solidFill>
                      <a:prstDash val="solid"/>
                      <a:round/>
                      <a:headEnd type="none" w="med" len="med"/>
                      <a:tailEnd type="none" w="med" len="med"/>
                    </a:lnR>
                    <a:lnT w="9525" cap="flat" cmpd="sng">
                      <a:noFill/>
                      <a:prstDash val="solid"/>
                      <a:round/>
                      <a:headEnd type="none" w="sm" len="sm"/>
                      <a:tailEnd type="none" w="sm" len="sm"/>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lnL w="19050" cap="flat" cmpd="sng" algn="ctr">
                      <a:solidFill>
                        <a:schemeClr val="bg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44650">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noFill/>
                      <a:prstDash val="solid"/>
                      <a:round/>
                      <a:headEnd type="none" w="sm" len="sm"/>
                      <a:tailEnd type="none" w="sm" len="sm"/>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lnL w="19050" cap="flat" cmpd="sng" algn="ctr">
                      <a:solidFill>
                        <a:schemeClr val="bg1"/>
                      </a:solidFill>
                      <a:prstDash val="solid"/>
                      <a:round/>
                      <a:headEnd type="none" w="med" len="med"/>
                      <a:tailEnd type="none" w="med" len="med"/>
                    </a:lnL>
                    <a:lnR w="9525" cap="flat" cmpd="sng">
                      <a:noFill/>
                      <a:prstDash val="solid"/>
                      <a:round/>
                      <a:headEnd type="none" w="sm" len="sm"/>
                      <a:tailEnd type="none" w="sm" len="sm"/>
                    </a:lnR>
                    <a:lnT w="19050" cap="flat" cmpd="sng" algn="ctr">
                      <a:solidFill>
                        <a:schemeClr val="bg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44650">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 calcmode="lin" valueType="num">
                                      <p:cBhvr additive="base">
                                        <p:cTn id="7" dur="1000"/>
                                        <p:tgtEl>
                                          <p:spTgt spid="21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bg>
      <p:bgPr>
        <a:gradFill>
          <a:gsLst>
            <a:gs pos="0">
              <a:srgbClr val="659298"/>
            </a:gs>
            <a:gs pos="100000">
              <a:srgbClr val="4E6F74"/>
            </a:gs>
          </a:gsLst>
          <a:lin ang="15961459" scaled="0"/>
        </a:gradFill>
        <a:effectLst/>
      </p:bgPr>
    </p:bg>
    <p:spTree>
      <p:nvGrpSpPr>
        <p:cNvPr id="1" name="Shape 216"/>
        <p:cNvGrpSpPr/>
        <p:nvPr/>
      </p:nvGrpSpPr>
      <p:grpSpPr>
        <a:xfrm>
          <a:off x="0" y="0"/>
          <a:ext cx="0" cy="0"/>
          <a:chOff x="0" y="0"/>
          <a:chExt cx="0" cy="0"/>
        </a:xfrm>
      </p:grpSpPr>
      <p:sp>
        <p:nvSpPr>
          <p:cNvPr id="217" name="Google Shape;217;p12"/>
          <p:cNvSpPr txBox="1">
            <a:spLocks noGrp="1"/>
          </p:cNvSpPr>
          <p:nvPr>
            <p:ph type="body" idx="1"/>
          </p:nvPr>
        </p:nvSpPr>
        <p:spPr>
          <a:xfrm>
            <a:off x="4839450" y="239311"/>
            <a:ext cx="4040100" cy="494400"/>
          </a:xfrm>
          <a:prstGeom prst="rect">
            <a:avLst/>
          </a:prstGeom>
          <a:noFill/>
          <a:ln>
            <a:noFill/>
          </a:ln>
        </p:spPr>
        <p:txBody>
          <a:bodyPr spcFirstLastPara="1" wrap="square" lIns="45700" tIns="0" rIns="45700" bIns="0" anchor="ctr" anchorCtr="0">
            <a:noAutofit/>
          </a:bodyPr>
          <a:lstStyle/>
          <a:p>
            <a:pPr marL="0" lvl="0" indent="0" algn="ctr" rtl="0">
              <a:lnSpc>
                <a:spcPct val="100000"/>
              </a:lnSpc>
              <a:spcBef>
                <a:spcPts val="480"/>
              </a:spcBef>
              <a:spcAft>
                <a:spcPts val="0"/>
              </a:spcAft>
              <a:buSzPts val="2400"/>
              <a:buNone/>
            </a:pPr>
            <a:r>
              <a:rPr lang="en-US">
                <a:solidFill>
                  <a:schemeClr val="lt1"/>
                </a:solidFill>
              </a:rPr>
              <a:t>Do/Undo Method</a:t>
            </a:r>
            <a:endParaRPr>
              <a:solidFill>
                <a:schemeClr val="lt1"/>
              </a:solidFill>
            </a:endParaRPr>
          </a:p>
        </p:txBody>
      </p:sp>
      <p:sp>
        <p:nvSpPr>
          <p:cNvPr id="218" name="Google Shape;218;p12"/>
          <p:cNvSpPr txBox="1">
            <a:spLocks noGrp="1"/>
          </p:cNvSpPr>
          <p:nvPr>
            <p:ph type="body" idx="3"/>
          </p:nvPr>
        </p:nvSpPr>
        <p:spPr>
          <a:xfrm>
            <a:off x="4839450" y="733700"/>
            <a:ext cx="4040100" cy="4036200"/>
          </a:xfrm>
          <a:prstGeom prst="rect">
            <a:avLst/>
          </a:prstGeom>
          <a:noFill/>
          <a:ln>
            <a:noFill/>
          </a:ln>
        </p:spPr>
        <p:txBody>
          <a:bodyPr spcFirstLastPara="1" wrap="square" lIns="91425" tIns="0" rIns="91425" bIns="45700" anchor="t" anchorCtr="0">
            <a:noAutofit/>
          </a:bodyPr>
          <a:lstStyle/>
          <a:p>
            <a:pPr marL="457200" lvl="0" indent="-342900" algn="l" rtl="0">
              <a:lnSpc>
                <a:spcPct val="100000"/>
              </a:lnSpc>
              <a:spcBef>
                <a:spcPts val="360"/>
              </a:spcBef>
              <a:spcAft>
                <a:spcPts val="0"/>
              </a:spcAft>
              <a:buClr>
                <a:schemeClr val="lt1"/>
              </a:buClr>
              <a:buSzPts val="1800"/>
              <a:buAutoNum type="arabicPeriod"/>
            </a:pPr>
            <a:r>
              <a:rPr lang="en-US" dirty="0">
                <a:solidFill>
                  <a:schemeClr val="lt1"/>
                </a:solidFill>
              </a:rPr>
              <a:t>Combine like terms</a:t>
            </a:r>
            <a:endParaRPr dirty="0">
              <a:solidFill>
                <a:schemeClr val="lt1"/>
              </a:solidFill>
            </a:endParaRPr>
          </a:p>
          <a:p>
            <a:pPr marL="1257300" lvl="0" algn="l" rtl="0">
              <a:lnSpc>
                <a:spcPct val="100000"/>
              </a:lnSpc>
              <a:spcBef>
                <a:spcPts val="360"/>
              </a:spcBef>
              <a:spcAft>
                <a:spcPts val="0"/>
              </a:spcAft>
              <a:buSzPts val="1800"/>
              <a:buFont typeface="+mj-lt"/>
              <a:buAutoNum type="arabicPeriod"/>
            </a:pPr>
            <a:endParaRPr dirty="0">
              <a:solidFill>
                <a:schemeClr val="lt1"/>
              </a:solidFill>
            </a:endParaRPr>
          </a:p>
          <a:p>
            <a:pPr marL="457200" lvl="0" indent="-342900" algn="l" rtl="0">
              <a:lnSpc>
                <a:spcPct val="100000"/>
              </a:lnSpc>
              <a:spcBef>
                <a:spcPts val="360"/>
              </a:spcBef>
              <a:spcAft>
                <a:spcPts val="0"/>
              </a:spcAft>
              <a:buClr>
                <a:schemeClr val="lt1"/>
              </a:buClr>
              <a:buSzPts val="1800"/>
              <a:buAutoNum type="arabicPeriod"/>
            </a:pPr>
            <a:r>
              <a:rPr lang="en-US" dirty="0">
                <a:solidFill>
                  <a:schemeClr val="lt1"/>
                </a:solidFill>
              </a:rPr>
              <a:t>Make a T-chart</a:t>
            </a:r>
            <a:endParaRPr dirty="0">
              <a:solidFill>
                <a:schemeClr val="lt1"/>
              </a:solidFill>
            </a:endParaRPr>
          </a:p>
          <a:p>
            <a:pPr marL="0" lvl="0" indent="0" algn="l" rtl="0">
              <a:lnSpc>
                <a:spcPct val="100000"/>
              </a:lnSpc>
              <a:spcBef>
                <a:spcPts val="360"/>
              </a:spcBef>
              <a:spcAft>
                <a:spcPts val="0"/>
              </a:spcAft>
              <a:buSzPts val="1800"/>
              <a:buNone/>
            </a:pPr>
            <a:endParaRPr dirty="0">
              <a:solidFill>
                <a:schemeClr val="lt1"/>
              </a:solidFill>
            </a:endParaRPr>
          </a:p>
          <a:p>
            <a:pPr marL="0" lvl="0" indent="0" algn="l" rtl="0">
              <a:lnSpc>
                <a:spcPct val="100000"/>
              </a:lnSpc>
              <a:spcBef>
                <a:spcPts val="360"/>
              </a:spcBef>
              <a:spcAft>
                <a:spcPts val="0"/>
              </a:spcAft>
              <a:buSzPts val="1800"/>
              <a:buNone/>
            </a:pPr>
            <a:endParaRPr dirty="0">
              <a:solidFill>
                <a:schemeClr val="lt1"/>
              </a:solidFill>
            </a:endParaRPr>
          </a:p>
        </p:txBody>
      </p:sp>
      <p:pic>
        <p:nvPicPr>
          <p:cNvPr id="219" name="Google Shape;219;p12"/>
          <p:cNvPicPr preferRelativeResize="0"/>
          <p:nvPr/>
        </p:nvPicPr>
        <p:blipFill rotWithShape="1">
          <a:blip r:embed="rId3">
            <a:alphaModFix/>
          </a:blip>
          <a:srcRect t="35709" b="41193"/>
          <a:stretch/>
        </p:blipFill>
        <p:spPr>
          <a:xfrm>
            <a:off x="40275" y="29653"/>
            <a:ext cx="4534651" cy="809499"/>
          </a:xfrm>
          <a:prstGeom prst="rect">
            <a:avLst/>
          </a:prstGeom>
          <a:noFill/>
          <a:ln>
            <a:noFill/>
          </a:ln>
        </p:spPr>
      </p:pic>
      <mc:AlternateContent xmlns:mc="http://schemas.openxmlformats.org/markup-compatibility/2006" xmlns:a14="http://schemas.microsoft.com/office/drawing/2010/main">
        <mc:Choice Requires="a14">
          <p:sp>
            <p:nvSpPr>
              <p:cNvPr id="227" name="Google Shape;227;p12"/>
              <p:cNvSpPr txBox="1"/>
              <p:nvPr/>
            </p:nvSpPr>
            <p:spPr>
              <a:xfrm>
                <a:off x="5020050" y="938050"/>
                <a:ext cx="3950100" cy="460800"/>
              </a:xfrm>
              <a:prstGeom prst="rect">
                <a:avLst/>
              </a:prstGeom>
              <a:noFill/>
              <a:ln>
                <a:noFill/>
              </a:ln>
            </p:spPr>
            <p:txBody>
              <a:bodyPr spcFirstLastPara="1" wrap="square" lIns="91425" tIns="91425" rIns="91425" bIns="91425" anchor="t" anchorCtr="0">
                <a:noAutofit/>
              </a:bodyPr>
              <a:lstStyle/>
              <a:p>
                <a:pPr marL="914400" marR="0" lvl="0" indent="0" algn="l" rtl="0">
                  <a:lnSpc>
                    <a:spcPct val="100000"/>
                  </a:lnSpc>
                  <a:spcBef>
                    <a:spcPts val="360"/>
                  </a:spcBef>
                  <a:spcAft>
                    <a:spcPts val="0"/>
                  </a:spcAft>
                  <a:buClr>
                    <a:schemeClr val="dk1"/>
                  </a:buClr>
                  <a:buSzPts val="1100"/>
                  <a:buFont typeface="Arial"/>
                  <a:buNone/>
                </a:pPr>
                <a14:m>
                  <m:oMathPara xmlns:m="http://schemas.openxmlformats.org/officeDocument/2006/math">
                    <m:oMathParaPr>
                      <m:jc m:val="centerGroup"/>
                    </m:oMathParaPr>
                    <m:oMath xmlns:m="http://schemas.openxmlformats.org/officeDocument/2006/math">
                      <m:r>
                        <a:rPr lang="en-US" sz="2400" i="1" u="none" strike="noStrike" cap="none" dirty="0" smtClean="0">
                          <a:solidFill>
                            <a:schemeClr val="lt1"/>
                          </a:solidFill>
                          <a:latin typeface="Cambria Math" panose="02040503050406030204" pitchFamily="18" charset="0"/>
                          <a:ea typeface="Calibri"/>
                          <a:cs typeface="Calibri"/>
                          <a:sym typeface="Calibri"/>
                        </a:rPr>
                        <m:t>3</m:t>
                      </m:r>
                      <m:r>
                        <a:rPr lang="en-US" sz="2400" i="1" u="none" strike="noStrike" cap="none" dirty="0" smtClean="0">
                          <a:solidFill>
                            <a:schemeClr val="lt1"/>
                          </a:solidFill>
                          <a:latin typeface="Cambria Math" panose="02040503050406030204" pitchFamily="18" charset="0"/>
                          <a:ea typeface="Calibri"/>
                          <a:cs typeface="Calibri"/>
                          <a:sym typeface="Calibri"/>
                        </a:rPr>
                        <m:t>𝐿</m:t>
                      </m:r>
                      <m:r>
                        <a:rPr lang="en-US" sz="2400" i="1" u="none" strike="noStrike" cap="none" dirty="0" smtClean="0">
                          <a:solidFill>
                            <a:schemeClr val="lt1"/>
                          </a:solidFill>
                          <a:latin typeface="Cambria Math" panose="02040503050406030204" pitchFamily="18" charset="0"/>
                          <a:ea typeface="Calibri"/>
                          <a:cs typeface="Calibri"/>
                          <a:sym typeface="Calibri"/>
                        </a:rPr>
                        <m:t>=24</m:t>
                      </m:r>
                    </m:oMath>
                  </m:oMathPara>
                </a14:m>
                <a:endParaRPr sz="2400" i="0" u="none" strike="noStrike" cap="none" dirty="0">
                  <a:solidFill>
                    <a:srgbClr val="000000"/>
                  </a:solidFill>
                  <a:latin typeface="Calibri"/>
                  <a:ea typeface="Calibri"/>
                  <a:cs typeface="Calibri"/>
                  <a:sym typeface="Calibri"/>
                </a:endParaRPr>
              </a:p>
            </p:txBody>
          </p:sp>
        </mc:Choice>
        <mc:Fallback xmlns="">
          <p:sp>
            <p:nvSpPr>
              <p:cNvPr id="227" name="Google Shape;227;p12"/>
              <p:cNvSpPr txBox="1">
                <a:spLocks noRot="1" noChangeAspect="1" noMove="1" noResize="1" noEditPoints="1" noAdjustHandles="1" noChangeArrowheads="1" noChangeShapeType="1" noTextEdit="1"/>
              </p:cNvSpPr>
              <p:nvPr/>
            </p:nvSpPr>
            <p:spPr>
              <a:xfrm>
                <a:off x="5020050" y="938050"/>
                <a:ext cx="3950100" cy="460800"/>
              </a:xfrm>
              <a:prstGeom prst="rect">
                <a:avLst/>
              </a:prstGeom>
              <a:blipFill>
                <a:blip r:embed="rId4"/>
                <a:stretch>
                  <a:fillRect b="-533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5" name="Google Shape;212;p11">
                <a:extLst>
                  <a:ext uri="{FF2B5EF4-FFF2-40B4-BE49-F238E27FC236}">
                    <a16:creationId xmlns:a16="http://schemas.microsoft.com/office/drawing/2014/main" id="{DAE1A30D-0F2E-44D1-893D-577F16B5658A}"/>
                  </a:ext>
                </a:extLst>
              </p:cNvPr>
              <p:cNvGraphicFramePr/>
              <p:nvPr>
                <p:extLst>
                  <p:ext uri="{D42A27DB-BD31-4B8C-83A1-F6EECF244321}">
                    <p14:modId xmlns:p14="http://schemas.microsoft.com/office/powerpoint/2010/main" val="4009911092"/>
                  </p:ext>
                </p:extLst>
              </p:nvPr>
            </p:nvGraphicFramePr>
            <p:xfrm>
              <a:off x="5418250" y="1851498"/>
              <a:ext cx="2477550" cy="2958875"/>
            </p:xfrm>
            <a:graphic>
              <a:graphicData uri="http://schemas.openxmlformats.org/drawingml/2006/table">
                <a:tbl>
                  <a:tblPr>
                    <a:noFill/>
                    <a:tableStyleId>{4D689DDE-71CE-437E-BBD2-467034AE2769}</a:tableStyleId>
                  </a:tblPr>
                  <a:tblGrid>
                    <a:gridCol w="1238775">
                      <a:extLst>
                        <a:ext uri="{9D8B030D-6E8A-4147-A177-3AD203B41FA5}">
                          <a16:colId xmlns:a16="http://schemas.microsoft.com/office/drawing/2014/main" val="20000"/>
                        </a:ext>
                      </a:extLst>
                    </a:gridCol>
                    <a:gridCol w="1238775">
                      <a:extLst>
                        <a:ext uri="{9D8B030D-6E8A-4147-A177-3AD203B41FA5}">
                          <a16:colId xmlns:a16="http://schemas.microsoft.com/office/drawing/2014/main" val="20001"/>
                        </a:ext>
                      </a:extLst>
                    </a:gridCol>
                  </a:tblGrid>
                  <a:tr h="669575">
                    <a:tc>
                      <a:txBody>
                        <a:bodyPr/>
                        <a:lstStyle/>
                        <a:p>
                          <a:pPr marL="0" marR="0" lvl="0" indent="0" algn="l" rtl="0">
                            <a:lnSpc>
                              <a:spcPct val="100000"/>
                            </a:lnSpc>
                            <a:spcBef>
                              <a:spcPts val="0"/>
                            </a:spcBef>
                            <a:spcAft>
                              <a:spcPts val="0"/>
                            </a:spcAft>
                            <a:buClr>
                              <a:srgbClr val="000000"/>
                            </a:buClr>
                            <a:buSzPts val="1400"/>
                            <a:buFont typeface="Arial"/>
                            <a:buNone/>
                          </a:pPr>
                          <a14:m>
                            <m:oMathPara xmlns:m="http://schemas.openxmlformats.org/officeDocument/2006/math">
                              <m:oMathParaPr>
                                <m:jc m:val="centerGroup"/>
                              </m:oMathParaPr>
                              <m:oMath xmlns:m="http://schemas.openxmlformats.org/officeDocument/2006/math">
                                <m:r>
                                  <a:rPr lang="en-US" sz="2000" i="1" u="none" strike="noStrike" cap="none" dirty="0" smtClean="0">
                                    <a:solidFill>
                                      <a:schemeClr val="bg1"/>
                                    </a:solidFill>
                                    <a:latin typeface="Cambria Math" panose="02040503050406030204" pitchFamily="18" charset="0"/>
                                  </a:rPr>
                                  <m:t>𝐿</m:t>
                                </m:r>
                              </m:oMath>
                            </m:oMathPara>
                          </a14:m>
                          <a:endParaRPr lang="en-US" sz="2000" u="none" strike="noStrike" cap="none" dirty="0">
                            <a:solidFill>
                              <a:schemeClr val="bg1"/>
                            </a:solidFill>
                          </a:endParaRPr>
                        </a:p>
                      </a:txBody>
                      <a:tcPr marL="91425" marR="91425" marT="91425" marB="91425">
                        <a:lnL w="9525" cap="flat" cmpd="sng">
                          <a:noFill/>
                          <a:prstDash val="solid"/>
                          <a:round/>
                          <a:headEnd type="none" w="sm" len="sm"/>
                          <a:tailEnd type="none" w="sm" len="sm"/>
                        </a:lnL>
                        <a:lnR w="19050" cap="flat" cmpd="sng" algn="ctr">
                          <a:solidFill>
                            <a:schemeClr val="bg1"/>
                          </a:solidFill>
                          <a:prstDash val="solid"/>
                          <a:round/>
                          <a:headEnd type="none" w="med" len="med"/>
                          <a:tailEnd type="none" w="med" len="med"/>
                        </a:lnR>
                        <a:lnT w="9525" cap="flat" cmpd="sng">
                          <a:noFill/>
                          <a:prstDash val="solid"/>
                          <a:round/>
                          <a:headEnd type="none" w="sm" len="sm"/>
                          <a:tailEnd type="none" w="sm" len="sm"/>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400"/>
                            <a:buFont typeface="Arial"/>
                            <a:buNone/>
                          </a:pPr>
                          <a14:m>
                            <m:oMathPara xmlns:m="http://schemas.openxmlformats.org/officeDocument/2006/math">
                              <m:oMathParaPr>
                                <m:jc m:val="centerGroup"/>
                              </m:oMathParaPr>
                              <m:oMath xmlns:m="http://schemas.openxmlformats.org/officeDocument/2006/math">
                                <m:r>
                                  <a:rPr lang="en-US" sz="2000" i="1" u="none" strike="noStrike" cap="none" dirty="0" smtClean="0">
                                    <a:solidFill>
                                      <a:schemeClr val="bg1"/>
                                    </a:solidFill>
                                    <a:latin typeface="Cambria Math" panose="02040503050406030204" pitchFamily="18" charset="0"/>
                                  </a:rPr>
                                  <m:t>=8</m:t>
                                </m:r>
                              </m:oMath>
                            </m:oMathPara>
                          </a14:m>
                          <a:endParaRPr lang="en-US" sz="2000" u="none" strike="noStrike" cap="none" dirty="0">
                            <a:solidFill>
                              <a:schemeClr val="bg1"/>
                            </a:solidFill>
                          </a:endParaRPr>
                        </a:p>
                      </a:txBody>
                      <a:tcPr marL="91425" marR="91425" marT="91425" marB="91425">
                        <a:lnL w="19050" cap="flat" cmpd="sng" algn="ctr">
                          <a:solidFill>
                            <a:schemeClr val="bg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44650">
                    <a:tc rowSpan="2">
                      <a:txBody>
                        <a:bodyPr/>
                        <a:lstStyle/>
                        <a:p>
                          <a:pPr marL="0" marR="0" lvl="0" indent="0" algn="l" rtl="0">
                            <a:lnSpc>
                              <a:spcPct val="100000"/>
                            </a:lnSpc>
                            <a:spcBef>
                              <a:spcPts val="0"/>
                            </a:spcBef>
                            <a:spcAft>
                              <a:spcPts val="0"/>
                            </a:spcAft>
                            <a:buClr>
                              <a:srgbClr val="000000"/>
                            </a:buClr>
                            <a:buSzPts val="1400"/>
                            <a:buFont typeface="Arial"/>
                            <a:buNone/>
                          </a:pPr>
                          <a14:m>
                            <m:oMathPara xmlns:m="http://schemas.openxmlformats.org/officeDocument/2006/math">
                              <m:oMathParaPr>
                                <m:jc m:val="centerGroup"/>
                              </m:oMathParaPr>
                              <m:oMath xmlns:m="http://schemas.openxmlformats.org/officeDocument/2006/math">
                                <m:r>
                                  <a:rPr lang="en-US" sz="2000" i="1" u="none" strike="noStrike" cap="none" dirty="0" smtClean="0">
                                    <a:solidFill>
                                      <a:schemeClr val="bg1"/>
                                    </a:solidFill>
                                    <a:latin typeface="Cambria Math" panose="02040503050406030204" pitchFamily="18" charset="0"/>
                                  </a:rPr>
                                  <m:t>∗3</m:t>
                                </m:r>
                              </m:oMath>
                            </m:oMathPara>
                          </a14:m>
                          <a:endParaRPr lang="en-US" sz="2000" u="none" strike="noStrike" cap="none" dirty="0">
                            <a:solidFill>
                              <a:schemeClr val="bg1"/>
                            </a:solidFill>
                          </a:endParaRPr>
                        </a:p>
                        <a:p>
                          <a:pPr marL="0" marR="0" lvl="0" indent="0" algn="l" rtl="0">
                            <a:lnSpc>
                              <a:spcPct val="100000"/>
                            </a:lnSpc>
                            <a:spcBef>
                              <a:spcPts val="0"/>
                            </a:spcBef>
                            <a:spcAft>
                              <a:spcPts val="0"/>
                            </a:spcAft>
                            <a:buClr>
                              <a:srgbClr val="000000"/>
                            </a:buClr>
                            <a:buSzPts val="1400"/>
                            <a:buFont typeface="Arial"/>
                            <a:buNone/>
                          </a:pPr>
                          <a:endParaRPr lang="en-US" sz="1400" u="none" strike="noStrike" cap="none" dirty="0"/>
                        </a:p>
                        <a:p>
                          <a:pPr marL="0" marR="0" lvl="0" indent="0" algn="l" rtl="0">
                            <a:lnSpc>
                              <a:spcPct val="100000"/>
                            </a:lnSpc>
                            <a:spcBef>
                              <a:spcPts val="0"/>
                            </a:spcBef>
                            <a:spcAft>
                              <a:spcPts val="0"/>
                            </a:spcAft>
                            <a:buClr>
                              <a:srgbClr val="000000"/>
                            </a:buClr>
                            <a:buSzPts val="1400"/>
                            <a:buFont typeface="Arial"/>
                            <a:buNone/>
                          </a:pPr>
                          <a14:m>
                            <m:oMathPara xmlns:m="http://schemas.openxmlformats.org/officeDocument/2006/math">
                              <m:oMathParaPr>
                                <m:jc m:val="centerGroup"/>
                              </m:oMathParaPr>
                              <m:oMath xmlns:m="http://schemas.openxmlformats.org/officeDocument/2006/math">
                                <m:r>
                                  <a:rPr lang="en-US" sz="2000" i="1" u="none" strike="noStrike" cap="none" dirty="0" smtClean="0">
                                    <a:solidFill>
                                      <a:schemeClr val="bg1"/>
                                    </a:solidFill>
                                    <a:latin typeface="Cambria Math" panose="02040503050406030204" pitchFamily="18" charset="0"/>
                                  </a:rPr>
                                  <m:t>=24</m:t>
                                </m:r>
                              </m:oMath>
                            </m:oMathPara>
                          </a14:m>
                          <a:endParaRPr lang="en-US" sz="2000" u="none" strike="noStrike" cap="none" dirty="0">
                            <a:solidFill>
                              <a:schemeClr val="bg1"/>
                            </a:solidFill>
                          </a:endParaRPr>
                        </a:p>
                      </a:txBody>
                      <a:tcPr marL="91425" marR="91425" marT="91425" marB="91425">
                        <a:lnL w="9525" cap="flat" cmpd="sng">
                          <a:noFill/>
                          <a:prstDash val="solid"/>
                          <a:round/>
                          <a:headEnd type="none" w="sm" len="sm"/>
                          <a:tailEnd type="none" w="sm" len="sm"/>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rowSpan="2">
                      <a:txBody>
                        <a:bodyPr/>
                        <a:lstStyle/>
                        <a:p>
                          <a:pPr marL="0" marR="0" lvl="0" indent="0" algn="l" rtl="0">
                            <a:lnSpc>
                              <a:spcPct val="100000"/>
                            </a:lnSpc>
                            <a:spcBef>
                              <a:spcPts val="0"/>
                            </a:spcBef>
                            <a:spcAft>
                              <a:spcPts val="0"/>
                            </a:spcAft>
                            <a:buClr>
                              <a:srgbClr val="000000"/>
                            </a:buClr>
                            <a:buSzPts val="1400"/>
                            <a:buFont typeface="Arial"/>
                            <a:buNone/>
                          </a:pPr>
                          <a14:m>
                            <m:oMathPara xmlns:m="http://schemas.openxmlformats.org/officeDocument/2006/math">
                              <m:oMathParaPr>
                                <m:jc m:val="centerGroup"/>
                              </m:oMathParaPr>
                              <m:oMath xmlns:m="http://schemas.openxmlformats.org/officeDocument/2006/math">
                                <m:r>
                                  <a:rPr lang="en-US" sz="2000" i="1" u="none" strike="noStrike" cap="none" dirty="0" smtClean="0">
                                    <a:solidFill>
                                      <a:schemeClr val="bg1"/>
                                    </a:solidFill>
                                    <a:latin typeface="Cambria Math" panose="02040503050406030204" pitchFamily="18" charset="0"/>
                                  </a:rPr>
                                  <m:t>24/3</m:t>
                                </m:r>
                              </m:oMath>
                            </m:oMathPara>
                          </a14:m>
                          <a:endParaRPr lang="en-US" sz="2000" u="none" strike="noStrike" cap="none" dirty="0">
                            <a:solidFill>
                              <a:schemeClr val="bg1"/>
                            </a:solidFill>
                          </a:endParaRPr>
                        </a:p>
                        <a:p>
                          <a:pPr marL="0" marR="0" lvl="0" indent="0" algn="l" rtl="0">
                            <a:lnSpc>
                              <a:spcPct val="100000"/>
                            </a:lnSpc>
                            <a:spcBef>
                              <a:spcPts val="0"/>
                            </a:spcBef>
                            <a:spcAft>
                              <a:spcPts val="0"/>
                            </a:spcAft>
                            <a:buClr>
                              <a:srgbClr val="000000"/>
                            </a:buClr>
                            <a:buSzPts val="1400"/>
                            <a:buFont typeface="Arial"/>
                            <a:buNone/>
                          </a:pPr>
                          <a:endParaRPr lang="en-US" sz="1400" u="none" strike="noStrike" cap="none" dirty="0"/>
                        </a:p>
                        <a:p>
                          <a:pPr marL="0" marR="0" lvl="0" indent="0" algn="l" rtl="0">
                            <a:lnSpc>
                              <a:spcPct val="100000"/>
                            </a:lnSpc>
                            <a:spcBef>
                              <a:spcPts val="0"/>
                            </a:spcBef>
                            <a:spcAft>
                              <a:spcPts val="0"/>
                            </a:spcAft>
                            <a:buClr>
                              <a:srgbClr val="000000"/>
                            </a:buClr>
                            <a:buSzPts val="1400"/>
                            <a:buFont typeface="Arial"/>
                            <a:buNone/>
                          </a:pPr>
                          <a14:m>
                            <m:oMathPara xmlns:m="http://schemas.openxmlformats.org/officeDocument/2006/math">
                              <m:oMathParaPr>
                                <m:jc m:val="centerGroup"/>
                              </m:oMathParaPr>
                              <m:oMath xmlns:m="http://schemas.openxmlformats.org/officeDocument/2006/math">
                                <m:r>
                                  <a:rPr lang="en-US" sz="2000" i="1" u="none" strike="noStrike" cap="none" dirty="0" smtClean="0">
                                    <a:solidFill>
                                      <a:schemeClr val="bg1"/>
                                    </a:solidFill>
                                    <a:latin typeface="Cambria Math" panose="02040503050406030204" pitchFamily="18" charset="0"/>
                                  </a:rPr>
                                  <m:t>24</m:t>
                                </m:r>
                              </m:oMath>
                            </m:oMathPara>
                          </a14:m>
                          <a:endParaRPr lang="en-US" sz="2000" u="none" strike="noStrike" cap="none" dirty="0">
                            <a:solidFill>
                              <a:schemeClr val="bg1"/>
                            </a:solidFill>
                          </a:endParaRPr>
                        </a:p>
                      </a:txBody>
                      <a:tcPr marL="91425" marR="91425" marT="91425" marB="91425">
                        <a:lnL w="19050" cap="flat" cmpd="sng" algn="ctr">
                          <a:solidFill>
                            <a:schemeClr val="bg1"/>
                          </a:solidFill>
                          <a:prstDash val="solid"/>
                          <a:round/>
                          <a:headEnd type="none" w="med" len="med"/>
                          <a:tailEnd type="none" w="med" len="med"/>
                        </a:lnL>
                        <a:lnR w="9525" cap="flat" cmpd="sng">
                          <a:noFill/>
                          <a:prstDash val="solid"/>
                          <a:round/>
                          <a:headEnd type="none" w="sm" len="sm"/>
                          <a:tailEnd type="none" w="sm" len="sm"/>
                        </a:lnR>
                        <a:lnT w="19050" cap="flat" cmpd="sng" algn="ctr">
                          <a:solidFill>
                            <a:schemeClr val="bg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44650">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bl>
              </a:graphicData>
            </a:graphic>
          </p:graphicFrame>
        </mc:Choice>
        <mc:Fallback xmlns="">
          <p:graphicFrame>
            <p:nvGraphicFramePr>
              <p:cNvPr id="15" name="Google Shape;212;p11">
                <a:extLst>
                  <a:ext uri="{FF2B5EF4-FFF2-40B4-BE49-F238E27FC236}">
                    <a16:creationId xmlns:a16="http://schemas.microsoft.com/office/drawing/2014/main" id="{DAE1A30D-0F2E-44D1-893D-577F16B5658A}"/>
                  </a:ext>
                </a:extLst>
              </p:cNvPr>
              <p:cNvGraphicFramePr/>
              <p:nvPr>
                <p:extLst>
                  <p:ext uri="{D42A27DB-BD31-4B8C-83A1-F6EECF244321}">
                    <p14:modId xmlns:p14="http://schemas.microsoft.com/office/powerpoint/2010/main" val="4009911092"/>
                  </p:ext>
                </p:extLst>
              </p:nvPr>
            </p:nvGraphicFramePr>
            <p:xfrm>
              <a:off x="5418250" y="1851498"/>
              <a:ext cx="2477550" cy="2958875"/>
            </p:xfrm>
            <a:graphic>
              <a:graphicData uri="http://schemas.openxmlformats.org/drawingml/2006/table">
                <a:tbl>
                  <a:tblPr>
                    <a:noFill/>
                    <a:tableStyleId>{4D689DDE-71CE-437E-BBD2-467034AE2769}</a:tableStyleId>
                  </a:tblPr>
                  <a:tblGrid>
                    <a:gridCol w="1238775">
                      <a:extLst>
                        <a:ext uri="{9D8B030D-6E8A-4147-A177-3AD203B41FA5}">
                          <a16:colId xmlns:a16="http://schemas.microsoft.com/office/drawing/2014/main" val="20000"/>
                        </a:ext>
                      </a:extLst>
                    </a:gridCol>
                    <a:gridCol w="1238775">
                      <a:extLst>
                        <a:ext uri="{9D8B030D-6E8A-4147-A177-3AD203B41FA5}">
                          <a16:colId xmlns:a16="http://schemas.microsoft.com/office/drawing/2014/main" val="20001"/>
                        </a:ext>
                      </a:extLst>
                    </a:gridCol>
                  </a:tblGrid>
                  <a:tr h="669575">
                    <a:tc>
                      <a:txBody>
                        <a:bodyPr/>
                        <a:lstStyle/>
                        <a:p>
                          <a:endParaRPr lang="en-US"/>
                        </a:p>
                      </a:txBody>
                      <a:tcPr marL="91425" marR="91425" marT="91425" marB="91425">
                        <a:lnL w="9525" cap="flat" cmpd="sng">
                          <a:noFill/>
                          <a:prstDash val="solid"/>
                          <a:round/>
                          <a:headEnd type="none" w="sm" len="sm"/>
                          <a:tailEnd type="none" w="sm" len="sm"/>
                        </a:lnL>
                        <a:lnR w="19050" cap="flat" cmpd="sng" algn="ctr">
                          <a:solidFill>
                            <a:schemeClr val="bg1"/>
                          </a:solidFill>
                          <a:prstDash val="solid"/>
                          <a:round/>
                          <a:headEnd type="none" w="med" len="med"/>
                          <a:tailEnd type="none" w="med" len="med"/>
                        </a:lnR>
                        <a:lnT w="9525" cap="flat" cmpd="sng">
                          <a:noFill/>
                          <a:prstDash val="solid"/>
                          <a:round/>
                          <a:headEnd type="none" w="sm" len="sm"/>
                          <a:tailEnd type="none" w="sm" len="sm"/>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5"/>
                          <a:stretch>
                            <a:fillRect r="-100490" b="-343636"/>
                          </a:stretch>
                        </a:blipFill>
                      </a:tcPr>
                    </a:tc>
                    <a:tc>
                      <a:txBody>
                        <a:bodyPr/>
                        <a:lstStyle/>
                        <a:p>
                          <a:endParaRPr lang="en-US"/>
                        </a:p>
                      </a:txBody>
                      <a:tcPr marL="91425" marR="91425" marT="91425" marB="91425">
                        <a:lnL w="19050" cap="flat" cmpd="sng" algn="ctr">
                          <a:solidFill>
                            <a:schemeClr val="bg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5"/>
                          <a:stretch>
                            <a:fillRect l="-100000" r="-490" b="-343636"/>
                          </a:stretch>
                        </a:blipFill>
                      </a:tcPr>
                    </a:tc>
                    <a:extLst>
                      <a:ext uri="{0D108BD9-81ED-4DB2-BD59-A6C34878D82A}">
                        <a16:rowId xmlns:a16="http://schemas.microsoft.com/office/drawing/2014/main" val="10000"/>
                      </a:ext>
                    </a:extLst>
                  </a:tr>
                  <a:tr h="1144650">
                    <a:tc rowSpan="2">
                      <a:txBody>
                        <a:bodyPr/>
                        <a:lstStyle/>
                        <a:p>
                          <a:endParaRPr lang="en-US"/>
                        </a:p>
                      </a:txBody>
                      <a:tcPr marL="91425" marR="91425" marT="91425" marB="91425">
                        <a:lnL w="9525" cap="flat" cmpd="sng">
                          <a:noFill/>
                          <a:prstDash val="solid"/>
                          <a:round/>
                          <a:headEnd type="none" w="sm" len="sm"/>
                          <a:tailEnd type="none" w="sm" len="sm"/>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blipFill>
                          <a:blip r:embed="rId5"/>
                          <a:stretch>
                            <a:fillRect t="-29178" r="-100490" b="-265"/>
                          </a:stretch>
                        </a:blipFill>
                      </a:tcPr>
                    </a:tc>
                    <a:tc rowSpan="2">
                      <a:txBody>
                        <a:bodyPr/>
                        <a:lstStyle/>
                        <a:p>
                          <a:endParaRPr lang="en-US"/>
                        </a:p>
                      </a:txBody>
                      <a:tcPr marL="91425" marR="91425" marT="91425" marB="91425">
                        <a:lnL w="19050" cap="flat" cmpd="sng" algn="ctr">
                          <a:solidFill>
                            <a:schemeClr val="bg1"/>
                          </a:solidFill>
                          <a:prstDash val="solid"/>
                          <a:round/>
                          <a:headEnd type="none" w="med" len="med"/>
                          <a:tailEnd type="none" w="med" len="med"/>
                        </a:lnL>
                        <a:lnR w="9525" cap="flat" cmpd="sng">
                          <a:noFill/>
                          <a:prstDash val="solid"/>
                          <a:round/>
                          <a:headEnd type="none" w="sm" len="sm"/>
                          <a:tailEnd type="none" w="sm" len="sm"/>
                        </a:lnR>
                        <a:lnT w="19050" cap="flat" cmpd="sng" algn="ctr">
                          <a:solidFill>
                            <a:schemeClr val="bg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blipFill>
                          <a:blip r:embed="rId5"/>
                          <a:stretch>
                            <a:fillRect l="-100000" t="-29178" r="-490" b="-265"/>
                          </a:stretch>
                        </a:blipFill>
                      </a:tcPr>
                    </a:tc>
                    <a:extLst>
                      <a:ext uri="{0D108BD9-81ED-4DB2-BD59-A6C34878D82A}">
                        <a16:rowId xmlns:a16="http://schemas.microsoft.com/office/drawing/2014/main" val="10001"/>
                      </a:ext>
                    </a:extLst>
                  </a:tr>
                  <a:tr h="1144650">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 calcmode="lin" valueType="num">
                                      <p:cBhvr additive="base">
                                        <p:cTn id="7" dur="1000"/>
                                        <p:tgtEl>
                                          <p:spTgt spid="219"/>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7"/>
                                        </p:tgtEl>
                                        <p:attrNameLst>
                                          <p:attrName>style.visibility</p:attrName>
                                        </p:attrNameLst>
                                      </p:cBhvr>
                                      <p:to>
                                        <p:strVal val="visible"/>
                                      </p:to>
                                    </p:set>
                                    <p:animEffect transition="in" filter="fade">
                                      <p:cBhvr>
                                        <p:cTn id="12" dur="10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659298"/>
            </a:gs>
            <a:gs pos="100000">
              <a:srgbClr val="4E6F74"/>
            </a:gs>
          </a:gsLst>
          <a:lin ang="15961459" scaled="0"/>
        </a:gradFill>
        <a:effectLst/>
      </p:bgPr>
    </p:bg>
    <p:spTree>
      <p:nvGrpSpPr>
        <p:cNvPr id="1" name="Shape 231"/>
        <p:cNvGrpSpPr/>
        <p:nvPr/>
      </p:nvGrpSpPr>
      <p:grpSpPr>
        <a:xfrm>
          <a:off x="0" y="0"/>
          <a:ext cx="0" cy="0"/>
          <a:chOff x="0" y="0"/>
          <a:chExt cx="0" cy="0"/>
        </a:xfrm>
      </p:grpSpPr>
      <p:sp>
        <p:nvSpPr>
          <p:cNvPr id="232" name="Google Shape;232;p13"/>
          <p:cNvSpPr txBox="1">
            <a:spLocks noGrp="1"/>
          </p:cNvSpPr>
          <p:nvPr>
            <p:ph type="body" idx="1"/>
          </p:nvPr>
        </p:nvSpPr>
        <p:spPr>
          <a:xfrm>
            <a:off x="4839450" y="239311"/>
            <a:ext cx="4040100" cy="494400"/>
          </a:xfrm>
          <a:prstGeom prst="rect">
            <a:avLst/>
          </a:prstGeom>
          <a:noFill/>
          <a:ln>
            <a:noFill/>
          </a:ln>
        </p:spPr>
        <p:txBody>
          <a:bodyPr spcFirstLastPara="1" wrap="square" lIns="45700" tIns="0" rIns="45700" bIns="0" anchor="ctr" anchorCtr="0">
            <a:noAutofit/>
          </a:bodyPr>
          <a:lstStyle/>
          <a:p>
            <a:pPr marL="0" lvl="0" indent="0" algn="ctr" rtl="0">
              <a:lnSpc>
                <a:spcPct val="100000"/>
              </a:lnSpc>
              <a:spcBef>
                <a:spcPts val="480"/>
              </a:spcBef>
              <a:spcAft>
                <a:spcPts val="0"/>
              </a:spcAft>
              <a:buSzPts val="2400"/>
              <a:buNone/>
            </a:pPr>
            <a:r>
              <a:rPr lang="en-US">
                <a:solidFill>
                  <a:schemeClr val="lt1"/>
                </a:solidFill>
              </a:rPr>
              <a:t>Do/Undo Method</a:t>
            </a:r>
            <a:endParaRPr>
              <a:solidFill>
                <a:schemeClr val="lt1"/>
              </a:solidFill>
            </a:endParaRPr>
          </a:p>
        </p:txBody>
      </p:sp>
      <p:pic>
        <p:nvPicPr>
          <p:cNvPr id="233" name="Google Shape;233;p13"/>
          <p:cNvPicPr preferRelativeResize="0"/>
          <p:nvPr/>
        </p:nvPicPr>
        <p:blipFill rotWithShape="1">
          <a:blip r:embed="rId3">
            <a:alphaModFix/>
          </a:blip>
          <a:srcRect t="38692" b="39437"/>
          <a:stretch/>
        </p:blipFill>
        <p:spPr>
          <a:xfrm>
            <a:off x="40275" y="1182026"/>
            <a:ext cx="4534651" cy="766500"/>
          </a:xfrm>
          <a:prstGeom prst="rect">
            <a:avLst/>
          </a:prstGeom>
          <a:noFill/>
          <a:ln>
            <a:noFill/>
          </a:ln>
        </p:spPr>
      </p:pic>
      <p:sp>
        <p:nvSpPr>
          <p:cNvPr id="234" name="Google Shape;234;p13"/>
          <p:cNvSpPr txBox="1"/>
          <p:nvPr/>
        </p:nvSpPr>
        <p:spPr>
          <a:xfrm>
            <a:off x="1173325" y="293275"/>
            <a:ext cx="2537700" cy="67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en-US" sz="3400" b="0" i="0" u="none" strike="noStrike" cap="none">
                <a:solidFill>
                  <a:srgbClr val="000000"/>
                </a:solidFill>
                <a:latin typeface="Impact"/>
                <a:ea typeface="Impact"/>
                <a:cs typeface="Impact"/>
                <a:sym typeface="Impact"/>
              </a:rPr>
              <a:t>= 8 </a:t>
            </a:r>
            <a:endParaRPr sz="3400" b="0" i="0" u="none" strike="noStrike" cap="none">
              <a:solidFill>
                <a:srgbClr val="000000"/>
              </a:solidFill>
              <a:latin typeface="Impact"/>
              <a:ea typeface="Impact"/>
              <a:cs typeface="Impact"/>
              <a:sym typeface="Impact"/>
            </a:endParaRPr>
          </a:p>
          <a:p>
            <a:pPr marL="0" marR="0" lvl="0" indent="0" algn="l" rtl="0">
              <a:lnSpc>
                <a:spcPct val="100000"/>
              </a:lnSpc>
              <a:spcBef>
                <a:spcPts val="0"/>
              </a:spcBef>
              <a:spcAft>
                <a:spcPts val="0"/>
              </a:spcAft>
              <a:buClr>
                <a:srgbClr val="000000"/>
              </a:buClr>
              <a:buSzPts val="3400"/>
              <a:buFont typeface="Arial"/>
              <a:buNone/>
            </a:pPr>
            <a:endParaRPr sz="3400" b="0" i="0" u="none" strike="noStrike" cap="none">
              <a:solidFill>
                <a:srgbClr val="000000"/>
              </a:solidFill>
              <a:latin typeface="Impact"/>
              <a:ea typeface="Impact"/>
              <a:cs typeface="Impact"/>
              <a:sym typeface="Impact"/>
            </a:endParaRPr>
          </a:p>
          <a:p>
            <a:pPr marL="0" marR="0" lvl="0" indent="0" algn="l" rtl="0">
              <a:lnSpc>
                <a:spcPct val="100000"/>
              </a:lnSpc>
              <a:spcBef>
                <a:spcPts val="0"/>
              </a:spcBef>
              <a:spcAft>
                <a:spcPts val="0"/>
              </a:spcAft>
              <a:buClr>
                <a:srgbClr val="000000"/>
              </a:buClr>
              <a:buSzPts val="3400"/>
              <a:buFont typeface="Arial"/>
              <a:buNone/>
            </a:pPr>
            <a:endParaRPr sz="3400" b="0" i="0" u="none" strike="noStrike" cap="none">
              <a:solidFill>
                <a:srgbClr val="000000"/>
              </a:solidFill>
              <a:latin typeface="Impact"/>
              <a:ea typeface="Impact"/>
              <a:cs typeface="Impact"/>
              <a:sym typeface="Impact"/>
            </a:endParaRPr>
          </a:p>
        </p:txBody>
      </p:sp>
      <p:sp>
        <p:nvSpPr>
          <p:cNvPr id="235" name="Google Shape;235;p13"/>
          <p:cNvSpPr txBox="1">
            <a:spLocks noGrp="1"/>
          </p:cNvSpPr>
          <p:nvPr>
            <p:ph type="body" idx="3"/>
          </p:nvPr>
        </p:nvSpPr>
        <p:spPr>
          <a:xfrm>
            <a:off x="4839450" y="733700"/>
            <a:ext cx="4040100" cy="4036200"/>
          </a:xfrm>
          <a:prstGeom prst="rect">
            <a:avLst/>
          </a:prstGeom>
          <a:noFill/>
          <a:ln>
            <a:noFill/>
          </a:ln>
        </p:spPr>
        <p:txBody>
          <a:bodyPr spcFirstLastPara="1" wrap="square" lIns="91425" tIns="0" rIns="91425" bIns="45700" anchor="t" anchorCtr="0">
            <a:noAutofit/>
          </a:bodyPr>
          <a:lstStyle/>
          <a:p>
            <a:pPr marL="457200" lvl="0" indent="-342900" algn="l" rtl="0">
              <a:lnSpc>
                <a:spcPct val="100000"/>
              </a:lnSpc>
              <a:spcBef>
                <a:spcPts val="360"/>
              </a:spcBef>
              <a:spcAft>
                <a:spcPts val="0"/>
              </a:spcAft>
              <a:buClr>
                <a:schemeClr val="lt1"/>
              </a:buClr>
              <a:buSzPts val="1800"/>
              <a:buAutoNum type="arabicPeriod"/>
            </a:pPr>
            <a:r>
              <a:rPr lang="en-US" dirty="0">
                <a:solidFill>
                  <a:schemeClr val="lt1"/>
                </a:solidFill>
              </a:rPr>
              <a:t>Combine like terms</a:t>
            </a:r>
            <a:endParaRPr dirty="0">
              <a:solidFill>
                <a:schemeClr val="lt1"/>
              </a:solidFill>
            </a:endParaRPr>
          </a:p>
          <a:p>
            <a:pPr marL="342900" lvl="0" algn="l" rtl="0">
              <a:lnSpc>
                <a:spcPct val="100000"/>
              </a:lnSpc>
              <a:spcBef>
                <a:spcPts val="360"/>
              </a:spcBef>
              <a:spcAft>
                <a:spcPts val="0"/>
              </a:spcAft>
              <a:buSzPts val="1800"/>
              <a:buFont typeface="+mj-lt"/>
              <a:buAutoNum type="arabicPeriod"/>
            </a:pPr>
            <a:endParaRPr dirty="0">
              <a:solidFill>
                <a:schemeClr val="lt1"/>
              </a:solidFill>
            </a:endParaRPr>
          </a:p>
          <a:p>
            <a:pPr marL="457200" lvl="0" indent="-342900" algn="l" rtl="0">
              <a:lnSpc>
                <a:spcPct val="100000"/>
              </a:lnSpc>
              <a:spcBef>
                <a:spcPts val="360"/>
              </a:spcBef>
              <a:spcAft>
                <a:spcPts val="0"/>
              </a:spcAft>
              <a:buClr>
                <a:schemeClr val="lt1"/>
              </a:buClr>
              <a:buSzPts val="1800"/>
              <a:buAutoNum type="arabicPeriod"/>
            </a:pPr>
            <a:r>
              <a:rPr lang="en-US" dirty="0">
                <a:solidFill>
                  <a:schemeClr val="lt1"/>
                </a:solidFill>
              </a:rPr>
              <a:t>Make a T-chart</a:t>
            </a:r>
            <a:endParaRPr dirty="0">
              <a:solidFill>
                <a:schemeClr val="lt1"/>
              </a:solidFill>
            </a:endParaRPr>
          </a:p>
          <a:p>
            <a:pPr marL="0" lvl="0" indent="0" algn="l" rtl="0">
              <a:lnSpc>
                <a:spcPct val="100000"/>
              </a:lnSpc>
              <a:spcBef>
                <a:spcPts val="360"/>
              </a:spcBef>
              <a:spcAft>
                <a:spcPts val="0"/>
              </a:spcAft>
              <a:buSzPts val="1800"/>
              <a:buNone/>
            </a:pPr>
            <a:endParaRPr dirty="0">
              <a:solidFill>
                <a:schemeClr val="lt1"/>
              </a:solidFill>
            </a:endParaRPr>
          </a:p>
          <a:p>
            <a:pPr marL="0" lvl="0" indent="0" algn="l" rtl="0">
              <a:lnSpc>
                <a:spcPct val="100000"/>
              </a:lnSpc>
              <a:spcBef>
                <a:spcPts val="360"/>
              </a:spcBef>
              <a:spcAft>
                <a:spcPts val="0"/>
              </a:spcAft>
              <a:buSzPts val="1800"/>
              <a:buNone/>
            </a:pPr>
            <a:endParaRPr dirty="0">
              <a:solidFill>
                <a:schemeClr val="lt1"/>
              </a:solidFill>
            </a:endParaRPr>
          </a:p>
        </p:txBody>
      </p:sp>
      <p:pic>
        <p:nvPicPr>
          <p:cNvPr id="237" name="Google Shape;237;p13"/>
          <p:cNvPicPr preferRelativeResize="0"/>
          <p:nvPr/>
        </p:nvPicPr>
        <p:blipFill rotWithShape="1">
          <a:blip r:embed="rId4">
            <a:alphaModFix/>
          </a:blip>
          <a:srcRect/>
          <a:stretch/>
        </p:blipFill>
        <p:spPr>
          <a:xfrm>
            <a:off x="-42675" y="-62175"/>
            <a:ext cx="1341129" cy="1340820"/>
          </a:xfrm>
          <a:prstGeom prst="rect">
            <a:avLst/>
          </a:prstGeom>
          <a:noFill/>
          <a:ln>
            <a:noFill/>
          </a:ln>
        </p:spPr>
      </p:pic>
      <p:graphicFrame>
        <p:nvGraphicFramePr>
          <p:cNvPr id="11" name="Google Shape;212;p11">
            <a:extLst>
              <a:ext uri="{FF2B5EF4-FFF2-40B4-BE49-F238E27FC236}">
                <a16:creationId xmlns:a16="http://schemas.microsoft.com/office/drawing/2014/main" id="{3838808E-388F-4392-A44F-40F3E8CFD63F}"/>
              </a:ext>
            </a:extLst>
          </p:cNvPr>
          <p:cNvGraphicFramePr/>
          <p:nvPr>
            <p:extLst>
              <p:ext uri="{D42A27DB-BD31-4B8C-83A1-F6EECF244321}">
                <p14:modId xmlns:p14="http://schemas.microsoft.com/office/powerpoint/2010/main" val="275594398"/>
              </p:ext>
            </p:extLst>
          </p:nvPr>
        </p:nvGraphicFramePr>
        <p:xfrm>
          <a:off x="5418250" y="1851498"/>
          <a:ext cx="2477550" cy="2958875"/>
        </p:xfrm>
        <a:graphic>
          <a:graphicData uri="http://schemas.openxmlformats.org/drawingml/2006/table">
            <a:tbl>
              <a:tblPr>
                <a:noFill/>
                <a:tableStyleId>{4D689DDE-71CE-437E-BBD2-467034AE2769}</a:tableStyleId>
              </a:tblPr>
              <a:tblGrid>
                <a:gridCol w="1238775">
                  <a:extLst>
                    <a:ext uri="{9D8B030D-6E8A-4147-A177-3AD203B41FA5}">
                      <a16:colId xmlns:a16="http://schemas.microsoft.com/office/drawing/2014/main" val="20000"/>
                    </a:ext>
                  </a:extLst>
                </a:gridCol>
                <a:gridCol w="1238775">
                  <a:extLst>
                    <a:ext uri="{9D8B030D-6E8A-4147-A177-3AD203B41FA5}">
                      <a16:colId xmlns:a16="http://schemas.microsoft.com/office/drawing/2014/main" val="20001"/>
                    </a:ext>
                  </a:extLst>
                </a:gridCol>
              </a:tblGrid>
              <a:tr h="6695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noFill/>
                      <a:prstDash val="solid"/>
                      <a:round/>
                      <a:headEnd type="none" w="sm" len="sm"/>
                      <a:tailEnd type="none" w="sm" len="sm"/>
                    </a:lnL>
                    <a:lnR w="19050" cap="flat" cmpd="sng" algn="ctr">
                      <a:solidFill>
                        <a:schemeClr val="bg1"/>
                      </a:solidFill>
                      <a:prstDash val="solid"/>
                      <a:round/>
                      <a:headEnd type="none" w="med" len="med"/>
                      <a:tailEnd type="none" w="med" len="med"/>
                    </a:lnR>
                    <a:lnT w="9525" cap="flat" cmpd="sng">
                      <a:noFill/>
                      <a:prstDash val="solid"/>
                      <a:round/>
                      <a:headEnd type="none" w="sm" len="sm"/>
                      <a:tailEnd type="none" w="sm" len="sm"/>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lnL w="19050" cap="flat" cmpd="sng" algn="ctr">
                      <a:solidFill>
                        <a:schemeClr val="bg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44650">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noFill/>
                      <a:prstDash val="solid"/>
                      <a:round/>
                      <a:headEnd type="none" w="sm" len="sm"/>
                      <a:tailEnd type="none" w="sm" len="sm"/>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lnL w="19050" cap="flat" cmpd="sng" algn="ctr">
                      <a:solidFill>
                        <a:schemeClr val="bg1"/>
                      </a:solidFill>
                      <a:prstDash val="solid"/>
                      <a:round/>
                      <a:headEnd type="none" w="med" len="med"/>
                      <a:tailEnd type="none" w="med" len="med"/>
                    </a:lnL>
                    <a:lnR w="9525" cap="flat" cmpd="sng">
                      <a:noFill/>
                      <a:prstDash val="solid"/>
                      <a:round/>
                      <a:headEnd type="none" w="sm" len="sm"/>
                      <a:tailEnd type="none" w="sm" len="sm"/>
                    </a:lnR>
                    <a:lnT w="19050" cap="flat" cmpd="sng" algn="ctr">
                      <a:solidFill>
                        <a:schemeClr val="bg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44650">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3"/>
                                        </p:tgtEl>
                                        <p:attrNameLst>
                                          <p:attrName>style.visibility</p:attrName>
                                        </p:attrNameLst>
                                      </p:cBhvr>
                                      <p:to>
                                        <p:strVal val="visible"/>
                                      </p:to>
                                    </p:set>
                                    <p:anim calcmode="lin" valueType="num">
                                      <p:cBhvr additive="base">
                                        <p:cTn id="7" dur="1000"/>
                                        <p:tgtEl>
                                          <p:spTgt spid="23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bg>
      <p:bgPr>
        <a:gradFill>
          <a:gsLst>
            <a:gs pos="0">
              <a:srgbClr val="659298"/>
            </a:gs>
            <a:gs pos="100000">
              <a:srgbClr val="4E6F74"/>
            </a:gs>
          </a:gsLst>
          <a:lin ang="15961459" scaled="0"/>
        </a:gradFill>
        <a:effectLst/>
      </p:bgPr>
    </p:bg>
    <p:spTree>
      <p:nvGrpSpPr>
        <p:cNvPr id="1" name="Shape 241"/>
        <p:cNvGrpSpPr/>
        <p:nvPr/>
      </p:nvGrpSpPr>
      <p:grpSpPr>
        <a:xfrm>
          <a:off x="0" y="0"/>
          <a:ext cx="0" cy="0"/>
          <a:chOff x="0" y="0"/>
          <a:chExt cx="0" cy="0"/>
        </a:xfrm>
      </p:grpSpPr>
      <p:pic>
        <p:nvPicPr>
          <p:cNvPr id="242" name="Google Shape;242;p14"/>
          <p:cNvPicPr preferRelativeResize="0"/>
          <p:nvPr/>
        </p:nvPicPr>
        <p:blipFill rotWithShape="1">
          <a:blip r:embed="rId3">
            <a:alphaModFix/>
          </a:blip>
          <a:srcRect t="38692" b="39437"/>
          <a:stretch/>
        </p:blipFill>
        <p:spPr>
          <a:xfrm>
            <a:off x="40275" y="1182026"/>
            <a:ext cx="4534651" cy="766500"/>
          </a:xfrm>
          <a:prstGeom prst="rect">
            <a:avLst/>
          </a:prstGeom>
          <a:noFill/>
          <a:ln>
            <a:noFill/>
          </a:ln>
        </p:spPr>
      </p:pic>
      <p:sp>
        <p:nvSpPr>
          <p:cNvPr id="243" name="Google Shape;243;p14"/>
          <p:cNvSpPr txBox="1"/>
          <p:nvPr/>
        </p:nvSpPr>
        <p:spPr>
          <a:xfrm>
            <a:off x="1173325" y="293275"/>
            <a:ext cx="2537700" cy="67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en-US" sz="3400" b="0" i="0" u="none" strike="noStrike" cap="none">
                <a:solidFill>
                  <a:srgbClr val="000000"/>
                </a:solidFill>
                <a:latin typeface="Impact"/>
                <a:ea typeface="Impact"/>
                <a:cs typeface="Impact"/>
                <a:sym typeface="Impact"/>
              </a:rPr>
              <a:t>= 8 </a:t>
            </a:r>
            <a:endParaRPr sz="3400" b="0" i="0" u="none" strike="noStrike" cap="none">
              <a:solidFill>
                <a:srgbClr val="000000"/>
              </a:solidFill>
              <a:latin typeface="Impact"/>
              <a:ea typeface="Impact"/>
              <a:cs typeface="Impact"/>
              <a:sym typeface="Impact"/>
            </a:endParaRPr>
          </a:p>
          <a:p>
            <a:pPr marL="0" marR="0" lvl="0" indent="0" algn="l" rtl="0">
              <a:lnSpc>
                <a:spcPct val="100000"/>
              </a:lnSpc>
              <a:spcBef>
                <a:spcPts val="0"/>
              </a:spcBef>
              <a:spcAft>
                <a:spcPts val="0"/>
              </a:spcAft>
              <a:buClr>
                <a:srgbClr val="000000"/>
              </a:buClr>
              <a:buSzPts val="3400"/>
              <a:buFont typeface="Arial"/>
              <a:buNone/>
            </a:pPr>
            <a:endParaRPr sz="3400" b="0" i="0" u="none" strike="noStrike" cap="none">
              <a:solidFill>
                <a:srgbClr val="000000"/>
              </a:solidFill>
              <a:latin typeface="Impact"/>
              <a:ea typeface="Impact"/>
              <a:cs typeface="Impact"/>
              <a:sym typeface="Impact"/>
            </a:endParaRPr>
          </a:p>
          <a:p>
            <a:pPr marL="0" marR="0" lvl="0" indent="0" algn="l" rtl="0">
              <a:lnSpc>
                <a:spcPct val="100000"/>
              </a:lnSpc>
              <a:spcBef>
                <a:spcPts val="0"/>
              </a:spcBef>
              <a:spcAft>
                <a:spcPts val="0"/>
              </a:spcAft>
              <a:buClr>
                <a:srgbClr val="000000"/>
              </a:buClr>
              <a:buSzPts val="3400"/>
              <a:buFont typeface="Arial"/>
              <a:buNone/>
            </a:pPr>
            <a:endParaRPr sz="3400" b="0" i="0" u="none" strike="noStrike" cap="none">
              <a:solidFill>
                <a:srgbClr val="000000"/>
              </a:solidFill>
              <a:latin typeface="Impact"/>
              <a:ea typeface="Impact"/>
              <a:cs typeface="Impact"/>
              <a:sym typeface="Impact"/>
            </a:endParaRPr>
          </a:p>
        </p:txBody>
      </p:sp>
      <p:pic>
        <p:nvPicPr>
          <p:cNvPr id="244" name="Google Shape;244;p14"/>
          <p:cNvPicPr preferRelativeResize="0"/>
          <p:nvPr/>
        </p:nvPicPr>
        <p:blipFill rotWithShape="1">
          <a:blip r:embed="rId4">
            <a:alphaModFix/>
          </a:blip>
          <a:srcRect/>
          <a:stretch/>
        </p:blipFill>
        <p:spPr>
          <a:xfrm>
            <a:off x="-42675" y="-62175"/>
            <a:ext cx="1341129" cy="1340820"/>
          </a:xfrm>
          <a:prstGeom prst="rect">
            <a:avLst/>
          </a:prstGeom>
          <a:noFill/>
          <a:ln>
            <a:noFill/>
          </a:ln>
        </p:spPr>
      </p:pic>
      <p:sp>
        <p:nvSpPr>
          <p:cNvPr id="245" name="Google Shape;245;p14"/>
          <p:cNvSpPr txBox="1">
            <a:spLocks noGrp="1"/>
          </p:cNvSpPr>
          <p:nvPr>
            <p:ph type="body" idx="1"/>
          </p:nvPr>
        </p:nvSpPr>
        <p:spPr>
          <a:xfrm>
            <a:off x="4839450" y="239311"/>
            <a:ext cx="4040100" cy="494400"/>
          </a:xfrm>
          <a:prstGeom prst="rect">
            <a:avLst/>
          </a:prstGeom>
          <a:noFill/>
          <a:ln>
            <a:noFill/>
          </a:ln>
        </p:spPr>
        <p:txBody>
          <a:bodyPr spcFirstLastPara="1" wrap="square" lIns="45700" tIns="0" rIns="45700" bIns="0" anchor="ctr" anchorCtr="0">
            <a:noAutofit/>
          </a:bodyPr>
          <a:lstStyle/>
          <a:p>
            <a:pPr marL="0" lvl="0" indent="0" algn="ctr" rtl="0">
              <a:lnSpc>
                <a:spcPct val="100000"/>
              </a:lnSpc>
              <a:spcBef>
                <a:spcPts val="480"/>
              </a:spcBef>
              <a:spcAft>
                <a:spcPts val="0"/>
              </a:spcAft>
              <a:buSzPts val="2400"/>
              <a:buNone/>
            </a:pPr>
            <a:r>
              <a:rPr lang="en-US">
                <a:solidFill>
                  <a:schemeClr val="lt1"/>
                </a:solidFill>
              </a:rPr>
              <a:t>Do/Undo Method</a:t>
            </a:r>
            <a:endParaRPr>
              <a:solidFill>
                <a:schemeClr val="lt1"/>
              </a:solidFill>
            </a:endParaRPr>
          </a:p>
        </p:txBody>
      </p:sp>
      <p:sp>
        <p:nvSpPr>
          <p:cNvPr id="246" name="Google Shape;246;p14"/>
          <p:cNvSpPr txBox="1">
            <a:spLocks noGrp="1"/>
          </p:cNvSpPr>
          <p:nvPr>
            <p:ph type="body" idx="3"/>
          </p:nvPr>
        </p:nvSpPr>
        <p:spPr>
          <a:xfrm>
            <a:off x="4839450" y="733700"/>
            <a:ext cx="4040100" cy="4036200"/>
          </a:xfrm>
          <a:prstGeom prst="rect">
            <a:avLst/>
          </a:prstGeom>
          <a:noFill/>
          <a:ln>
            <a:noFill/>
          </a:ln>
        </p:spPr>
        <p:txBody>
          <a:bodyPr spcFirstLastPara="1" wrap="square" lIns="91425" tIns="0" rIns="91425" bIns="45700" anchor="t" anchorCtr="0">
            <a:noAutofit/>
          </a:bodyPr>
          <a:lstStyle/>
          <a:p>
            <a:pPr marL="457200" lvl="0" indent="-342900" algn="l" rtl="0">
              <a:lnSpc>
                <a:spcPct val="100000"/>
              </a:lnSpc>
              <a:spcBef>
                <a:spcPts val="360"/>
              </a:spcBef>
              <a:spcAft>
                <a:spcPts val="0"/>
              </a:spcAft>
              <a:buClr>
                <a:schemeClr val="lt1"/>
              </a:buClr>
              <a:buSzPts val="1800"/>
              <a:buAutoNum type="arabicPeriod"/>
            </a:pPr>
            <a:r>
              <a:rPr lang="en-US" dirty="0">
                <a:solidFill>
                  <a:schemeClr val="lt1"/>
                </a:solidFill>
              </a:rPr>
              <a:t>Combine like terms</a:t>
            </a:r>
            <a:endParaRPr dirty="0">
              <a:solidFill>
                <a:schemeClr val="lt1"/>
              </a:solidFill>
            </a:endParaRPr>
          </a:p>
          <a:p>
            <a:pPr marL="1257300" lvl="0" algn="l" rtl="0">
              <a:lnSpc>
                <a:spcPct val="100000"/>
              </a:lnSpc>
              <a:spcBef>
                <a:spcPts val="360"/>
              </a:spcBef>
              <a:spcAft>
                <a:spcPts val="0"/>
              </a:spcAft>
              <a:buSzPts val="1800"/>
              <a:buFont typeface="+mj-lt"/>
              <a:buAutoNum type="arabicPeriod"/>
            </a:pPr>
            <a:endParaRPr dirty="0">
              <a:solidFill>
                <a:schemeClr val="lt1"/>
              </a:solidFill>
            </a:endParaRPr>
          </a:p>
          <a:p>
            <a:pPr marL="457200" lvl="0" indent="-342900" algn="l" rtl="0">
              <a:lnSpc>
                <a:spcPct val="100000"/>
              </a:lnSpc>
              <a:spcBef>
                <a:spcPts val="360"/>
              </a:spcBef>
              <a:spcAft>
                <a:spcPts val="0"/>
              </a:spcAft>
              <a:buClr>
                <a:schemeClr val="lt1"/>
              </a:buClr>
              <a:buSzPts val="1800"/>
              <a:buAutoNum type="arabicPeriod"/>
            </a:pPr>
            <a:r>
              <a:rPr lang="en-US" dirty="0">
                <a:solidFill>
                  <a:schemeClr val="lt1"/>
                </a:solidFill>
              </a:rPr>
              <a:t>Make a T-chart</a:t>
            </a:r>
            <a:endParaRPr dirty="0">
              <a:solidFill>
                <a:schemeClr val="lt1"/>
              </a:solidFill>
            </a:endParaRPr>
          </a:p>
          <a:p>
            <a:pPr marL="0" lvl="0" indent="0" algn="l" rtl="0">
              <a:lnSpc>
                <a:spcPct val="100000"/>
              </a:lnSpc>
              <a:spcBef>
                <a:spcPts val="360"/>
              </a:spcBef>
              <a:spcAft>
                <a:spcPts val="0"/>
              </a:spcAft>
              <a:buSzPts val="1800"/>
              <a:buNone/>
            </a:pPr>
            <a:endParaRPr dirty="0">
              <a:solidFill>
                <a:schemeClr val="lt1"/>
              </a:solidFill>
            </a:endParaRPr>
          </a:p>
          <a:p>
            <a:pPr marL="0" lvl="0" indent="0" algn="l" rtl="0">
              <a:lnSpc>
                <a:spcPct val="100000"/>
              </a:lnSpc>
              <a:spcBef>
                <a:spcPts val="360"/>
              </a:spcBef>
              <a:spcAft>
                <a:spcPts val="0"/>
              </a:spcAft>
              <a:buSzPts val="1800"/>
              <a:buNone/>
            </a:pPr>
            <a:endParaRPr dirty="0">
              <a:solidFill>
                <a:schemeClr val="lt1"/>
              </a:solidFill>
            </a:endParaRPr>
          </a:p>
        </p:txBody>
      </p:sp>
      <mc:AlternateContent xmlns:mc="http://schemas.openxmlformats.org/markup-compatibility/2006" xmlns:a14="http://schemas.microsoft.com/office/drawing/2010/main">
        <mc:Choice Requires="a14">
          <p:sp>
            <p:nvSpPr>
              <p:cNvPr id="254" name="Google Shape;254;p14"/>
              <p:cNvSpPr txBox="1"/>
              <p:nvPr/>
            </p:nvSpPr>
            <p:spPr>
              <a:xfrm>
                <a:off x="5020050" y="938050"/>
                <a:ext cx="3950100" cy="460800"/>
              </a:xfrm>
              <a:prstGeom prst="rect">
                <a:avLst/>
              </a:prstGeom>
              <a:noFill/>
              <a:ln>
                <a:noFill/>
              </a:ln>
            </p:spPr>
            <p:txBody>
              <a:bodyPr spcFirstLastPara="1" wrap="square" lIns="91425" tIns="91425" rIns="91425" bIns="91425" anchor="t" anchorCtr="0">
                <a:noAutofit/>
              </a:bodyPr>
              <a:lstStyle/>
              <a:p>
                <a:pPr marL="914400" marR="0" lvl="0" indent="0" algn="l" rtl="0">
                  <a:lnSpc>
                    <a:spcPct val="100000"/>
                  </a:lnSpc>
                  <a:spcBef>
                    <a:spcPts val="360"/>
                  </a:spcBef>
                  <a:spcAft>
                    <a:spcPts val="0"/>
                  </a:spcAft>
                  <a:buClr>
                    <a:srgbClr val="000000"/>
                  </a:buClr>
                  <a:buSzPts val="2400"/>
                  <a:buFont typeface="Arial"/>
                  <a:buNone/>
                </a:pPr>
                <a14:m>
                  <m:oMathPara xmlns:m="http://schemas.openxmlformats.org/officeDocument/2006/math">
                    <m:oMathParaPr>
                      <m:jc m:val="centerGroup"/>
                    </m:oMathParaPr>
                    <m:oMath xmlns:m="http://schemas.openxmlformats.org/officeDocument/2006/math">
                      <m:r>
                        <a:rPr lang="en-US" sz="2400" b="1" i="1" u="none" strike="noStrike" cap="none" dirty="0" smtClean="0">
                          <a:solidFill>
                            <a:schemeClr val="lt1"/>
                          </a:solidFill>
                          <a:latin typeface="Cambria Math" panose="02040503050406030204" pitchFamily="18" charset="0"/>
                          <a:ea typeface="Calibri"/>
                          <a:cs typeface="Calibri"/>
                          <a:sym typeface="Calibri"/>
                        </a:rPr>
                        <m:t>𝟐</m:t>
                      </m:r>
                      <m:r>
                        <a:rPr lang="en-US" sz="2400" b="1" i="1" u="none" strike="noStrike" cap="none" dirty="0" smtClean="0">
                          <a:solidFill>
                            <a:schemeClr val="lt1"/>
                          </a:solidFill>
                          <a:latin typeface="Cambria Math" panose="02040503050406030204" pitchFamily="18" charset="0"/>
                          <a:ea typeface="Calibri"/>
                          <a:cs typeface="Calibri"/>
                          <a:sym typeface="Calibri"/>
                        </a:rPr>
                        <m:t>𝑷</m:t>
                      </m:r>
                      <m:r>
                        <a:rPr lang="en-US" sz="2400" b="1" i="1" u="none" strike="noStrike" cap="none" dirty="0" smtClean="0">
                          <a:solidFill>
                            <a:schemeClr val="lt1"/>
                          </a:solidFill>
                          <a:latin typeface="Cambria Math" panose="02040503050406030204" pitchFamily="18" charset="0"/>
                          <a:ea typeface="Calibri"/>
                          <a:cs typeface="Calibri"/>
                          <a:sym typeface="Calibri"/>
                        </a:rPr>
                        <m:t>+</m:t>
                      </m:r>
                      <m:r>
                        <a:rPr lang="en-US" sz="2400" b="1" i="1" u="none" strike="noStrike" cap="none" dirty="0" smtClean="0">
                          <a:solidFill>
                            <a:schemeClr val="lt1"/>
                          </a:solidFill>
                          <a:latin typeface="Cambria Math" panose="02040503050406030204" pitchFamily="18" charset="0"/>
                          <a:ea typeface="Calibri"/>
                          <a:cs typeface="Calibri"/>
                          <a:sym typeface="Calibri"/>
                        </a:rPr>
                        <m:t>𝟖</m:t>
                      </m:r>
                      <m:r>
                        <a:rPr lang="en-US" sz="2400" b="1" i="1" u="none" strike="noStrike" cap="none" dirty="0" smtClean="0">
                          <a:solidFill>
                            <a:schemeClr val="lt1"/>
                          </a:solidFill>
                          <a:latin typeface="Cambria Math" panose="02040503050406030204" pitchFamily="18" charset="0"/>
                          <a:ea typeface="Calibri"/>
                          <a:cs typeface="Calibri"/>
                          <a:sym typeface="Calibri"/>
                        </a:rPr>
                        <m:t>=</m:t>
                      </m:r>
                      <m:r>
                        <a:rPr lang="en-US" sz="2400" b="1" i="1" u="none" strike="noStrike" cap="none" dirty="0" smtClean="0">
                          <a:solidFill>
                            <a:schemeClr val="lt1"/>
                          </a:solidFill>
                          <a:latin typeface="Cambria Math" panose="02040503050406030204" pitchFamily="18" charset="0"/>
                          <a:ea typeface="Calibri"/>
                          <a:cs typeface="Calibri"/>
                          <a:sym typeface="Calibri"/>
                        </a:rPr>
                        <m:t>𝟏𝟖</m:t>
                      </m:r>
                    </m:oMath>
                  </m:oMathPara>
                </a14:m>
                <a:endParaRPr sz="2400" b="1" i="0" u="none" strike="noStrike" cap="none" dirty="0">
                  <a:solidFill>
                    <a:srgbClr val="000000"/>
                  </a:solidFill>
                  <a:latin typeface="Calibri"/>
                  <a:ea typeface="Calibri"/>
                  <a:cs typeface="Calibri"/>
                  <a:sym typeface="Calibri"/>
                </a:endParaRPr>
              </a:p>
            </p:txBody>
          </p:sp>
        </mc:Choice>
        <mc:Fallback xmlns="">
          <p:sp>
            <p:nvSpPr>
              <p:cNvPr id="254" name="Google Shape;254;p14"/>
              <p:cNvSpPr txBox="1">
                <a:spLocks noRot="1" noChangeAspect="1" noMove="1" noResize="1" noEditPoints="1" noAdjustHandles="1" noChangeArrowheads="1" noChangeShapeType="1" noTextEdit="1"/>
              </p:cNvSpPr>
              <p:nvPr/>
            </p:nvSpPr>
            <p:spPr>
              <a:xfrm>
                <a:off x="5020050" y="938050"/>
                <a:ext cx="3950100" cy="460800"/>
              </a:xfrm>
              <a:prstGeom prst="rect">
                <a:avLst/>
              </a:prstGeom>
              <a:blipFill>
                <a:blip r:embed="rId5"/>
                <a:stretch>
                  <a:fillRect b="-533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8" name="Google Shape;212;p11">
                <a:extLst>
                  <a:ext uri="{FF2B5EF4-FFF2-40B4-BE49-F238E27FC236}">
                    <a16:creationId xmlns:a16="http://schemas.microsoft.com/office/drawing/2014/main" id="{ABA7FD28-4493-442E-BF5A-42CE13125A18}"/>
                  </a:ext>
                </a:extLst>
              </p:cNvPr>
              <p:cNvGraphicFramePr/>
              <p:nvPr>
                <p:extLst>
                  <p:ext uri="{D42A27DB-BD31-4B8C-83A1-F6EECF244321}">
                    <p14:modId xmlns:p14="http://schemas.microsoft.com/office/powerpoint/2010/main" val="1613644888"/>
                  </p:ext>
                </p:extLst>
              </p:nvPr>
            </p:nvGraphicFramePr>
            <p:xfrm>
              <a:off x="5418250" y="1851498"/>
              <a:ext cx="2477550" cy="2958875"/>
            </p:xfrm>
            <a:graphic>
              <a:graphicData uri="http://schemas.openxmlformats.org/drawingml/2006/table">
                <a:tbl>
                  <a:tblPr>
                    <a:noFill/>
                    <a:tableStyleId>{4D689DDE-71CE-437E-BBD2-467034AE2769}</a:tableStyleId>
                  </a:tblPr>
                  <a:tblGrid>
                    <a:gridCol w="1238775">
                      <a:extLst>
                        <a:ext uri="{9D8B030D-6E8A-4147-A177-3AD203B41FA5}">
                          <a16:colId xmlns:a16="http://schemas.microsoft.com/office/drawing/2014/main" val="20000"/>
                        </a:ext>
                      </a:extLst>
                    </a:gridCol>
                    <a:gridCol w="1238775">
                      <a:extLst>
                        <a:ext uri="{9D8B030D-6E8A-4147-A177-3AD203B41FA5}">
                          <a16:colId xmlns:a16="http://schemas.microsoft.com/office/drawing/2014/main" val="20001"/>
                        </a:ext>
                      </a:extLst>
                    </a:gridCol>
                  </a:tblGrid>
                  <a:tr h="669575">
                    <a:tc>
                      <a:txBody>
                        <a:bodyPr/>
                        <a:lstStyle/>
                        <a:p>
                          <a:pPr marL="0" marR="0" lvl="0" indent="0" algn="l" rtl="0">
                            <a:lnSpc>
                              <a:spcPct val="100000"/>
                            </a:lnSpc>
                            <a:spcBef>
                              <a:spcPts val="0"/>
                            </a:spcBef>
                            <a:spcAft>
                              <a:spcPts val="0"/>
                            </a:spcAft>
                            <a:buClr>
                              <a:srgbClr val="000000"/>
                            </a:buClr>
                            <a:buSzPts val="1400"/>
                            <a:buFont typeface="Arial"/>
                            <a:buNone/>
                          </a:pPr>
                          <a14:m>
                            <m:oMathPara xmlns:m="http://schemas.openxmlformats.org/officeDocument/2006/math">
                              <m:oMathParaPr>
                                <m:jc m:val="centerGroup"/>
                              </m:oMathParaPr>
                              <m:oMath xmlns:m="http://schemas.openxmlformats.org/officeDocument/2006/math">
                                <m:r>
                                  <a:rPr lang="en-US" sz="2000" b="0" i="1" u="none" strike="noStrike" cap="none" smtClean="0">
                                    <a:solidFill>
                                      <a:schemeClr val="bg1"/>
                                    </a:solidFill>
                                    <a:latin typeface="Cambria Math" panose="02040503050406030204" pitchFamily="18" charset="0"/>
                                  </a:rPr>
                                  <m:t>𝑃</m:t>
                                </m:r>
                              </m:oMath>
                            </m:oMathPara>
                          </a14:m>
                          <a:endParaRPr lang="en-US" sz="2000" u="none" strike="noStrike" cap="none" dirty="0">
                            <a:solidFill>
                              <a:schemeClr val="bg1"/>
                            </a:solidFill>
                          </a:endParaRPr>
                        </a:p>
                      </a:txBody>
                      <a:tcPr marL="91425" marR="91425" marT="91425" marB="91425">
                        <a:lnL w="9525" cap="flat" cmpd="sng">
                          <a:noFill/>
                          <a:prstDash val="solid"/>
                          <a:round/>
                          <a:headEnd type="none" w="sm" len="sm"/>
                          <a:tailEnd type="none" w="sm" len="sm"/>
                        </a:lnL>
                        <a:lnR w="19050" cap="flat" cmpd="sng" algn="ctr">
                          <a:solidFill>
                            <a:schemeClr val="bg1"/>
                          </a:solidFill>
                          <a:prstDash val="solid"/>
                          <a:round/>
                          <a:headEnd type="none" w="med" len="med"/>
                          <a:tailEnd type="none" w="med" len="med"/>
                        </a:lnR>
                        <a:lnT w="9525" cap="flat" cmpd="sng">
                          <a:noFill/>
                          <a:prstDash val="solid"/>
                          <a:round/>
                          <a:headEnd type="none" w="sm" len="sm"/>
                          <a:tailEnd type="none" w="sm" len="sm"/>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400"/>
                            <a:buFont typeface="Arial"/>
                            <a:buNone/>
                          </a:pPr>
                          <a14:m>
                            <m:oMathPara xmlns:m="http://schemas.openxmlformats.org/officeDocument/2006/math">
                              <m:oMathParaPr>
                                <m:jc m:val="centerGroup"/>
                              </m:oMathParaPr>
                              <m:oMath xmlns:m="http://schemas.openxmlformats.org/officeDocument/2006/math">
                                <m:r>
                                  <a:rPr lang="en-US" sz="2000" i="1" u="none" strike="noStrike" cap="none" dirty="0" smtClean="0">
                                    <a:solidFill>
                                      <a:schemeClr val="bg1"/>
                                    </a:solidFill>
                                    <a:latin typeface="Cambria Math" panose="02040503050406030204" pitchFamily="18" charset="0"/>
                                  </a:rPr>
                                  <m:t>=</m:t>
                                </m:r>
                                <m:r>
                                  <a:rPr lang="en-US" sz="2000" b="0" i="1" u="none" strike="noStrike" cap="none" dirty="0" smtClean="0">
                                    <a:solidFill>
                                      <a:schemeClr val="bg1"/>
                                    </a:solidFill>
                                    <a:latin typeface="Cambria Math" panose="02040503050406030204" pitchFamily="18" charset="0"/>
                                  </a:rPr>
                                  <m:t>5</m:t>
                                </m:r>
                              </m:oMath>
                            </m:oMathPara>
                          </a14:m>
                          <a:endParaRPr lang="en-US" sz="2000" u="none" strike="noStrike" cap="none" dirty="0">
                            <a:solidFill>
                              <a:schemeClr val="bg1"/>
                            </a:solidFill>
                          </a:endParaRPr>
                        </a:p>
                      </a:txBody>
                      <a:tcPr marL="91425" marR="91425" marT="91425" marB="91425">
                        <a:lnL w="19050" cap="flat" cmpd="sng" algn="ctr">
                          <a:solidFill>
                            <a:schemeClr val="bg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44650">
                    <a:tc rowSpan="2">
                      <a:txBody>
                        <a:bodyPr/>
                        <a:lstStyle/>
                        <a:p>
                          <a:pPr marL="0" marR="0" lvl="0" indent="0" algn="ctr" rtl="0">
                            <a:lnSpc>
                              <a:spcPct val="100000"/>
                            </a:lnSpc>
                            <a:spcBef>
                              <a:spcPts val="0"/>
                            </a:spcBef>
                            <a:spcAft>
                              <a:spcPts val="0"/>
                            </a:spcAft>
                            <a:buClr>
                              <a:srgbClr val="000000"/>
                            </a:buClr>
                            <a:buSzPts val="1400"/>
                            <a:buFont typeface="Arial"/>
                            <a:buNone/>
                          </a:pPr>
                          <a14:m>
                            <m:oMathPara xmlns:m="http://schemas.openxmlformats.org/officeDocument/2006/math">
                              <m:oMathParaPr>
                                <m:jc m:val="centerGroup"/>
                              </m:oMathParaPr>
                              <m:oMath xmlns:m="http://schemas.openxmlformats.org/officeDocument/2006/math">
                                <m:r>
                                  <a:rPr lang="en-US" sz="2000" i="1" u="none" strike="noStrike" cap="none" dirty="0" smtClean="0">
                                    <a:solidFill>
                                      <a:schemeClr val="bg1"/>
                                    </a:solidFill>
                                    <a:latin typeface="Cambria Math" panose="02040503050406030204" pitchFamily="18" charset="0"/>
                                  </a:rPr>
                                  <m:t>∗</m:t>
                                </m:r>
                                <m:r>
                                  <a:rPr lang="en-US" sz="2000" b="0" i="1" u="none" strike="noStrike" cap="none" dirty="0" smtClean="0">
                                    <a:solidFill>
                                      <a:schemeClr val="bg1"/>
                                    </a:solidFill>
                                    <a:latin typeface="Cambria Math" panose="02040503050406030204" pitchFamily="18" charset="0"/>
                                  </a:rPr>
                                  <m:t>2</m:t>
                                </m:r>
                              </m:oMath>
                            </m:oMathPara>
                          </a14:m>
                          <a:endParaRPr lang="en-US" sz="2000" u="none" strike="noStrike" cap="none" dirty="0">
                            <a:solidFill>
                              <a:schemeClr val="bg1"/>
                            </a:solidFill>
                          </a:endParaRPr>
                        </a:p>
                        <a:p>
                          <a:pPr marL="0" marR="0" lvl="0" indent="0" algn="ctr" rtl="0">
                            <a:lnSpc>
                              <a:spcPct val="100000"/>
                            </a:lnSpc>
                            <a:spcBef>
                              <a:spcPts val="0"/>
                            </a:spcBef>
                            <a:spcAft>
                              <a:spcPts val="0"/>
                            </a:spcAft>
                            <a:buClr>
                              <a:srgbClr val="000000"/>
                            </a:buClr>
                            <a:buSzPts val="1400"/>
                            <a:buFont typeface="Arial"/>
                            <a:buNone/>
                          </a:pPr>
                          <a:endParaRPr lang="en-US" sz="1400" u="none" strike="noStrike" cap="none" dirty="0"/>
                        </a:p>
                        <a:p>
                          <a:pPr marL="0" marR="0" lvl="0" indent="0" algn="ctr" rtl="0">
                            <a:lnSpc>
                              <a:spcPct val="100000"/>
                            </a:lnSpc>
                            <a:spcBef>
                              <a:spcPts val="0"/>
                            </a:spcBef>
                            <a:spcAft>
                              <a:spcPts val="0"/>
                            </a:spcAft>
                            <a:buClr>
                              <a:srgbClr val="000000"/>
                            </a:buClr>
                            <a:buSzPts val="1400"/>
                            <a:buFont typeface="Arial"/>
                            <a:buNone/>
                          </a:pPr>
                          <a14:m>
                            <m:oMathPara xmlns:m="http://schemas.openxmlformats.org/officeDocument/2006/math">
                              <m:oMathParaPr>
                                <m:jc m:val="centerGroup"/>
                              </m:oMathParaPr>
                              <m:oMath xmlns:m="http://schemas.openxmlformats.org/officeDocument/2006/math">
                                <m:r>
                                  <a:rPr lang="en-US" sz="2000" b="0" i="1" u="none" strike="noStrike" cap="none" dirty="0" smtClean="0">
                                    <a:solidFill>
                                      <a:schemeClr val="bg1"/>
                                    </a:solidFill>
                                    <a:latin typeface="Cambria Math" panose="02040503050406030204" pitchFamily="18" charset="0"/>
                                  </a:rPr>
                                  <m:t>+8</m:t>
                                </m:r>
                              </m:oMath>
                            </m:oMathPara>
                          </a14:m>
                          <a:endParaRPr lang="en-US" sz="2000" b="0" u="none" strike="noStrike" cap="none" dirty="0">
                            <a:solidFill>
                              <a:schemeClr val="bg1"/>
                            </a:solidFill>
                          </a:endParaRPr>
                        </a:p>
                        <a:p>
                          <a:pPr marL="0" marR="0" lvl="0" indent="0" algn="ctr" rtl="0">
                            <a:lnSpc>
                              <a:spcPct val="100000"/>
                            </a:lnSpc>
                            <a:spcBef>
                              <a:spcPts val="0"/>
                            </a:spcBef>
                            <a:spcAft>
                              <a:spcPts val="0"/>
                            </a:spcAft>
                            <a:buClr>
                              <a:srgbClr val="000000"/>
                            </a:buClr>
                            <a:buSzPts val="1400"/>
                            <a:buFont typeface="Arial"/>
                            <a:buNone/>
                          </a:pPr>
                          <a:endParaRPr lang="en-US" sz="2000" u="none" strike="noStrike" cap="none" dirty="0">
                            <a:solidFill>
                              <a:schemeClr val="bg1"/>
                            </a:solidFill>
                          </a:endParaRPr>
                        </a:p>
                        <a:p>
                          <a:pPr marL="0" marR="0" lvl="0" indent="0" algn="ctr" rtl="0">
                            <a:lnSpc>
                              <a:spcPct val="100000"/>
                            </a:lnSpc>
                            <a:spcBef>
                              <a:spcPts val="0"/>
                            </a:spcBef>
                            <a:spcAft>
                              <a:spcPts val="0"/>
                            </a:spcAft>
                            <a:buClr>
                              <a:srgbClr val="000000"/>
                            </a:buClr>
                            <a:buSzPts val="1400"/>
                            <a:buFont typeface="Arial"/>
                            <a:buNone/>
                          </a:pPr>
                          <a:r>
                            <a:rPr lang="en-US" sz="2000" b="0" i="1" u="none" strike="noStrike" cap="none" dirty="0">
                              <a:solidFill>
                                <a:schemeClr val="bg1"/>
                              </a:solidFill>
                              <a:latin typeface="Cambria Math" panose="02040503050406030204" pitchFamily="18" charset="0"/>
                              <a:cs typeface="Arial"/>
                              <a:sym typeface="Arial"/>
                            </a:rPr>
                            <a:t>=18</a:t>
                          </a:r>
                        </a:p>
                      </a:txBody>
                      <a:tcPr marL="91425" marR="91425" marT="91425" marB="91425">
                        <a:lnL w="9525" cap="flat" cmpd="sng">
                          <a:noFill/>
                          <a:prstDash val="solid"/>
                          <a:round/>
                          <a:headEnd type="none" w="sm" len="sm"/>
                          <a:tailEnd type="none" w="sm" len="sm"/>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rowSpan="2">
                      <a:txBody>
                        <a:bodyPr/>
                        <a:lstStyle/>
                        <a:p>
                          <a:pPr marL="0" marR="0" lvl="0" indent="0" algn="ctr" rtl="0">
                            <a:lnSpc>
                              <a:spcPct val="100000"/>
                            </a:lnSpc>
                            <a:spcBef>
                              <a:spcPts val="0"/>
                            </a:spcBef>
                            <a:spcAft>
                              <a:spcPts val="0"/>
                            </a:spcAft>
                            <a:buClr>
                              <a:srgbClr val="000000"/>
                            </a:buClr>
                            <a:buSzPts val="1400"/>
                            <a:buFont typeface="Arial"/>
                            <a:buNone/>
                          </a:pPr>
                          <a14:m>
                            <m:oMathPara xmlns:m="http://schemas.openxmlformats.org/officeDocument/2006/math">
                              <m:oMathParaPr>
                                <m:jc m:val="centerGroup"/>
                              </m:oMathParaPr>
                              <m:oMath xmlns:m="http://schemas.openxmlformats.org/officeDocument/2006/math">
                                <m:r>
                                  <a:rPr lang="en-US" sz="2000" i="1" u="none" strike="noStrike" cap="none" dirty="0" smtClean="0">
                                    <a:solidFill>
                                      <a:schemeClr val="bg1"/>
                                    </a:solidFill>
                                    <a:latin typeface="Cambria Math" panose="02040503050406030204" pitchFamily="18" charset="0"/>
                                  </a:rPr>
                                  <m:t>1</m:t>
                                </m:r>
                                <m:r>
                                  <a:rPr lang="en-US" sz="2000" b="0" i="1" u="none" strike="noStrike" cap="none" dirty="0" smtClean="0">
                                    <a:solidFill>
                                      <a:schemeClr val="bg1"/>
                                    </a:solidFill>
                                    <a:latin typeface="Cambria Math" panose="02040503050406030204" pitchFamily="18" charset="0"/>
                                  </a:rPr>
                                  <m:t>0/2</m:t>
                                </m:r>
                              </m:oMath>
                            </m:oMathPara>
                          </a14:m>
                          <a:endParaRPr lang="en-US" sz="2000" u="none" strike="noStrike" cap="none" dirty="0">
                            <a:solidFill>
                              <a:schemeClr val="bg1"/>
                            </a:solidFill>
                          </a:endParaRPr>
                        </a:p>
                        <a:p>
                          <a:pPr marL="0" marR="0" lvl="0" indent="0" algn="ctr" rtl="0">
                            <a:lnSpc>
                              <a:spcPct val="100000"/>
                            </a:lnSpc>
                            <a:spcBef>
                              <a:spcPts val="0"/>
                            </a:spcBef>
                            <a:spcAft>
                              <a:spcPts val="0"/>
                            </a:spcAft>
                            <a:buClr>
                              <a:srgbClr val="000000"/>
                            </a:buClr>
                            <a:buSzPts val="1400"/>
                            <a:buFont typeface="Arial"/>
                            <a:buNone/>
                          </a:pPr>
                          <a:endParaRPr lang="en-US" sz="1400" u="none" strike="noStrike" cap="none" dirty="0"/>
                        </a:p>
                        <a:p>
                          <a:pPr marL="0" marR="0" lvl="0" indent="0" algn="ctr" rtl="0">
                            <a:lnSpc>
                              <a:spcPct val="100000"/>
                            </a:lnSpc>
                            <a:spcBef>
                              <a:spcPts val="0"/>
                            </a:spcBef>
                            <a:spcAft>
                              <a:spcPts val="0"/>
                            </a:spcAft>
                            <a:buClr>
                              <a:srgbClr val="000000"/>
                            </a:buClr>
                            <a:buSzPts val="1400"/>
                            <a:buFont typeface="Arial"/>
                            <a:buNone/>
                          </a:pPr>
                          <a14:m>
                            <m:oMathPara xmlns:m="http://schemas.openxmlformats.org/officeDocument/2006/math">
                              <m:oMathParaPr>
                                <m:jc m:val="centerGroup"/>
                              </m:oMathParaPr>
                              <m:oMath xmlns:m="http://schemas.openxmlformats.org/officeDocument/2006/math">
                                <m:r>
                                  <a:rPr lang="en-US" sz="2000" b="0" i="1" u="none" strike="noStrike" cap="none" dirty="0" smtClean="0">
                                    <a:solidFill>
                                      <a:schemeClr val="bg1"/>
                                    </a:solidFill>
                                    <a:latin typeface="Cambria Math" panose="02040503050406030204" pitchFamily="18" charset="0"/>
                                  </a:rPr>
                                  <m:t>−8</m:t>
                                </m:r>
                              </m:oMath>
                            </m:oMathPara>
                          </a14:m>
                          <a:endParaRPr lang="en-US" sz="2000" u="none" strike="noStrike" cap="none" dirty="0">
                            <a:solidFill>
                              <a:schemeClr val="bg1"/>
                            </a:solidFill>
                          </a:endParaRPr>
                        </a:p>
                        <a:p>
                          <a:pPr marL="0" marR="0" lvl="0" indent="0" algn="ctr" rtl="0">
                            <a:lnSpc>
                              <a:spcPct val="100000"/>
                            </a:lnSpc>
                            <a:spcBef>
                              <a:spcPts val="0"/>
                            </a:spcBef>
                            <a:spcAft>
                              <a:spcPts val="0"/>
                            </a:spcAft>
                            <a:buClr>
                              <a:srgbClr val="000000"/>
                            </a:buClr>
                            <a:buSzPts val="1400"/>
                            <a:buFont typeface="Arial"/>
                            <a:buNone/>
                          </a:pPr>
                          <a:endParaRPr lang="en-US" sz="2000" u="none" strike="noStrike" cap="none" dirty="0">
                            <a:solidFill>
                              <a:schemeClr val="bg1"/>
                            </a:solidFill>
                          </a:endParaRPr>
                        </a:p>
                        <a:p>
                          <a:pPr marL="0" marR="0" lvl="0" indent="0" algn="ctr" rtl="0">
                            <a:lnSpc>
                              <a:spcPct val="100000"/>
                            </a:lnSpc>
                            <a:spcBef>
                              <a:spcPts val="0"/>
                            </a:spcBef>
                            <a:spcAft>
                              <a:spcPts val="0"/>
                            </a:spcAft>
                            <a:buClr>
                              <a:srgbClr val="000000"/>
                            </a:buClr>
                            <a:buSzPts val="1400"/>
                            <a:buFont typeface="Arial"/>
                            <a:buNone/>
                          </a:pPr>
                          <a:r>
                            <a:rPr lang="en-US" sz="2000" b="0" i="1" u="none" strike="noStrike" cap="none" dirty="0">
                              <a:solidFill>
                                <a:schemeClr val="bg1"/>
                              </a:solidFill>
                              <a:latin typeface="Cambria Math" panose="02040503050406030204" pitchFamily="18" charset="0"/>
                              <a:cs typeface="Arial"/>
                              <a:sym typeface="Arial"/>
                            </a:rPr>
                            <a:t>=18</a:t>
                          </a:r>
                        </a:p>
                      </a:txBody>
                      <a:tcPr marL="91425" marR="91425" marT="91425" marB="91425">
                        <a:lnL w="19050" cap="flat" cmpd="sng" algn="ctr">
                          <a:solidFill>
                            <a:schemeClr val="bg1"/>
                          </a:solidFill>
                          <a:prstDash val="solid"/>
                          <a:round/>
                          <a:headEnd type="none" w="med" len="med"/>
                          <a:tailEnd type="none" w="med" len="med"/>
                        </a:lnL>
                        <a:lnR w="9525" cap="flat" cmpd="sng">
                          <a:noFill/>
                          <a:prstDash val="solid"/>
                          <a:round/>
                          <a:headEnd type="none" w="sm" len="sm"/>
                          <a:tailEnd type="none" w="sm" len="sm"/>
                        </a:lnR>
                        <a:lnT w="19050" cap="flat" cmpd="sng" algn="ctr">
                          <a:solidFill>
                            <a:schemeClr val="bg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44650">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bl>
              </a:graphicData>
            </a:graphic>
          </p:graphicFrame>
        </mc:Choice>
        <mc:Fallback xmlns="">
          <p:graphicFrame>
            <p:nvGraphicFramePr>
              <p:cNvPr id="18" name="Google Shape;212;p11">
                <a:extLst>
                  <a:ext uri="{FF2B5EF4-FFF2-40B4-BE49-F238E27FC236}">
                    <a16:creationId xmlns:a16="http://schemas.microsoft.com/office/drawing/2014/main" id="{ABA7FD28-4493-442E-BF5A-42CE13125A18}"/>
                  </a:ext>
                </a:extLst>
              </p:cNvPr>
              <p:cNvGraphicFramePr/>
              <p:nvPr>
                <p:extLst>
                  <p:ext uri="{D42A27DB-BD31-4B8C-83A1-F6EECF244321}">
                    <p14:modId xmlns:p14="http://schemas.microsoft.com/office/powerpoint/2010/main" val="1613644888"/>
                  </p:ext>
                </p:extLst>
              </p:nvPr>
            </p:nvGraphicFramePr>
            <p:xfrm>
              <a:off x="5418250" y="1851498"/>
              <a:ext cx="2477550" cy="2958875"/>
            </p:xfrm>
            <a:graphic>
              <a:graphicData uri="http://schemas.openxmlformats.org/drawingml/2006/table">
                <a:tbl>
                  <a:tblPr>
                    <a:noFill/>
                    <a:tableStyleId>{4D689DDE-71CE-437E-BBD2-467034AE2769}</a:tableStyleId>
                  </a:tblPr>
                  <a:tblGrid>
                    <a:gridCol w="1238775">
                      <a:extLst>
                        <a:ext uri="{9D8B030D-6E8A-4147-A177-3AD203B41FA5}">
                          <a16:colId xmlns:a16="http://schemas.microsoft.com/office/drawing/2014/main" val="20000"/>
                        </a:ext>
                      </a:extLst>
                    </a:gridCol>
                    <a:gridCol w="1238775">
                      <a:extLst>
                        <a:ext uri="{9D8B030D-6E8A-4147-A177-3AD203B41FA5}">
                          <a16:colId xmlns:a16="http://schemas.microsoft.com/office/drawing/2014/main" val="20001"/>
                        </a:ext>
                      </a:extLst>
                    </a:gridCol>
                  </a:tblGrid>
                  <a:tr h="669575">
                    <a:tc>
                      <a:txBody>
                        <a:bodyPr/>
                        <a:lstStyle/>
                        <a:p>
                          <a:endParaRPr lang="en-US"/>
                        </a:p>
                      </a:txBody>
                      <a:tcPr marL="91425" marR="91425" marT="91425" marB="91425">
                        <a:lnL w="9525" cap="flat" cmpd="sng">
                          <a:noFill/>
                          <a:prstDash val="solid"/>
                          <a:round/>
                          <a:headEnd type="none" w="sm" len="sm"/>
                          <a:tailEnd type="none" w="sm" len="sm"/>
                        </a:lnL>
                        <a:lnR w="19050" cap="flat" cmpd="sng" algn="ctr">
                          <a:solidFill>
                            <a:schemeClr val="bg1"/>
                          </a:solidFill>
                          <a:prstDash val="solid"/>
                          <a:round/>
                          <a:headEnd type="none" w="med" len="med"/>
                          <a:tailEnd type="none" w="med" len="med"/>
                        </a:lnR>
                        <a:lnT w="9525" cap="flat" cmpd="sng">
                          <a:noFill/>
                          <a:prstDash val="solid"/>
                          <a:round/>
                          <a:headEnd type="none" w="sm" len="sm"/>
                          <a:tailEnd type="none" w="sm" len="sm"/>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6"/>
                          <a:stretch>
                            <a:fillRect r="-100490" b="-343636"/>
                          </a:stretch>
                        </a:blipFill>
                      </a:tcPr>
                    </a:tc>
                    <a:tc>
                      <a:txBody>
                        <a:bodyPr/>
                        <a:lstStyle/>
                        <a:p>
                          <a:endParaRPr lang="en-US"/>
                        </a:p>
                      </a:txBody>
                      <a:tcPr marL="91425" marR="91425" marT="91425" marB="91425">
                        <a:lnL w="19050" cap="flat" cmpd="sng" algn="ctr">
                          <a:solidFill>
                            <a:schemeClr val="bg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6"/>
                          <a:stretch>
                            <a:fillRect l="-100000" r="-490" b="-343636"/>
                          </a:stretch>
                        </a:blipFill>
                      </a:tcPr>
                    </a:tc>
                    <a:extLst>
                      <a:ext uri="{0D108BD9-81ED-4DB2-BD59-A6C34878D82A}">
                        <a16:rowId xmlns:a16="http://schemas.microsoft.com/office/drawing/2014/main" val="10000"/>
                      </a:ext>
                    </a:extLst>
                  </a:tr>
                  <a:tr h="1144650">
                    <a:tc rowSpan="2">
                      <a:txBody>
                        <a:bodyPr/>
                        <a:lstStyle/>
                        <a:p>
                          <a:endParaRPr lang="en-US"/>
                        </a:p>
                      </a:txBody>
                      <a:tcPr marL="91425" marR="91425" marT="91425" marB="91425">
                        <a:lnL w="9525" cap="flat" cmpd="sng">
                          <a:noFill/>
                          <a:prstDash val="solid"/>
                          <a:round/>
                          <a:headEnd type="none" w="sm" len="sm"/>
                          <a:tailEnd type="none" w="sm" len="sm"/>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blipFill>
                          <a:blip r:embed="rId6"/>
                          <a:stretch>
                            <a:fillRect t="-29178" r="-100490" b="-265"/>
                          </a:stretch>
                        </a:blipFill>
                      </a:tcPr>
                    </a:tc>
                    <a:tc rowSpan="2">
                      <a:txBody>
                        <a:bodyPr/>
                        <a:lstStyle/>
                        <a:p>
                          <a:endParaRPr lang="en-US"/>
                        </a:p>
                      </a:txBody>
                      <a:tcPr marL="91425" marR="91425" marT="91425" marB="91425">
                        <a:lnL w="19050" cap="flat" cmpd="sng" algn="ctr">
                          <a:solidFill>
                            <a:schemeClr val="bg1"/>
                          </a:solidFill>
                          <a:prstDash val="solid"/>
                          <a:round/>
                          <a:headEnd type="none" w="med" len="med"/>
                          <a:tailEnd type="none" w="med" len="med"/>
                        </a:lnL>
                        <a:lnR w="9525" cap="flat" cmpd="sng">
                          <a:noFill/>
                          <a:prstDash val="solid"/>
                          <a:round/>
                          <a:headEnd type="none" w="sm" len="sm"/>
                          <a:tailEnd type="none" w="sm" len="sm"/>
                        </a:lnR>
                        <a:lnT w="19050" cap="flat" cmpd="sng" algn="ctr">
                          <a:solidFill>
                            <a:schemeClr val="bg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blipFill>
                          <a:blip r:embed="rId6"/>
                          <a:stretch>
                            <a:fillRect l="-100000" t="-29178" r="-490" b="-265"/>
                          </a:stretch>
                        </a:blipFill>
                      </a:tcPr>
                    </a:tc>
                    <a:extLst>
                      <a:ext uri="{0D108BD9-81ED-4DB2-BD59-A6C34878D82A}">
                        <a16:rowId xmlns:a16="http://schemas.microsoft.com/office/drawing/2014/main" val="10001"/>
                      </a:ext>
                    </a:extLst>
                  </a:tr>
                  <a:tr h="1144650">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anim calcmode="lin" valueType="num">
                                      <p:cBhvr additive="base">
                                        <p:cTn id="7" dur="1000"/>
                                        <p:tgtEl>
                                          <p:spTgt spid="242"/>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4"/>
                                        </p:tgtEl>
                                        <p:attrNameLst>
                                          <p:attrName>style.visibility</p:attrName>
                                        </p:attrNameLst>
                                      </p:cBhvr>
                                      <p:to>
                                        <p:strVal val="visible"/>
                                      </p:to>
                                    </p:set>
                                    <p:animEffect transition="in" filter="fade">
                                      <p:cBhvr>
                                        <p:cTn id="12" dur="10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659298"/>
            </a:gs>
            <a:gs pos="100000">
              <a:srgbClr val="4E6F74"/>
            </a:gs>
          </a:gsLst>
          <a:lin ang="15961459" scaled="0"/>
        </a:gradFill>
        <a:effectLst/>
      </p:bgPr>
    </p:bg>
    <p:spTree>
      <p:nvGrpSpPr>
        <p:cNvPr id="1" name="Shape 260"/>
        <p:cNvGrpSpPr/>
        <p:nvPr/>
      </p:nvGrpSpPr>
      <p:grpSpPr>
        <a:xfrm>
          <a:off x="0" y="0"/>
          <a:ext cx="0" cy="0"/>
          <a:chOff x="0" y="0"/>
          <a:chExt cx="0" cy="0"/>
        </a:xfrm>
      </p:grpSpPr>
      <p:sp>
        <p:nvSpPr>
          <p:cNvPr id="262" name="Google Shape;262;p15"/>
          <p:cNvSpPr txBox="1"/>
          <p:nvPr/>
        </p:nvSpPr>
        <p:spPr>
          <a:xfrm>
            <a:off x="1274075" y="257550"/>
            <a:ext cx="2384700" cy="153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en-US" sz="3400" b="0" i="0" u="none" strike="noStrike" cap="none">
                <a:solidFill>
                  <a:srgbClr val="000000"/>
                </a:solidFill>
                <a:latin typeface="Impact"/>
                <a:ea typeface="Impact"/>
                <a:cs typeface="Impact"/>
                <a:sym typeface="Impact"/>
              </a:rPr>
              <a:t>= 8</a:t>
            </a:r>
            <a:endParaRPr sz="3400" b="0" i="0" u="none" strike="noStrike" cap="none">
              <a:solidFill>
                <a:srgbClr val="000000"/>
              </a:solidFill>
              <a:latin typeface="Impact"/>
              <a:ea typeface="Impact"/>
              <a:cs typeface="Impact"/>
              <a:sym typeface="Impact"/>
            </a:endParaRPr>
          </a:p>
          <a:p>
            <a:pPr marL="0" marR="0" lvl="0" indent="0" algn="l" rtl="0">
              <a:lnSpc>
                <a:spcPct val="100000"/>
              </a:lnSpc>
              <a:spcBef>
                <a:spcPts val="0"/>
              </a:spcBef>
              <a:spcAft>
                <a:spcPts val="0"/>
              </a:spcAft>
              <a:buClr>
                <a:srgbClr val="000000"/>
              </a:buClr>
              <a:buSzPts val="3400"/>
              <a:buFont typeface="Arial"/>
              <a:buNone/>
            </a:pPr>
            <a:endParaRPr sz="3400" b="0" i="0" u="none" strike="noStrike" cap="none">
              <a:solidFill>
                <a:srgbClr val="000000"/>
              </a:solidFill>
              <a:latin typeface="Impact"/>
              <a:ea typeface="Impact"/>
              <a:cs typeface="Impact"/>
              <a:sym typeface="Impact"/>
            </a:endParaRPr>
          </a:p>
          <a:p>
            <a:pPr marL="0" marR="0" lvl="0" indent="0" algn="l" rtl="0">
              <a:lnSpc>
                <a:spcPct val="100000"/>
              </a:lnSpc>
              <a:spcBef>
                <a:spcPts val="0"/>
              </a:spcBef>
              <a:spcAft>
                <a:spcPts val="0"/>
              </a:spcAft>
              <a:buClr>
                <a:srgbClr val="000000"/>
              </a:buClr>
              <a:buSzPts val="3400"/>
              <a:buFont typeface="Arial"/>
              <a:buNone/>
            </a:pPr>
            <a:r>
              <a:rPr lang="en-US" sz="3400" b="0" i="0" u="none" strike="noStrike" cap="none">
                <a:solidFill>
                  <a:srgbClr val="000000"/>
                </a:solidFill>
                <a:latin typeface="Impact"/>
                <a:ea typeface="Impact"/>
                <a:cs typeface="Impact"/>
                <a:sym typeface="Impact"/>
              </a:rPr>
              <a:t>= 5 </a:t>
            </a:r>
            <a:endParaRPr sz="3400" b="0" i="0" u="none" strike="noStrike" cap="none">
              <a:solidFill>
                <a:srgbClr val="000000"/>
              </a:solidFill>
              <a:latin typeface="Impact"/>
              <a:ea typeface="Impact"/>
              <a:cs typeface="Impact"/>
              <a:sym typeface="Impact"/>
            </a:endParaRPr>
          </a:p>
        </p:txBody>
      </p:sp>
      <p:sp>
        <p:nvSpPr>
          <p:cNvPr id="263" name="Google Shape;263;p15"/>
          <p:cNvSpPr txBox="1">
            <a:spLocks noGrp="1"/>
          </p:cNvSpPr>
          <p:nvPr>
            <p:ph type="body" idx="1"/>
          </p:nvPr>
        </p:nvSpPr>
        <p:spPr>
          <a:xfrm>
            <a:off x="4839450" y="239311"/>
            <a:ext cx="4040100" cy="494400"/>
          </a:xfrm>
          <a:prstGeom prst="rect">
            <a:avLst/>
          </a:prstGeom>
          <a:noFill/>
          <a:ln>
            <a:noFill/>
          </a:ln>
        </p:spPr>
        <p:txBody>
          <a:bodyPr spcFirstLastPara="1" wrap="square" lIns="45700" tIns="0" rIns="45700" bIns="0" anchor="ctr" anchorCtr="0">
            <a:noAutofit/>
          </a:bodyPr>
          <a:lstStyle/>
          <a:p>
            <a:pPr marL="0" lvl="0" indent="0" algn="ctr" rtl="0">
              <a:lnSpc>
                <a:spcPct val="100000"/>
              </a:lnSpc>
              <a:spcBef>
                <a:spcPts val="480"/>
              </a:spcBef>
              <a:spcAft>
                <a:spcPts val="0"/>
              </a:spcAft>
              <a:buSzPts val="2400"/>
              <a:buNone/>
            </a:pPr>
            <a:r>
              <a:rPr lang="en-US">
                <a:solidFill>
                  <a:schemeClr val="lt1"/>
                </a:solidFill>
              </a:rPr>
              <a:t>Do/Undo Method</a:t>
            </a:r>
            <a:endParaRPr>
              <a:solidFill>
                <a:schemeClr val="lt1"/>
              </a:solidFill>
            </a:endParaRPr>
          </a:p>
        </p:txBody>
      </p:sp>
      <p:sp>
        <p:nvSpPr>
          <p:cNvPr id="264" name="Google Shape;264;p15"/>
          <p:cNvSpPr txBox="1">
            <a:spLocks noGrp="1"/>
          </p:cNvSpPr>
          <p:nvPr>
            <p:ph type="body" idx="3"/>
          </p:nvPr>
        </p:nvSpPr>
        <p:spPr>
          <a:xfrm>
            <a:off x="4839450" y="733700"/>
            <a:ext cx="4040100" cy="4036200"/>
          </a:xfrm>
          <a:prstGeom prst="rect">
            <a:avLst/>
          </a:prstGeom>
          <a:noFill/>
          <a:ln>
            <a:noFill/>
          </a:ln>
        </p:spPr>
        <p:txBody>
          <a:bodyPr spcFirstLastPara="1" wrap="square" lIns="91425" tIns="0" rIns="91425" bIns="45700" anchor="t" anchorCtr="0">
            <a:noAutofit/>
          </a:bodyPr>
          <a:lstStyle/>
          <a:p>
            <a:pPr marL="457200" lvl="0" indent="-342900" algn="l" rtl="0">
              <a:lnSpc>
                <a:spcPct val="100000"/>
              </a:lnSpc>
              <a:spcBef>
                <a:spcPts val="360"/>
              </a:spcBef>
              <a:spcAft>
                <a:spcPts val="0"/>
              </a:spcAft>
              <a:buClr>
                <a:schemeClr val="lt1"/>
              </a:buClr>
              <a:buSzPts val="1800"/>
              <a:buAutoNum type="arabicPeriod"/>
            </a:pPr>
            <a:r>
              <a:rPr lang="en-US" dirty="0">
                <a:solidFill>
                  <a:schemeClr val="lt1"/>
                </a:solidFill>
              </a:rPr>
              <a:t>Combine like terms</a:t>
            </a:r>
            <a:endParaRPr dirty="0">
              <a:solidFill>
                <a:schemeClr val="lt1"/>
              </a:solidFill>
            </a:endParaRPr>
          </a:p>
          <a:p>
            <a:pPr marL="342900" lvl="0" algn="l" rtl="0">
              <a:lnSpc>
                <a:spcPct val="100000"/>
              </a:lnSpc>
              <a:spcBef>
                <a:spcPts val="360"/>
              </a:spcBef>
              <a:spcAft>
                <a:spcPts val="0"/>
              </a:spcAft>
              <a:buSzPts val="1800"/>
              <a:buFont typeface="+mj-lt"/>
              <a:buAutoNum type="arabicPeriod"/>
            </a:pPr>
            <a:endParaRPr dirty="0">
              <a:solidFill>
                <a:schemeClr val="lt1"/>
              </a:solidFill>
            </a:endParaRPr>
          </a:p>
          <a:p>
            <a:pPr marL="457200" lvl="0" indent="-342900" algn="l" rtl="0">
              <a:lnSpc>
                <a:spcPct val="100000"/>
              </a:lnSpc>
              <a:spcBef>
                <a:spcPts val="360"/>
              </a:spcBef>
              <a:spcAft>
                <a:spcPts val="0"/>
              </a:spcAft>
              <a:buClr>
                <a:schemeClr val="lt1"/>
              </a:buClr>
              <a:buSzPts val="1800"/>
              <a:buAutoNum type="arabicPeriod"/>
            </a:pPr>
            <a:r>
              <a:rPr lang="en-US" dirty="0">
                <a:solidFill>
                  <a:schemeClr val="lt1"/>
                </a:solidFill>
              </a:rPr>
              <a:t>Make a T-chart</a:t>
            </a:r>
            <a:endParaRPr dirty="0">
              <a:solidFill>
                <a:schemeClr val="lt1"/>
              </a:solidFill>
            </a:endParaRPr>
          </a:p>
          <a:p>
            <a:pPr marL="0" lvl="0" indent="0" algn="l" rtl="0">
              <a:lnSpc>
                <a:spcPct val="100000"/>
              </a:lnSpc>
              <a:spcBef>
                <a:spcPts val="360"/>
              </a:spcBef>
              <a:spcAft>
                <a:spcPts val="0"/>
              </a:spcAft>
              <a:buSzPts val="1800"/>
              <a:buNone/>
            </a:pPr>
            <a:endParaRPr dirty="0">
              <a:solidFill>
                <a:schemeClr val="lt1"/>
              </a:solidFill>
            </a:endParaRPr>
          </a:p>
          <a:p>
            <a:pPr marL="0" lvl="0" indent="0" algn="l" rtl="0">
              <a:lnSpc>
                <a:spcPct val="100000"/>
              </a:lnSpc>
              <a:spcBef>
                <a:spcPts val="360"/>
              </a:spcBef>
              <a:spcAft>
                <a:spcPts val="0"/>
              </a:spcAft>
              <a:buSzPts val="1800"/>
              <a:buNone/>
            </a:pPr>
            <a:endParaRPr dirty="0">
              <a:solidFill>
                <a:schemeClr val="lt1"/>
              </a:solidFill>
            </a:endParaRPr>
          </a:p>
        </p:txBody>
      </p:sp>
      <p:pic>
        <p:nvPicPr>
          <p:cNvPr id="267" name="Google Shape;267;p15"/>
          <p:cNvPicPr preferRelativeResize="0"/>
          <p:nvPr/>
        </p:nvPicPr>
        <p:blipFill rotWithShape="1">
          <a:blip r:embed="rId3">
            <a:alphaModFix/>
          </a:blip>
          <a:srcRect/>
          <a:stretch/>
        </p:blipFill>
        <p:spPr>
          <a:xfrm>
            <a:off x="33525" y="949451"/>
            <a:ext cx="1341124" cy="1341124"/>
          </a:xfrm>
          <a:prstGeom prst="rect">
            <a:avLst/>
          </a:prstGeom>
          <a:noFill/>
          <a:ln>
            <a:noFill/>
          </a:ln>
        </p:spPr>
      </p:pic>
      <p:graphicFrame>
        <p:nvGraphicFramePr>
          <p:cNvPr id="10" name="Google Shape;212;p11">
            <a:extLst>
              <a:ext uri="{FF2B5EF4-FFF2-40B4-BE49-F238E27FC236}">
                <a16:creationId xmlns:a16="http://schemas.microsoft.com/office/drawing/2014/main" id="{A5221269-7706-438D-A1E4-94011F2951DF}"/>
              </a:ext>
            </a:extLst>
          </p:cNvPr>
          <p:cNvGraphicFramePr/>
          <p:nvPr>
            <p:extLst>
              <p:ext uri="{D42A27DB-BD31-4B8C-83A1-F6EECF244321}">
                <p14:modId xmlns:p14="http://schemas.microsoft.com/office/powerpoint/2010/main" val="275594398"/>
              </p:ext>
            </p:extLst>
          </p:nvPr>
        </p:nvGraphicFramePr>
        <p:xfrm>
          <a:off x="5418250" y="1851498"/>
          <a:ext cx="2477550" cy="2958875"/>
        </p:xfrm>
        <a:graphic>
          <a:graphicData uri="http://schemas.openxmlformats.org/drawingml/2006/table">
            <a:tbl>
              <a:tblPr>
                <a:noFill/>
                <a:tableStyleId>{4D689DDE-71CE-437E-BBD2-467034AE2769}</a:tableStyleId>
              </a:tblPr>
              <a:tblGrid>
                <a:gridCol w="1238775">
                  <a:extLst>
                    <a:ext uri="{9D8B030D-6E8A-4147-A177-3AD203B41FA5}">
                      <a16:colId xmlns:a16="http://schemas.microsoft.com/office/drawing/2014/main" val="20000"/>
                    </a:ext>
                  </a:extLst>
                </a:gridCol>
                <a:gridCol w="1238775">
                  <a:extLst>
                    <a:ext uri="{9D8B030D-6E8A-4147-A177-3AD203B41FA5}">
                      <a16:colId xmlns:a16="http://schemas.microsoft.com/office/drawing/2014/main" val="20001"/>
                    </a:ext>
                  </a:extLst>
                </a:gridCol>
              </a:tblGrid>
              <a:tr h="6695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noFill/>
                      <a:prstDash val="solid"/>
                      <a:round/>
                      <a:headEnd type="none" w="sm" len="sm"/>
                      <a:tailEnd type="none" w="sm" len="sm"/>
                    </a:lnL>
                    <a:lnR w="19050" cap="flat" cmpd="sng" algn="ctr">
                      <a:solidFill>
                        <a:schemeClr val="bg1"/>
                      </a:solidFill>
                      <a:prstDash val="solid"/>
                      <a:round/>
                      <a:headEnd type="none" w="med" len="med"/>
                      <a:tailEnd type="none" w="med" len="med"/>
                    </a:lnR>
                    <a:lnT w="9525" cap="flat" cmpd="sng">
                      <a:noFill/>
                      <a:prstDash val="solid"/>
                      <a:round/>
                      <a:headEnd type="none" w="sm" len="sm"/>
                      <a:tailEnd type="none" w="sm" len="sm"/>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lnL w="19050" cap="flat" cmpd="sng" algn="ctr">
                      <a:solidFill>
                        <a:schemeClr val="bg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44650">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noFill/>
                      <a:prstDash val="solid"/>
                      <a:round/>
                      <a:headEnd type="none" w="sm" len="sm"/>
                      <a:tailEnd type="none" w="sm" len="sm"/>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lnL w="19050" cap="flat" cmpd="sng" algn="ctr">
                      <a:solidFill>
                        <a:schemeClr val="bg1"/>
                      </a:solidFill>
                      <a:prstDash val="solid"/>
                      <a:round/>
                      <a:headEnd type="none" w="med" len="med"/>
                      <a:tailEnd type="none" w="med" len="med"/>
                    </a:lnL>
                    <a:lnR w="9525" cap="flat" cmpd="sng">
                      <a:noFill/>
                      <a:prstDash val="solid"/>
                      <a:round/>
                      <a:headEnd type="none" w="sm" len="sm"/>
                      <a:tailEnd type="none" w="sm" len="sm"/>
                    </a:lnR>
                    <a:lnT w="19050" cap="flat" cmpd="sng" algn="ctr">
                      <a:solidFill>
                        <a:schemeClr val="bg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44650">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bl>
          </a:graphicData>
        </a:graphic>
      </p:graphicFrame>
      <p:pic>
        <p:nvPicPr>
          <p:cNvPr id="9" name="Google Shape;244;p14">
            <a:extLst>
              <a:ext uri="{FF2B5EF4-FFF2-40B4-BE49-F238E27FC236}">
                <a16:creationId xmlns:a16="http://schemas.microsoft.com/office/drawing/2014/main" id="{B226A758-237E-4C0D-9C26-72555135E1A4}"/>
              </a:ext>
            </a:extLst>
          </p:cNvPr>
          <p:cNvPicPr preferRelativeResize="0"/>
          <p:nvPr/>
        </p:nvPicPr>
        <p:blipFill rotWithShape="1">
          <a:blip r:embed="rId4">
            <a:alphaModFix/>
          </a:blip>
          <a:srcRect/>
          <a:stretch/>
        </p:blipFill>
        <p:spPr>
          <a:xfrm>
            <a:off x="-42675" y="-62175"/>
            <a:ext cx="1341129" cy="1340820"/>
          </a:xfrm>
          <a:prstGeom prst="rect">
            <a:avLst/>
          </a:prstGeom>
          <a:noFill/>
          <a:ln>
            <a:noFill/>
          </a:ln>
        </p:spPr>
      </p:pic>
      <p:pic>
        <p:nvPicPr>
          <p:cNvPr id="11" name="Google Shape;272;p16">
            <a:extLst>
              <a:ext uri="{FF2B5EF4-FFF2-40B4-BE49-F238E27FC236}">
                <a16:creationId xmlns:a16="http://schemas.microsoft.com/office/drawing/2014/main" id="{8BADCD78-B287-4C5E-840E-15CF2241624F}"/>
              </a:ext>
            </a:extLst>
          </p:cNvPr>
          <p:cNvPicPr preferRelativeResize="0"/>
          <p:nvPr/>
        </p:nvPicPr>
        <p:blipFill rotWithShape="1">
          <a:blip r:embed="rId5">
            <a:alphaModFix/>
          </a:blip>
          <a:srcRect t="37591" b="40188"/>
          <a:stretch/>
        </p:blipFill>
        <p:spPr>
          <a:xfrm>
            <a:off x="286048" y="2237962"/>
            <a:ext cx="4462802" cy="766500"/>
          </a:xfrm>
          <a:prstGeom prst="rect">
            <a:avLst/>
          </a:prstGeom>
          <a:noFill/>
          <a:ln>
            <a:noFill/>
          </a:ln>
        </p:spPr>
      </p:pic>
      <p:sp>
        <p:nvSpPr>
          <p:cNvPr id="12" name="TextBox 11">
            <a:extLst>
              <a:ext uri="{FF2B5EF4-FFF2-40B4-BE49-F238E27FC236}">
                <a16:creationId xmlns:a16="http://schemas.microsoft.com/office/drawing/2014/main" id="{F021211C-B290-42D3-8C6D-C3881528A9FA}"/>
              </a:ext>
            </a:extLst>
          </p:cNvPr>
          <p:cNvSpPr txBox="1"/>
          <p:nvPr/>
        </p:nvSpPr>
        <p:spPr>
          <a:xfrm>
            <a:off x="60300" y="2111775"/>
            <a:ext cx="2635275" cy="1015663"/>
          </a:xfrm>
          <a:prstGeom prst="rect">
            <a:avLst/>
          </a:prstGeom>
          <a:noFill/>
        </p:spPr>
        <p:txBody>
          <a:bodyPr wrap="square" rtlCol="0">
            <a:spAutoFit/>
          </a:bodyPr>
          <a:lstStyle/>
          <a:p>
            <a:r>
              <a:rPr lang="en-US" sz="6000" dirty="0">
                <a:latin typeface="Calibri" panose="020F0502020204030204" pitchFamily="34" charset="0"/>
                <a:cs typeface="Calibri" panose="020F050202020403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p:tgtEl>
                                          <p:spTgt spid="1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bg>
      <p:bgPr>
        <a:gradFill>
          <a:gsLst>
            <a:gs pos="0">
              <a:srgbClr val="659298"/>
            </a:gs>
            <a:gs pos="100000">
              <a:srgbClr val="4E6F74"/>
            </a:gs>
          </a:gsLst>
          <a:lin ang="15961459" scaled="0"/>
        </a:gradFill>
        <a:effectLst/>
      </p:bgPr>
    </p:bg>
    <p:spTree>
      <p:nvGrpSpPr>
        <p:cNvPr id="1" name="Shape 271"/>
        <p:cNvGrpSpPr/>
        <p:nvPr/>
      </p:nvGrpSpPr>
      <p:grpSpPr>
        <a:xfrm>
          <a:off x="0" y="0"/>
          <a:ext cx="0" cy="0"/>
          <a:chOff x="0" y="0"/>
          <a:chExt cx="0" cy="0"/>
        </a:xfrm>
      </p:grpSpPr>
      <p:pic>
        <p:nvPicPr>
          <p:cNvPr id="272" name="Google Shape;272;p16"/>
          <p:cNvPicPr preferRelativeResize="0"/>
          <p:nvPr/>
        </p:nvPicPr>
        <p:blipFill rotWithShape="1">
          <a:blip r:embed="rId3">
            <a:alphaModFix/>
          </a:blip>
          <a:srcRect t="37591" b="40188"/>
          <a:stretch/>
        </p:blipFill>
        <p:spPr>
          <a:xfrm>
            <a:off x="286048" y="2237962"/>
            <a:ext cx="4462802" cy="766500"/>
          </a:xfrm>
          <a:prstGeom prst="rect">
            <a:avLst/>
          </a:prstGeom>
          <a:noFill/>
          <a:ln>
            <a:noFill/>
          </a:ln>
        </p:spPr>
      </p:pic>
      <p:sp>
        <p:nvSpPr>
          <p:cNvPr id="273" name="Google Shape;273;p16"/>
          <p:cNvSpPr txBox="1"/>
          <p:nvPr/>
        </p:nvSpPr>
        <p:spPr>
          <a:xfrm>
            <a:off x="1274075" y="257550"/>
            <a:ext cx="2384700" cy="153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en-US" sz="3400" b="0" i="0" u="none" strike="noStrike" cap="none">
                <a:solidFill>
                  <a:srgbClr val="000000"/>
                </a:solidFill>
                <a:latin typeface="Impact"/>
                <a:ea typeface="Impact"/>
                <a:cs typeface="Impact"/>
                <a:sym typeface="Impact"/>
              </a:rPr>
              <a:t>= 8</a:t>
            </a:r>
            <a:endParaRPr sz="3400" b="0" i="0" u="none" strike="noStrike" cap="none">
              <a:solidFill>
                <a:srgbClr val="000000"/>
              </a:solidFill>
              <a:latin typeface="Impact"/>
              <a:ea typeface="Impact"/>
              <a:cs typeface="Impact"/>
              <a:sym typeface="Impact"/>
            </a:endParaRPr>
          </a:p>
          <a:p>
            <a:pPr marL="0" marR="0" lvl="0" indent="0" algn="l" rtl="0">
              <a:lnSpc>
                <a:spcPct val="100000"/>
              </a:lnSpc>
              <a:spcBef>
                <a:spcPts val="0"/>
              </a:spcBef>
              <a:spcAft>
                <a:spcPts val="0"/>
              </a:spcAft>
              <a:buClr>
                <a:srgbClr val="000000"/>
              </a:buClr>
              <a:buSzPts val="3400"/>
              <a:buFont typeface="Arial"/>
              <a:buNone/>
            </a:pPr>
            <a:endParaRPr sz="3400" b="0" i="0" u="none" strike="noStrike" cap="none">
              <a:solidFill>
                <a:srgbClr val="000000"/>
              </a:solidFill>
              <a:latin typeface="Impact"/>
              <a:ea typeface="Impact"/>
              <a:cs typeface="Impact"/>
              <a:sym typeface="Impact"/>
            </a:endParaRPr>
          </a:p>
          <a:p>
            <a:pPr marL="0" marR="0" lvl="0" indent="0" algn="l" rtl="0">
              <a:lnSpc>
                <a:spcPct val="100000"/>
              </a:lnSpc>
              <a:spcBef>
                <a:spcPts val="0"/>
              </a:spcBef>
              <a:spcAft>
                <a:spcPts val="0"/>
              </a:spcAft>
              <a:buClr>
                <a:srgbClr val="000000"/>
              </a:buClr>
              <a:buSzPts val="3400"/>
              <a:buFont typeface="Arial"/>
              <a:buNone/>
            </a:pPr>
            <a:r>
              <a:rPr lang="en-US" sz="3400" b="0" i="0" u="none" strike="noStrike" cap="none">
                <a:solidFill>
                  <a:srgbClr val="000000"/>
                </a:solidFill>
                <a:latin typeface="Impact"/>
                <a:ea typeface="Impact"/>
                <a:cs typeface="Impact"/>
                <a:sym typeface="Impact"/>
              </a:rPr>
              <a:t>= 5 </a:t>
            </a:r>
            <a:endParaRPr sz="3400" b="0" i="0" u="none" strike="noStrike" cap="none">
              <a:solidFill>
                <a:srgbClr val="000000"/>
              </a:solidFill>
              <a:latin typeface="Impact"/>
              <a:ea typeface="Impact"/>
              <a:cs typeface="Impact"/>
              <a:sym typeface="Impact"/>
            </a:endParaRPr>
          </a:p>
        </p:txBody>
      </p:sp>
      <p:pic>
        <p:nvPicPr>
          <p:cNvPr id="275" name="Google Shape;275;p16"/>
          <p:cNvPicPr preferRelativeResize="0"/>
          <p:nvPr/>
        </p:nvPicPr>
        <p:blipFill rotWithShape="1">
          <a:blip r:embed="rId4">
            <a:alphaModFix/>
          </a:blip>
          <a:srcRect/>
          <a:stretch/>
        </p:blipFill>
        <p:spPr>
          <a:xfrm>
            <a:off x="33525" y="949451"/>
            <a:ext cx="1341124" cy="1341124"/>
          </a:xfrm>
          <a:prstGeom prst="rect">
            <a:avLst/>
          </a:prstGeom>
          <a:noFill/>
          <a:ln>
            <a:noFill/>
          </a:ln>
        </p:spPr>
      </p:pic>
      <p:sp>
        <p:nvSpPr>
          <p:cNvPr id="276" name="Google Shape;276;p16"/>
          <p:cNvSpPr txBox="1">
            <a:spLocks noGrp="1"/>
          </p:cNvSpPr>
          <p:nvPr>
            <p:ph type="body" idx="1"/>
          </p:nvPr>
        </p:nvSpPr>
        <p:spPr>
          <a:xfrm>
            <a:off x="4839450" y="239311"/>
            <a:ext cx="4040100" cy="494400"/>
          </a:xfrm>
          <a:prstGeom prst="rect">
            <a:avLst/>
          </a:prstGeom>
          <a:noFill/>
          <a:ln>
            <a:noFill/>
          </a:ln>
        </p:spPr>
        <p:txBody>
          <a:bodyPr spcFirstLastPara="1" wrap="square" lIns="45700" tIns="0" rIns="45700" bIns="0" anchor="ctr" anchorCtr="0">
            <a:noAutofit/>
          </a:bodyPr>
          <a:lstStyle/>
          <a:p>
            <a:pPr marL="0" lvl="0" indent="0" algn="ctr" rtl="0">
              <a:lnSpc>
                <a:spcPct val="100000"/>
              </a:lnSpc>
              <a:spcBef>
                <a:spcPts val="480"/>
              </a:spcBef>
              <a:spcAft>
                <a:spcPts val="0"/>
              </a:spcAft>
              <a:buSzPts val="2400"/>
              <a:buNone/>
            </a:pPr>
            <a:r>
              <a:rPr lang="en-US">
                <a:solidFill>
                  <a:schemeClr val="lt1"/>
                </a:solidFill>
              </a:rPr>
              <a:t>Do/Undo Method</a:t>
            </a:r>
            <a:endParaRPr>
              <a:solidFill>
                <a:schemeClr val="lt1"/>
              </a:solidFill>
            </a:endParaRPr>
          </a:p>
        </p:txBody>
      </p:sp>
      <p:sp>
        <p:nvSpPr>
          <p:cNvPr id="277" name="Google Shape;277;p16"/>
          <p:cNvSpPr txBox="1">
            <a:spLocks noGrp="1"/>
          </p:cNvSpPr>
          <p:nvPr>
            <p:ph type="body" idx="3"/>
          </p:nvPr>
        </p:nvSpPr>
        <p:spPr>
          <a:xfrm>
            <a:off x="4839450" y="733700"/>
            <a:ext cx="4040100" cy="4036200"/>
          </a:xfrm>
          <a:prstGeom prst="rect">
            <a:avLst/>
          </a:prstGeom>
          <a:noFill/>
          <a:ln>
            <a:noFill/>
          </a:ln>
        </p:spPr>
        <p:txBody>
          <a:bodyPr spcFirstLastPara="1" wrap="square" lIns="91425" tIns="0" rIns="91425" bIns="45700" anchor="t" anchorCtr="0">
            <a:noAutofit/>
          </a:bodyPr>
          <a:lstStyle/>
          <a:p>
            <a:pPr marL="457200" lvl="0" indent="-342900" algn="l" rtl="0">
              <a:lnSpc>
                <a:spcPct val="100000"/>
              </a:lnSpc>
              <a:spcBef>
                <a:spcPts val="360"/>
              </a:spcBef>
              <a:spcAft>
                <a:spcPts val="0"/>
              </a:spcAft>
              <a:buClr>
                <a:schemeClr val="lt1"/>
              </a:buClr>
              <a:buSzPts val="1800"/>
              <a:buAutoNum type="arabicPeriod"/>
            </a:pPr>
            <a:r>
              <a:rPr lang="en-US" dirty="0">
                <a:solidFill>
                  <a:schemeClr val="lt1"/>
                </a:solidFill>
              </a:rPr>
              <a:t>Combine like terms</a:t>
            </a:r>
            <a:endParaRPr dirty="0">
              <a:solidFill>
                <a:schemeClr val="lt1"/>
              </a:solidFill>
            </a:endParaRPr>
          </a:p>
          <a:p>
            <a:pPr marL="1257300" lvl="0" algn="l" rtl="0">
              <a:lnSpc>
                <a:spcPct val="100000"/>
              </a:lnSpc>
              <a:spcBef>
                <a:spcPts val="360"/>
              </a:spcBef>
              <a:spcAft>
                <a:spcPts val="0"/>
              </a:spcAft>
              <a:buSzPts val="1800"/>
              <a:buFont typeface="+mj-lt"/>
              <a:buAutoNum type="arabicPeriod"/>
            </a:pPr>
            <a:endParaRPr dirty="0">
              <a:solidFill>
                <a:schemeClr val="lt1"/>
              </a:solidFill>
            </a:endParaRPr>
          </a:p>
          <a:p>
            <a:pPr marL="457200" lvl="0" indent="-342900" algn="l" rtl="0">
              <a:lnSpc>
                <a:spcPct val="100000"/>
              </a:lnSpc>
              <a:spcBef>
                <a:spcPts val="360"/>
              </a:spcBef>
              <a:spcAft>
                <a:spcPts val="0"/>
              </a:spcAft>
              <a:buClr>
                <a:schemeClr val="lt1"/>
              </a:buClr>
              <a:buSzPts val="1800"/>
              <a:buAutoNum type="arabicPeriod"/>
            </a:pPr>
            <a:r>
              <a:rPr lang="en-US" dirty="0">
                <a:solidFill>
                  <a:schemeClr val="lt1"/>
                </a:solidFill>
              </a:rPr>
              <a:t>Make a T-chart</a:t>
            </a:r>
            <a:endParaRPr dirty="0">
              <a:solidFill>
                <a:schemeClr val="lt1"/>
              </a:solidFill>
            </a:endParaRPr>
          </a:p>
          <a:p>
            <a:pPr marL="0" lvl="0" indent="0" algn="l" rtl="0">
              <a:lnSpc>
                <a:spcPct val="100000"/>
              </a:lnSpc>
              <a:spcBef>
                <a:spcPts val="360"/>
              </a:spcBef>
              <a:spcAft>
                <a:spcPts val="0"/>
              </a:spcAft>
              <a:buSzPts val="1800"/>
              <a:buNone/>
            </a:pPr>
            <a:endParaRPr dirty="0">
              <a:solidFill>
                <a:schemeClr val="lt1"/>
              </a:solidFill>
            </a:endParaRPr>
          </a:p>
          <a:p>
            <a:pPr marL="0" lvl="0" indent="0" algn="l" rtl="0">
              <a:lnSpc>
                <a:spcPct val="100000"/>
              </a:lnSpc>
              <a:spcBef>
                <a:spcPts val="360"/>
              </a:spcBef>
              <a:spcAft>
                <a:spcPts val="0"/>
              </a:spcAft>
              <a:buSzPts val="1800"/>
              <a:buNone/>
            </a:pPr>
            <a:endParaRPr dirty="0">
              <a:solidFill>
                <a:schemeClr val="lt1"/>
              </a:solidFill>
            </a:endParaRPr>
          </a:p>
        </p:txBody>
      </p:sp>
      <mc:AlternateContent xmlns:mc="http://schemas.openxmlformats.org/markup-compatibility/2006" xmlns:a14="http://schemas.microsoft.com/office/drawing/2010/main">
        <mc:Choice Requires="a14">
          <p:sp>
            <p:nvSpPr>
              <p:cNvPr id="285" name="Google Shape;285;p16"/>
              <p:cNvSpPr txBox="1"/>
              <p:nvPr/>
            </p:nvSpPr>
            <p:spPr>
              <a:xfrm>
                <a:off x="5020050" y="938050"/>
                <a:ext cx="3950100" cy="460800"/>
              </a:xfrm>
              <a:prstGeom prst="rect">
                <a:avLst/>
              </a:prstGeom>
              <a:noFill/>
              <a:ln>
                <a:noFill/>
              </a:ln>
            </p:spPr>
            <p:txBody>
              <a:bodyPr spcFirstLastPara="1" wrap="square" lIns="91425" tIns="91425" rIns="91425" bIns="91425" anchor="t" anchorCtr="0">
                <a:noAutofit/>
              </a:bodyPr>
              <a:lstStyle/>
              <a:p>
                <a:pPr marL="914400" marR="0" lvl="0" indent="0" algn="l" rtl="0">
                  <a:lnSpc>
                    <a:spcPct val="100000"/>
                  </a:lnSpc>
                  <a:spcBef>
                    <a:spcPts val="360"/>
                  </a:spcBef>
                  <a:spcAft>
                    <a:spcPts val="0"/>
                  </a:spcAft>
                  <a:buClr>
                    <a:srgbClr val="000000"/>
                  </a:buClr>
                  <a:buSzPts val="2400"/>
                  <a:buFont typeface="Arial"/>
                  <a:buNone/>
                </a:pPr>
                <a14:m>
                  <m:oMathPara xmlns:m="http://schemas.openxmlformats.org/officeDocument/2006/math">
                    <m:oMathParaPr>
                      <m:jc m:val="centerGroup"/>
                    </m:oMathParaPr>
                    <m:oMath xmlns:m="http://schemas.openxmlformats.org/officeDocument/2006/math">
                      <m:r>
                        <a:rPr lang="en-US" sz="2400" b="1" i="1" u="none" strike="noStrike" cap="none" dirty="0" smtClean="0">
                          <a:solidFill>
                            <a:schemeClr val="lt1"/>
                          </a:solidFill>
                          <a:latin typeface="Cambria Math" panose="02040503050406030204" pitchFamily="18" charset="0"/>
                          <a:ea typeface="Calibri"/>
                          <a:cs typeface="Calibri"/>
                          <a:sym typeface="Calibri"/>
                        </a:rPr>
                        <m:t>𝟐</m:t>
                      </m:r>
                      <m:r>
                        <a:rPr lang="en-US" sz="2400" b="1" i="1" u="none" strike="noStrike" cap="none" dirty="0" smtClean="0">
                          <a:solidFill>
                            <a:schemeClr val="lt1"/>
                          </a:solidFill>
                          <a:latin typeface="Cambria Math" panose="02040503050406030204" pitchFamily="18" charset="0"/>
                          <a:ea typeface="Calibri"/>
                          <a:cs typeface="Calibri"/>
                          <a:sym typeface="Calibri"/>
                        </a:rPr>
                        <m:t>𝑩</m:t>
                      </m:r>
                      <m:r>
                        <a:rPr lang="en-US" sz="2400" b="1" i="1" u="none" strike="noStrike" cap="none" dirty="0" smtClean="0">
                          <a:solidFill>
                            <a:schemeClr val="lt1"/>
                          </a:solidFill>
                          <a:latin typeface="Cambria Math" panose="02040503050406030204" pitchFamily="18" charset="0"/>
                          <a:ea typeface="Calibri"/>
                          <a:cs typeface="Calibri"/>
                          <a:sym typeface="Calibri"/>
                        </a:rPr>
                        <m:t>∗</m:t>
                      </m:r>
                      <m:r>
                        <a:rPr lang="en-US" sz="2400" b="1" i="1" u="none" strike="noStrike" cap="none" dirty="0" smtClean="0">
                          <a:solidFill>
                            <a:schemeClr val="lt1"/>
                          </a:solidFill>
                          <a:latin typeface="Cambria Math" panose="02040503050406030204" pitchFamily="18" charset="0"/>
                          <a:ea typeface="Calibri"/>
                          <a:cs typeface="Calibri"/>
                          <a:sym typeface="Calibri"/>
                        </a:rPr>
                        <m:t>𝟖</m:t>
                      </m:r>
                      <m:r>
                        <a:rPr lang="en-US" sz="2400" b="1" i="1" u="none" strike="noStrike" cap="none" dirty="0" smtClean="0">
                          <a:solidFill>
                            <a:schemeClr val="lt1"/>
                          </a:solidFill>
                          <a:latin typeface="Cambria Math" panose="02040503050406030204" pitchFamily="18" charset="0"/>
                          <a:ea typeface="Calibri"/>
                          <a:cs typeface="Calibri"/>
                          <a:sym typeface="Calibri"/>
                        </a:rPr>
                        <m:t>=</m:t>
                      </m:r>
                      <m:r>
                        <a:rPr lang="en-US" sz="2400" b="1" i="1" u="none" strike="noStrike" cap="none" dirty="0" smtClean="0">
                          <a:solidFill>
                            <a:schemeClr val="lt1"/>
                          </a:solidFill>
                          <a:latin typeface="Cambria Math" panose="02040503050406030204" pitchFamily="18" charset="0"/>
                          <a:ea typeface="Calibri"/>
                          <a:cs typeface="Calibri"/>
                          <a:sym typeface="Calibri"/>
                        </a:rPr>
                        <m:t>𝟏𝟔</m:t>
                      </m:r>
                    </m:oMath>
                  </m:oMathPara>
                </a14:m>
                <a:endParaRPr sz="2400" b="1" i="0" u="none" strike="noStrike" cap="none" dirty="0">
                  <a:solidFill>
                    <a:srgbClr val="000000"/>
                  </a:solidFill>
                  <a:latin typeface="Calibri"/>
                  <a:ea typeface="Calibri"/>
                  <a:cs typeface="Calibri"/>
                  <a:sym typeface="Calibri"/>
                </a:endParaRPr>
              </a:p>
            </p:txBody>
          </p:sp>
        </mc:Choice>
        <mc:Fallback xmlns="">
          <p:sp>
            <p:nvSpPr>
              <p:cNvPr id="285" name="Google Shape;285;p16"/>
              <p:cNvSpPr txBox="1">
                <a:spLocks noRot="1" noChangeAspect="1" noMove="1" noResize="1" noEditPoints="1" noAdjustHandles="1" noChangeArrowheads="1" noChangeShapeType="1" noTextEdit="1"/>
              </p:cNvSpPr>
              <p:nvPr/>
            </p:nvSpPr>
            <p:spPr>
              <a:xfrm>
                <a:off x="5020050" y="938050"/>
                <a:ext cx="3950100" cy="460800"/>
              </a:xfrm>
              <a:prstGeom prst="rect">
                <a:avLst/>
              </a:prstGeom>
              <a:blipFill>
                <a:blip r:embed="rId6"/>
                <a:stretch>
                  <a:fillRect b="-533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9" name="Google Shape;212;p11">
                <a:extLst>
                  <a:ext uri="{FF2B5EF4-FFF2-40B4-BE49-F238E27FC236}">
                    <a16:creationId xmlns:a16="http://schemas.microsoft.com/office/drawing/2014/main" id="{9D1681F1-1BE1-43F4-8F00-9F47B0DE01F4}"/>
                  </a:ext>
                </a:extLst>
              </p:cNvPr>
              <p:cNvGraphicFramePr/>
              <p:nvPr>
                <p:extLst>
                  <p:ext uri="{D42A27DB-BD31-4B8C-83A1-F6EECF244321}">
                    <p14:modId xmlns:p14="http://schemas.microsoft.com/office/powerpoint/2010/main" val="1661796193"/>
                  </p:ext>
                </p:extLst>
              </p:nvPr>
            </p:nvGraphicFramePr>
            <p:xfrm>
              <a:off x="5418250" y="1851498"/>
              <a:ext cx="2477550" cy="2958875"/>
            </p:xfrm>
            <a:graphic>
              <a:graphicData uri="http://schemas.openxmlformats.org/drawingml/2006/table">
                <a:tbl>
                  <a:tblPr>
                    <a:noFill/>
                    <a:tableStyleId>{4D689DDE-71CE-437E-BBD2-467034AE2769}</a:tableStyleId>
                  </a:tblPr>
                  <a:tblGrid>
                    <a:gridCol w="1238775">
                      <a:extLst>
                        <a:ext uri="{9D8B030D-6E8A-4147-A177-3AD203B41FA5}">
                          <a16:colId xmlns:a16="http://schemas.microsoft.com/office/drawing/2014/main" val="20000"/>
                        </a:ext>
                      </a:extLst>
                    </a:gridCol>
                    <a:gridCol w="1238775">
                      <a:extLst>
                        <a:ext uri="{9D8B030D-6E8A-4147-A177-3AD203B41FA5}">
                          <a16:colId xmlns:a16="http://schemas.microsoft.com/office/drawing/2014/main" val="20001"/>
                        </a:ext>
                      </a:extLst>
                    </a:gridCol>
                  </a:tblGrid>
                  <a:tr h="669575">
                    <a:tc>
                      <a:txBody>
                        <a:bodyPr/>
                        <a:lstStyle/>
                        <a:p>
                          <a:pPr marL="0" marR="0" lvl="0" indent="0" algn="l" rtl="0">
                            <a:lnSpc>
                              <a:spcPct val="100000"/>
                            </a:lnSpc>
                            <a:spcBef>
                              <a:spcPts val="0"/>
                            </a:spcBef>
                            <a:spcAft>
                              <a:spcPts val="0"/>
                            </a:spcAft>
                            <a:buClr>
                              <a:srgbClr val="000000"/>
                            </a:buClr>
                            <a:buSzPts val="1400"/>
                            <a:buFont typeface="Arial"/>
                            <a:buNone/>
                          </a:pPr>
                          <a14:m>
                            <m:oMathPara xmlns:m="http://schemas.openxmlformats.org/officeDocument/2006/math">
                              <m:oMathParaPr>
                                <m:jc m:val="centerGroup"/>
                              </m:oMathParaPr>
                              <m:oMath xmlns:m="http://schemas.openxmlformats.org/officeDocument/2006/math">
                                <m:r>
                                  <a:rPr lang="en-US" sz="2000" b="0" i="1" u="none" strike="noStrike" cap="none" dirty="0" smtClean="0">
                                    <a:solidFill>
                                      <a:schemeClr val="bg1"/>
                                    </a:solidFill>
                                    <a:latin typeface="Cambria Math" panose="02040503050406030204" pitchFamily="18" charset="0"/>
                                  </a:rPr>
                                  <m:t>𝐵</m:t>
                                </m:r>
                              </m:oMath>
                            </m:oMathPara>
                          </a14:m>
                          <a:endParaRPr lang="en-US" sz="2000" u="none" strike="noStrike" cap="none" dirty="0">
                            <a:solidFill>
                              <a:schemeClr val="bg1"/>
                            </a:solidFill>
                          </a:endParaRPr>
                        </a:p>
                      </a:txBody>
                      <a:tcPr marL="91425" marR="91425" marT="91425" marB="91425">
                        <a:lnL w="9525" cap="flat" cmpd="sng">
                          <a:noFill/>
                          <a:prstDash val="solid"/>
                          <a:round/>
                          <a:headEnd type="none" w="sm" len="sm"/>
                          <a:tailEnd type="none" w="sm" len="sm"/>
                        </a:lnL>
                        <a:lnR w="19050" cap="flat" cmpd="sng" algn="ctr">
                          <a:solidFill>
                            <a:schemeClr val="bg1"/>
                          </a:solidFill>
                          <a:prstDash val="solid"/>
                          <a:round/>
                          <a:headEnd type="none" w="med" len="med"/>
                          <a:tailEnd type="none" w="med" len="med"/>
                        </a:lnR>
                        <a:lnT w="9525" cap="flat" cmpd="sng">
                          <a:noFill/>
                          <a:prstDash val="solid"/>
                          <a:round/>
                          <a:headEnd type="none" w="sm" len="sm"/>
                          <a:tailEnd type="none" w="sm" len="sm"/>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400"/>
                            <a:buFont typeface="Arial"/>
                            <a:buNone/>
                          </a:pPr>
                          <a14:m>
                            <m:oMathPara xmlns:m="http://schemas.openxmlformats.org/officeDocument/2006/math">
                              <m:oMathParaPr>
                                <m:jc m:val="centerGroup"/>
                              </m:oMathParaPr>
                              <m:oMath xmlns:m="http://schemas.openxmlformats.org/officeDocument/2006/math">
                                <m:r>
                                  <a:rPr lang="en-US" sz="2000" i="1" u="none" strike="noStrike" cap="none" dirty="0" smtClean="0">
                                    <a:solidFill>
                                      <a:schemeClr val="bg1"/>
                                    </a:solidFill>
                                    <a:latin typeface="Cambria Math" panose="02040503050406030204" pitchFamily="18" charset="0"/>
                                  </a:rPr>
                                  <m:t>=</m:t>
                                </m:r>
                                <m:r>
                                  <a:rPr lang="en-US" sz="2000" b="0" i="1" u="none" strike="noStrike" cap="none" dirty="0" smtClean="0">
                                    <a:solidFill>
                                      <a:schemeClr val="bg1"/>
                                    </a:solidFill>
                                    <a:latin typeface="Cambria Math" panose="02040503050406030204" pitchFamily="18" charset="0"/>
                                  </a:rPr>
                                  <m:t>1</m:t>
                                </m:r>
                              </m:oMath>
                            </m:oMathPara>
                          </a14:m>
                          <a:endParaRPr lang="en-US" sz="2000" u="none" strike="noStrike" cap="none" dirty="0">
                            <a:solidFill>
                              <a:schemeClr val="bg1"/>
                            </a:solidFill>
                          </a:endParaRPr>
                        </a:p>
                      </a:txBody>
                      <a:tcPr marL="91425" marR="91425" marT="91425" marB="91425">
                        <a:lnL w="19050" cap="flat" cmpd="sng" algn="ctr">
                          <a:solidFill>
                            <a:schemeClr val="bg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289300">
                    <a:tc>
                      <a:txBody>
                        <a:bodyPr/>
                        <a:lstStyle/>
                        <a:p>
                          <a:pPr marL="0" marR="0" lvl="0" indent="0" algn="l" rtl="0">
                            <a:lnSpc>
                              <a:spcPct val="100000"/>
                            </a:lnSpc>
                            <a:spcBef>
                              <a:spcPts val="0"/>
                            </a:spcBef>
                            <a:spcAft>
                              <a:spcPts val="0"/>
                            </a:spcAft>
                            <a:buClr>
                              <a:srgbClr val="000000"/>
                            </a:buClr>
                            <a:buSzPts val="1400"/>
                            <a:buFont typeface="Arial"/>
                            <a:buNone/>
                          </a:pPr>
                          <a14:m>
                            <m:oMathPara xmlns:m="http://schemas.openxmlformats.org/officeDocument/2006/math">
                              <m:oMathParaPr>
                                <m:jc m:val="centerGroup"/>
                              </m:oMathParaPr>
                              <m:oMath xmlns:m="http://schemas.openxmlformats.org/officeDocument/2006/math">
                                <m:r>
                                  <a:rPr lang="en-US" sz="2000" i="1" u="none" strike="noStrike" cap="none" dirty="0" smtClean="0">
                                    <a:solidFill>
                                      <a:schemeClr val="bg1"/>
                                    </a:solidFill>
                                    <a:latin typeface="Cambria Math" panose="02040503050406030204" pitchFamily="18" charset="0"/>
                                  </a:rPr>
                                  <m:t>∗</m:t>
                                </m:r>
                                <m:r>
                                  <a:rPr lang="en-US" sz="2000" b="0" i="1" u="none" strike="noStrike" cap="none" dirty="0" smtClean="0">
                                    <a:solidFill>
                                      <a:schemeClr val="bg1"/>
                                    </a:solidFill>
                                    <a:latin typeface="Cambria Math" panose="02040503050406030204" pitchFamily="18" charset="0"/>
                                  </a:rPr>
                                  <m:t>2</m:t>
                                </m:r>
                              </m:oMath>
                            </m:oMathPara>
                          </a14:m>
                          <a:endParaRPr lang="en-US" sz="2000" b="0" u="none" strike="noStrike" cap="none" dirty="0">
                            <a:solidFill>
                              <a:schemeClr val="bg1"/>
                            </a:solidFill>
                          </a:endParaRPr>
                        </a:p>
                        <a:p>
                          <a:pPr marL="0" marR="0" lvl="0" indent="0" algn="l" rtl="0">
                            <a:lnSpc>
                              <a:spcPct val="100000"/>
                            </a:lnSpc>
                            <a:spcBef>
                              <a:spcPts val="0"/>
                            </a:spcBef>
                            <a:spcAft>
                              <a:spcPts val="0"/>
                            </a:spcAft>
                            <a:buClr>
                              <a:srgbClr val="000000"/>
                            </a:buClr>
                            <a:buSzPts val="1400"/>
                            <a:buFont typeface="Arial"/>
                            <a:buNone/>
                          </a:pPr>
                          <a:endParaRPr lang="en-US" sz="2000" u="none" strike="noStrike" cap="none" dirty="0">
                            <a:solidFill>
                              <a:schemeClr val="bg1"/>
                            </a:solidFil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14:m>
                            <m:oMathPara xmlns:m="http://schemas.openxmlformats.org/officeDocument/2006/math">
                              <m:oMathParaPr>
                                <m:jc m:val="centerGroup"/>
                              </m:oMathParaPr>
                              <m:oMath xmlns:m="http://schemas.openxmlformats.org/officeDocument/2006/math">
                                <m:r>
                                  <a:rPr lang="en-US" sz="2000" i="1" u="none" strike="noStrike" cap="none" dirty="0" smtClean="0">
                                    <a:solidFill>
                                      <a:schemeClr val="bg1"/>
                                    </a:solidFill>
                                    <a:latin typeface="Cambria Math" panose="02040503050406030204" pitchFamily="18" charset="0"/>
                                  </a:rPr>
                                  <m:t>∗</m:t>
                                </m:r>
                                <m:r>
                                  <a:rPr lang="en-US" sz="2000" b="0" i="1" u="none" strike="noStrike" cap="none" dirty="0" smtClean="0">
                                    <a:solidFill>
                                      <a:schemeClr val="bg1"/>
                                    </a:solidFill>
                                    <a:latin typeface="Cambria Math" panose="02040503050406030204" pitchFamily="18" charset="0"/>
                                  </a:rPr>
                                  <m:t>8</m:t>
                                </m:r>
                              </m:oMath>
                            </m:oMathPara>
                          </a14:m>
                          <a:endParaRPr lang="en-US" sz="2000" u="none" strike="noStrike" cap="none" dirty="0">
                            <a:solidFill>
                              <a:schemeClr val="bg1"/>
                            </a:solidFill>
                          </a:endParaRPr>
                        </a:p>
                        <a:p>
                          <a:pPr marL="0" marR="0" lvl="0" indent="0" algn="l" rtl="0">
                            <a:lnSpc>
                              <a:spcPct val="100000"/>
                            </a:lnSpc>
                            <a:spcBef>
                              <a:spcPts val="0"/>
                            </a:spcBef>
                            <a:spcAft>
                              <a:spcPts val="0"/>
                            </a:spcAft>
                            <a:buClr>
                              <a:srgbClr val="000000"/>
                            </a:buClr>
                            <a:buSzPts val="1400"/>
                            <a:buFont typeface="Arial"/>
                            <a:buNone/>
                          </a:pPr>
                          <a:endParaRPr lang="en-US" sz="1400" u="none" strike="noStrike" cap="none" dirty="0"/>
                        </a:p>
                        <a:p>
                          <a:pPr marL="0" marR="0" lvl="0" indent="0" algn="l" rtl="0">
                            <a:lnSpc>
                              <a:spcPct val="100000"/>
                            </a:lnSpc>
                            <a:spcBef>
                              <a:spcPts val="0"/>
                            </a:spcBef>
                            <a:spcAft>
                              <a:spcPts val="0"/>
                            </a:spcAft>
                            <a:buClr>
                              <a:srgbClr val="000000"/>
                            </a:buClr>
                            <a:buSzPts val="1400"/>
                            <a:buFont typeface="Arial"/>
                            <a:buNone/>
                          </a:pPr>
                          <a14:m>
                            <m:oMathPara xmlns:m="http://schemas.openxmlformats.org/officeDocument/2006/math">
                              <m:oMathParaPr>
                                <m:jc m:val="centerGroup"/>
                              </m:oMathParaPr>
                              <m:oMath xmlns:m="http://schemas.openxmlformats.org/officeDocument/2006/math">
                                <m:r>
                                  <a:rPr lang="en-US" sz="2000" i="1" u="none" strike="noStrike" cap="none" dirty="0" smtClean="0">
                                    <a:solidFill>
                                      <a:schemeClr val="bg1"/>
                                    </a:solidFill>
                                    <a:latin typeface="Cambria Math" panose="02040503050406030204" pitchFamily="18" charset="0"/>
                                  </a:rPr>
                                  <m:t>=</m:t>
                                </m:r>
                                <m:r>
                                  <a:rPr lang="en-US" sz="2000" b="0" i="1" u="none" strike="noStrike" cap="none" dirty="0" smtClean="0">
                                    <a:solidFill>
                                      <a:schemeClr val="bg1"/>
                                    </a:solidFill>
                                    <a:latin typeface="Cambria Math" panose="02040503050406030204" pitchFamily="18" charset="0"/>
                                  </a:rPr>
                                  <m:t>16</m:t>
                                </m:r>
                              </m:oMath>
                            </m:oMathPara>
                          </a14:m>
                          <a:endParaRPr lang="en-US" sz="2000" u="none" strike="noStrike" cap="none" dirty="0">
                            <a:solidFill>
                              <a:schemeClr val="bg1"/>
                            </a:solidFill>
                          </a:endParaRPr>
                        </a:p>
                      </a:txBody>
                      <a:tcPr marL="91425" marR="91425" marT="91425" marB="91425">
                        <a:lnL w="9525" cap="flat" cmpd="sng">
                          <a:noFill/>
                          <a:prstDash val="solid"/>
                          <a:round/>
                          <a:headEnd type="none" w="sm" len="sm"/>
                          <a:tailEnd type="none" w="sm" len="sm"/>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400"/>
                            <a:buFont typeface="Arial"/>
                            <a:buNone/>
                          </a:pPr>
                          <a14:m>
                            <m:oMathPara xmlns:m="http://schemas.openxmlformats.org/officeDocument/2006/math">
                              <m:oMathParaPr>
                                <m:jc m:val="centerGroup"/>
                              </m:oMathParaPr>
                              <m:oMath xmlns:m="http://schemas.openxmlformats.org/officeDocument/2006/math">
                                <m:r>
                                  <a:rPr lang="en-US" sz="2000" i="1" u="none" strike="noStrike" cap="none" dirty="0" smtClean="0">
                                    <a:solidFill>
                                      <a:schemeClr val="bg1"/>
                                    </a:solidFill>
                                    <a:latin typeface="Cambria Math" panose="02040503050406030204" pitchFamily="18" charset="0"/>
                                  </a:rPr>
                                  <m:t>2/</m:t>
                                </m:r>
                                <m:r>
                                  <a:rPr lang="en-US" sz="2000" b="0" i="1" u="none" strike="noStrike" cap="none" dirty="0" smtClean="0">
                                    <a:solidFill>
                                      <a:schemeClr val="bg1"/>
                                    </a:solidFill>
                                    <a:latin typeface="Cambria Math" panose="02040503050406030204" pitchFamily="18" charset="0"/>
                                  </a:rPr>
                                  <m:t>2</m:t>
                                </m:r>
                              </m:oMath>
                            </m:oMathPara>
                          </a14:m>
                          <a:endParaRPr lang="en-US" sz="2000" u="none" strike="noStrike" cap="none" dirty="0">
                            <a:solidFill>
                              <a:schemeClr val="bg1"/>
                            </a:solidFill>
                          </a:endParaRPr>
                        </a:p>
                        <a:p>
                          <a:pPr marL="0" marR="0" lvl="0" indent="0" algn="l" rtl="0">
                            <a:lnSpc>
                              <a:spcPct val="100000"/>
                            </a:lnSpc>
                            <a:spcBef>
                              <a:spcPts val="0"/>
                            </a:spcBef>
                            <a:spcAft>
                              <a:spcPts val="0"/>
                            </a:spcAft>
                            <a:buClr>
                              <a:srgbClr val="000000"/>
                            </a:buClr>
                            <a:buSzPts val="1400"/>
                            <a:buFont typeface="Arial"/>
                            <a:buNone/>
                          </a:pPr>
                          <a:endParaRPr lang="en-US" sz="2000" u="none" strike="noStrike" cap="none" dirty="0">
                            <a:solidFill>
                              <a:schemeClr val="bg1"/>
                            </a:solidFil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14:m>
                            <m:oMathPara xmlns:m="http://schemas.openxmlformats.org/officeDocument/2006/math">
                              <m:oMathParaPr>
                                <m:jc m:val="centerGroup"/>
                              </m:oMathParaPr>
                              <m:oMath xmlns:m="http://schemas.openxmlformats.org/officeDocument/2006/math">
                                <m:r>
                                  <a:rPr lang="en-US" sz="2000" b="0" i="1" u="none" strike="noStrike" cap="none" dirty="0" smtClean="0">
                                    <a:solidFill>
                                      <a:schemeClr val="bg1"/>
                                    </a:solidFill>
                                    <a:latin typeface="Cambria Math" panose="02040503050406030204" pitchFamily="18" charset="0"/>
                                  </a:rPr>
                                  <m:t>/8</m:t>
                                </m:r>
                              </m:oMath>
                            </m:oMathPara>
                          </a14:m>
                          <a:endParaRPr lang="en-US" sz="2000" u="none" strike="noStrike" cap="none" dirty="0">
                            <a:solidFill>
                              <a:schemeClr val="bg1"/>
                            </a:solidFill>
                          </a:endParaRPr>
                        </a:p>
                        <a:p>
                          <a:pPr marL="0" marR="0" lvl="0" indent="0" algn="l" rtl="0">
                            <a:lnSpc>
                              <a:spcPct val="100000"/>
                            </a:lnSpc>
                            <a:spcBef>
                              <a:spcPts val="0"/>
                            </a:spcBef>
                            <a:spcAft>
                              <a:spcPts val="0"/>
                            </a:spcAft>
                            <a:buClr>
                              <a:srgbClr val="000000"/>
                            </a:buClr>
                            <a:buSzPts val="1400"/>
                            <a:buFont typeface="Arial"/>
                            <a:buNone/>
                          </a:pPr>
                          <a:endParaRPr lang="en-US" sz="1400" u="none" strike="noStrike" cap="none" dirty="0"/>
                        </a:p>
                        <a:p>
                          <a:pPr marL="0" marR="0" lvl="0" indent="0" algn="l" rtl="0">
                            <a:lnSpc>
                              <a:spcPct val="100000"/>
                            </a:lnSpc>
                            <a:spcBef>
                              <a:spcPts val="0"/>
                            </a:spcBef>
                            <a:spcAft>
                              <a:spcPts val="0"/>
                            </a:spcAft>
                            <a:buClr>
                              <a:srgbClr val="000000"/>
                            </a:buClr>
                            <a:buSzPts val="1400"/>
                            <a:buFont typeface="Arial"/>
                            <a:buNone/>
                          </a:pPr>
                          <a14:m>
                            <m:oMathPara xmlns:m="http://schemas.openxmlformats.org/officeDocument/2006/math">
                              <m:oMathParaPr>
                                <m:jc m:val="centerGroup"/>
                              </m:oMathParaPr>
                              <m:oMath xmlns:m="http://schemas.openxmlformats.org/officeDocument/2006/math">
                                <m:r>
                                  <a:rPr lang="en-US" sz="2000" b="0" i="1" u="none" strike="noStrike" cap="none" dirty="0" smtClean="0">
                                    <a:solidFill>
                                      <a:schemeClr val="bg1"/>
                                    </a:solidFill>
                                    <a:latin typeface="Cambria Math" panose="02040503050406030204" pitchFamily="18" charset="0"/>
                                  </a:rPr>
                                  <m:t>=16</m:t>
                                </m:r>
                              </m:oMath>
                            </m:oMathPara>
                          </a14:m>
                          <a:endParaRPr lang="en-US" sz="2000" u="none" strike="noStrike" cap="none" dirty="0">
                            <a:solidFill>
                              <a:schemeClr val="bg1"/>
                            </a:solidFill>
                          </a:endParaRPr>
                        </a:p>
                      </a:txBody>
                      <a:tcPr marL="91425" marR="91425" marT="91425" marB="91425">
                        <a:lnL w="19050" cap="flat" cmpd="sng" algn="ctr">
                          <a:solidFill>
                            <a:schemeClr val="bg1"/>
                          </a:solidFill>
                          <a:prstDash val="solid"/>
                          <a:round/>
                          <a:headEnd type="none" w="med" len="med"/>
                          <a:tailEnd type="none" w="med" len="med"/>
                        </a:lnL>
                        <a:lnR w="9525" cap="flat" cmpd="sng">
                          <a:noFill/>
                          <a:prstDash val="solid"/>
                          <a:round/>
                          <a:headEnd type="none" w="sm" len="sm"/>
                          <a:tailEnd type="none" w="sm" len="sm"/>
                        </a:lnR>
                        <a:lnT w="19050" cap="flat" cmpd="sng" algn="ctr">
                          <a:solidFill>
                            <a:schemeClr val="bg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mc:Choice>
        <mc:Fallback xmlns="">
          <p:graphicFrame>
            <p:nvGraphicFramePr>
              <p:cNvPr id="19" name="Google Shape;212;p11">
                <a:extLst>
                  <a:ext uri="{FF2B5EF4-FFF2-40B4-BE49-F238E27FC236}">
                    <a16:creationId xmlns:a16="http://schemas.microsoft.com/office/drawing/2014/main" id="{9D1681F1-1BE1-43F4-8F00-9F47B0DE01F4}"/>
                  </a:ext>
                </a:extLst>
              </p:cNvPr>
              <p:cNvGraphicFramePr/>
              <p:nvPr>
                <p:extLst>
                  <p:ext uri="{D42A27DB-BD31-4B8C-83A1-F6EECF244321}">
                    <p14:modId xmlns:p14="http://schemas.microsoft.com/office/powerpoint/2010/main" val="1661796193"/>
                  </p:ext>
                </p:extLst>
              </p:nvPr>
            </p:nvGraphicFramePr>
            <p:xfrm>
              <a:off x="5418250" y="1851498"/>
              <a:ext cx="2477550" cy="2958875"/>
            </p:xfrm>
            <a:graphic>
              <a:graphicData uri="http://schemas.openxmlformats.org/drawingml/2006/table">
                <a:tbl>
                  <a:tblPr>
                    <a:noFill/>
                    <a:tableStyleId>{4D689DDE-71CE-437E-BBD2-467034AE2769}</a:tableStyleId>
                  </a:tblPr>
                  <a:tblGrid>
                    <a:gridCol w="1238775">
                      <a:extLst>
                        <a:ext uri="{9D8B030D-6E8A-4147-A177-3AD203B41FA5}">
                          <a16:colId xmlns:a16="http://schemas.microsoft.com/office/drawing/2014/main" val="20000"/>
                        </a:ext>
                      </a:extLst>
                    </a:gridCol>
                    <a:gridCol w="1238775">
                      <a:extLst>
                        <a:ext uri="{9D8B030D-6E8A-4147-A177-3AD203B41FA5}">
                          <a16:colId xmlns:a16="http://schemas.microsoft.com/office/drawing/2014/main" val="20001"/>
                        </a:ext>
                      </a:extLst>
                    </a:gridCol>
                  </a:tblGrid>
                  <a:tr h="669575">
                    <a:tc>
                      <a:txBody>
                        <a:bodyPr/>
                        <a:lstStyle/>
                        <a:p>
                          <a:endParaRPr lang="en-US"/>
                        </a:p>
                      </a:txBody>
                      <a:tcPr marL="91425" marR="91425" marT="91425" marB="91425">
                        <a:lnL w="9525" cap="flat" cmpd="sng">
                          <a:noFill/>
                          <a:prstDash val="solid"/>
                          <a:round/>
                          <a:headEnd type="none" w="sm" len="sm"/>
                          <a:tailEnd type="none" w="sm" len="sm"/>
                        </a:lnL>
                        <a:lnR w="19050" cap="flat" cmpd="sng" algn="ctr">
                          <a:solidFill>
                            <a:schemeClr val="bg1"/>
                          </a:solidFill>
                          <a:prstDash val="solid"/>
                          <a:round/>
                          <a:headEnd type="none" w="med" len="med"/>
                          <a:tailEnd type="none" w="med" len="med"/>
                        </a:lnR>
                        <a:lnT w="9525" cap="flat" cmpd="sng">
                          <a:noFill/>
                          <a:prstDash val="solid"/>
                          <a:round/>
                          <a:headEnd type="none" w="sm" len="sm"/>
                          <a:tailEnd type="none" w="sm" len="sm"/>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7"/>
                          <a:stretch>
                            <a:fillRect r="-100490" b="-343636"/>
                          </a:stretch>
                        </a:blipFill>
                      </a:tcPr>
                    </a:tc>
                    <a:tc>
                      <a:txBody>
                        <a:bodyPr/>
                        <a:lstStyle/>
                        <a:p>
                          <a:endParaRPr lang="en-US"/>
                        </a:p>
                      </a:txBody>
                      <a:tcPr marL="91425" marR="91425" marT="91425" marB="91425">
                        <a:lnL w="19050" cap="flat" cmpd="sng" algn="ctr">
                          <a:solidFill>
                            <a:schemeClr val="bg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7"/>
                          <a:stretch>
                            <a:fillRect l="-100000" r="-490" b="-343636"/>
                          </a:stretch>
                        </a:blipFill>
                      </a:tcPr>
                    </a:tc>
                    <a:extLst>
                      <a:ext uri="{0D108BD9-81ED-4DB2-BD59-A6C34878D82A}">
                        <a16:rowId xmlns:a16="http://schemas.microsoft.com/office/drawing/2014/main" val="10000"/>
                      </a:ext>
                    </a:extLst>
                  </a:tr>
                  <a:tr h="2289300">
                    <a:tc>
                      <a:txBody>
                        <a:bodyPr/>
                        <a:lstStyle/>
                        <a:p>
                          <a:endParaRPr lang="en-US"/>
                        </a:p>
                      </a:txBody>
                      <a:tcPr marL="91425" marR="91425" marT="91425" marB="91425">
                        <a:lnL w="9525" cap="flat" cmpd="sng">
                          <a:noFill/>
                          <a:prstDash val="solid"/>
                          <a:round/>
                          <a:headEnd type="none" w="sm" len="sm"/>
                          <a:tailEnd type="none" w="sm" len="sm"/>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blipFill>
                          <a:blip r:embed="rId7"/>
                          <a:stretch>
                            <a:fillRect t="-29178" r="-100490" b="-265"/>
                          </a:stretch>
                        </a:blipFill>
                      </a:tcPr>
                    </a:tc>
                    <a:tc>
                      <a:txBody>
                        <a:bodyPr/>
                        <a:lstStyle/>
                        <a:p>
                          <a:endParaRPr lang="en-US"/>
                        </a:p>
                      </a:txBody>
                      <a:tcPr marL="91425" marR="91425" marT="91425" marB="91425">
                        <a:lnL w="19050" cap="flat" cmpd="sng" algn="ctr">
                          <a:solidFill>
                            <a:schemeClr val="bg1"/>
                          </a:solidFill>
                          <a:prstDash val="solid"/>
                          <a:round/>
                          <a:headEnd type="none" w="med" len="med"/>
                          <a:tailEnd type="none" w="med" len="med"/>
                        </a:lnL>
                        <a:lnR w="9525" cap="flat" cmpd="sng">
                          <a:noFill/>
                          <a:prstDash val="solid"/>
                          <a:round/>
                          <a:headEnd type="none" w="sm" len="sm"/>
                          <a:tailEnd type="none" w="sm" len="sm"/>
                        </a:lnR>
                        <a:lnT w="19050" cap="flat" cmpd="sng" algn="ctr">
                          <a:solidFill>
                            <a:schemeClr val="bg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blipFill>
                          <a:blip r:embed="rId7"/>
                          <a:stretch>
                            <a:fillRect l="-100000" t="-29178" r="-490" b="-265"/>
                          </a:stretch>
                        </a:blipFill>
                      </a:tcPr>
                    </a:tc>
                    <a:extLst>
                      <a:ext uri="{0D108BD9-81ED-4DB2-BD59-A6C34878D82A}">
                        <a16:rowId xmlns:a16="http://schemas.microsoft.com/office/drawing/2014/main" val="10001"/>
                      </a:ext>
                    </a:extLst>
                  </a:tr>
                </a:tbl>
              </a:graphicData>
            </a:graphic>
          </p:graphicFrame>
        </mc:Fallback>
      </mc:AlternateContent>
      <p:pic>
        <p:nvPicPr>
          <p:cNvPr id="10" name="Google Shape;244;p14">
            <a:extLst>
              <a:ext uri="{FF2B5EF4-FFF2-40B4-BE49-F238E27FC236}">
                <a16:creationId xmlns:a16="http://schemas.microsoft.com/office/drawing/2014/main" id="{66340B87-321D-4581-915F-701DD3FEFFB1}"/>
              </a:ext>
            </a:extLst>
          </p:cNvPr>
          <p:cNvPicPr preferRelativeResize="0"/>
          <p:nvPr/>
        </p:nvPicPr>
        <p:blipFill rotWithShape="1">
          <a:blip r:embed="rId8">
            <a:alphaModFix/>
          </a:blip>
          <a:srcRect/>
          <a:stretch/>
        </p:blipFill>
        <p:spPr>
          <a:xfrm>
            <a:off x="-42675" y="-62175"/>
            <a:ext cx="1341129" cy="1340820"/>
          </a:xfrm>
          <a:prstGeom prst="rect">
            <a:avLst/>
          </a:prstGeom>
          <a:noFill/>
          <a:ln>
            <a:noFill/>
          </a:ln>
        </p:spPr>
      </p:pic>
      <p:sp>
        <p:nvSpPr>
          <p:cNvPr id="2" name="TextBox 1">
            <a:extLst>
              <a:ext uri="{FF2B5EF4-FFF2-40B4-BE49-F238E27FC236}">
                <a16:creationId xmlns:a16="http://schemas.microsoft.com/office/drawing/2014/main" id="{AF29E6D4-A144-4FC8-BB61-E9FAEC557236}"/>
              </a:ext>
            </a:extLst>
          </p:cNvPr>
          <p:cNvSpPr txBox="1"/>
          <p:nvPr/>
        </p:nvSpPr>
        <p:spPr>
          <a:xfrm>
            <a:off x="60300" y="2111775"/>
            <a:ext cx="2635275" cy="1015663"/>
          </a:xfrm>
          <a:prstGeom prst="rect">
            <a:avLst/>
          </a:prstGeom>
          <a:noFill/>
        </p:spPr>
        <p:txBody>
          <a:bodyPr wrap="square" rtlCol="0">
            <a:spAutoFit/>
          </a:bodyPr>
          <a:lstStyle/>
          <a:p>
            <a:r>
              <a:rPr lang="en-US" sz="6000" dirty="0">
                <a:latin typeface="Calibri" panose="020F0502020204030204" pitchFamily="34" charset="0"/>
                <a:cs typeface="Calibri" panose="020F050202020403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anim calcmode="lin" valueType="num">
                                      <p:cBhvr additive="base">
                                        <p:cTn id="7" dur="1000"/>
                                        <p:tgtEl>
                                          <p:spTgt spid="272"/>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5"/>
                                        </p:tgtEl>
                                        <p:attrNameLst>
                                          <p:attrName>style.visibility</p:attrName>
                                        </p:attrNameLst>
                                      </p:cBhvr>
                                      <p:to>
                                        <p:strVal val="visible"/>
                                      </p:to>
                                    </p:set>
                                    <p:animEffect transition="in" filter="fade">
                                      <p:cBhvr>
                                        <p:cTn id="12" dur="1000"/>
                                        <p:tgtEl>
                                          <p:spTgt spid="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659298"/>
            </a:gs>
            <a:gs pos="100000">
              <a:srgbClr val="4E6F74"/>
            </a:gs>
          </a:gsLst>
          <a:lin ang="15961459" scaled="0"/>
        </a:gradFill>
        <a:effectLst/>
      </p:bgPr>
    </p:bg>
    <p:spTree>
      <p:nvGrpSpPr>
        <p:cNvPr id="1" name="Shape 291"/>
        <p:cNvGrpSpPr/>
        <p:nvPr/>
      </p:nvGrpSpPr>
      <p:grpSpPr>
        <a:xfrm>
          <a:off x="0" y="0"/>
          <a:ext cx="0" cy="0"/>
          <a:chOff x="0" y="0"/>
          <a:chExt cx="0" cy="0"/>
        </a:xfrm>
      </p:grpSpPr>
      <p:pic>
        <p:nvPicPr>
          <p:cNvPr id="292" name="Google Shape;292;p17"/>
          <p:cNvPicPr preferRelativeResize="0"/>
          <p:nvPr/>
        </p:nvPicPr>
        <p:blipFill rotWithShape="1">
          <a:blip r:embed="rId3">
            <a:alphaModFix/>
          </a:blip>
          <a:srcRect t="38535" b="38756"/>
          <a:stretch/>
        </p:blipFill>
        <p:spPr>
          <a:xfrm>
            <a:off x="76200" y="3221752"/>
            <a:ext cx="4462802" cy="783324"/>
          </a:xfrm>
          <a:prstGeom prst="rect">
            <a:avLst/>
          </a:prstGeom>
          <a:noFill/>
          <a:ln>
            <a:noFill/>
          </a:ln>
        </p:spPr>
      </p:pic>
      <p:sp>
        <p:nvSpPr>
          <p:cNvPr id="293" name="Google Shape;293;p17"/>
          <p:cNvSpPr txBox="1">
            <a:spLocks noGrp="1"/>
          </p:cNvSpPr>
          <p:nvPr>
            <p:ph type="body" idx="1"/>
          </p:nvPr>
        </p:nvSpPr>
        <p:spPr>
          <a:xfrm>
            <a:off x="4839450" y="239311"/>
            <a:ext cx="4040100" cy="494400"/>
          </a:xfrm>
          <a:prstGeom prst="rect">
            <a:avLst/>
          </a:prstGeom>
          <a:noFill/>
          <a:ln>
            <a:noFill/>
          </a:ln>
        </p:spPr>
        <p:txBody>
          <a:bodyPr spcFirstLastPara="1" wrap="square" lIns="45700" tIns="0" rIns="45700" bIns="0" anchor="ctr" anchorCtr="0">
            <a:noAutofit/>
          </a:bodyPr>
          <a:lstStyle/>
          <a:p>
            <a:pPr marL="0" lvl="0" indent="0" algn="ctr" rtl="0">
              <a:lnSpc>
                <a:spcPct val="100000"/>
              </a:lnSpc>
              <a:spcBef>
                <a:spcPts val="480"/>
              </a:spcBef>
              <a:spcAft>
                <a:spcPts val="0"/>
              </a:spcAft>
              <a:buSzPts val="2400"/>
              <a:buNone/>
            </a:pPr>
            <a:r>
              <a:rPr lang="en-US">
                <a:solidFill>
                  <a:schemeClr val="lt1"/>
                </a:solidFill>
              </a:rPr>
              <a:t>Do/Undo Method</a:t>
            </a:r>
            <a:endParaRPr>
              <a:solidFill>
                <a:schemeClr val="lt1"/>
              </a:solidFill>
            </a:endParaRPr>
          </a:p>
        </p:txBody>
      </p:sp>
      <p:sp>
        <p:nvSpPr>
          <p:cNvPr id="294" name="Google Shape;294;p17"/>
          <p:cNvSpPr txBox="1">
            <a:spLocks noGrp="1"/>
          </p:cNvSpPr>
          <p:nvPr>
            <p:ph type="body" idx="3"/>
          </p:nvPr>
        </p:nvSpPr>
        <p:spPr>
          <a:xfrm>
            <a:off x="4839450" y="733700"/>
            <a:ext cx="4040100" cy="1117798"/>
          </a:xfrm>
          <a:prstGeom prst="rect">
            <a:avLst/>
          </a:prstGeom>
          <a:noFill/>
          <a:ln>
            <a:noFill/>
          </a:ln>
        </p:spPr>
        <p:txBody>
          <a:bodyPr spcFirstLastPara="1" wrap="square" lIns="91425" tIns="0" rIns="91425" bIns="45700" anchor="t" anchorCtr="0">
            <a:noAutofit/>
          </a:bodyPr>
          <a:lstStyle/>
          <a:p>
            <a:pPr marL="457200" lvl="0" indent="-342900" algn="l" rtl="0">
              <a:lnSpc>
                <a:spcPct val="100000"/>
              </a:lnSpc>
              <a:spcBef>
                <a:spcPts val="360"/>
              </a:spcBef>
              <a:spcAft>
                <a:spcPts val="0"/>
              </a:spcAft>
              <a:buClr>
                <a:schemeClr val="lt1"/>
              </a:buClr>
              <a:buSzPts val="1800"/>
              <a:buAutoNum type="arabicPeriod"/>
            </a:pPr>
            <a:r>
              <a:rPr lang="en-US" dirty="0">
                <a:solidFill>
                  <a:schemeClr val="lt1"/>
                </a:solidFill>
              </a:rPr>
              <a:t>Combine like terms</a:t>
            </a:r>
            <a:endParaRPr dirty="0">
              <a:solidFill>
                <a:schemeClr val="lt1"/>
              </a:solidFill>
            </a:endParaRPr>
          </a:p>
          <a:p>
            <a:pPr marL="342900" lvl="0" algn="l" rtl="0">
              <a:lnSpc>
                <a:spcPct val="100000"/>
              </a:lnSpc>
              <a:spcBef>
                <a:spcPts val="360"/>
              </a:spcBef>
              <a:spcAft>
                <a:spcPts val="0"/>
              </a:spcAft>
              <a:buSzPts val="1800"/>
              <a:buFont typeface="+mj-lt"/>
              <a:buAutoNum type="arabicPeriod"/>
            </a:pPr>
            <a:endParaRPr dirty="0">
              <a:solidFill>
                <a:schemeClr val="lt1"/>
              </a:solidFill>
            </a:endParaRPr>
          </a:p>
          <a:p>
            <a:pPr marL="457200" lvl="0" indent="-342900" algn="l" rtl="0">
              <a:lnSpc>
                <a:spcPct val="100000"/>
              </a:lnSpc>
              <a:spcBef>
                <a:spcPts val="360"/>
              </a:spcBef>
              <a:spcAft>
                <a:spcPts val="0"/>
              </a:spcAft>
              <a:buClr>
                <a:schemeClr val="lt1"/>
              </a:buClr>
              <a:buSzPts val="1800"/>
              <a:buAutoNum type="arabicPeriod"/>
            </a:pPr>
            <a:r>
              <a:rPr lang="en-US" dirty="0">
                <a:solidFill>
                  <a:schemeClr val="lt1"/>
                </a:solidFill>
              </a:rPr>
              <a:t>Make a T-chart</a:t>
            </a:r>
            <a:endParaRPr dirty="0">
              <a:solidFill>
                <a:schemeClr val="lt1"/>
              </a:solidFill>
            </a:endParaRPr>
          </a:p>
          <a:p>
            <a:pPr marL="0" lvl="0" indent="0" algn="l" rtl="0">
              <a:lnSpc>
                <a:spcPct val="100000"/>
              </a:lnSpc>
              <a:spcBef>
                <a:spcPts val="360"/>
              </a:spcBef>
              <a:spcAft>
                <a:spcPts val="0"/>
              </a:spcAft>
              <a:buSzPts val="1800"/>
              <a:buNone/>
            </a:pPr>
            <a:endParaRPr dirty="0">
              <a:solidFill>
                <a:schemeClr val="lt1"/>
              </a:solidFill>
            </a:endParaRPr>
          </a:p>
          <a:p>
            <a:pPr marL="0" lvl="0" indent="0" algn="l" rtl="0">
              <a:lnSpc>
                <a:spcPct val="100000"/>
              </a:lnSpc>
              <a:spcBef>
                <a:spcPts val="360"/>
              </a:spcBef>
              <a:spcAft>
                <a:spcPts val="0"/>
              </a:spcAft>
              <a:buSzPts val="1800"/>
              <a:buNone/>
            </a:pPr>
            <a:endParaRPr dirty="0">
              <a:solidFill>
                <a:schemeClr val="lt1"/>
              </a:solidFill>
            </a:endParaRPr>
          </a:p>
        </p:txBody>
      </p:sp>
      <p:pic>
        <p:nvPicPr>
          <p:cNvPr id="297" name="Google Shape;297;p17"/>
          <p:cNvPicPr preferRelativeResize="0"/>
          <p:nvPr/>
        </p:nvPicPr>
        <p:blipFill rotWithShape="1">
          <a:blip r:embed="rId4">
            <a:alphaModFix/>
          </a:blip>
          <a:srcRect/>
          <a:stretch/>
        </p:blipFill>
        <p:spPr>
          <a:xfrm>
            <a:off x="33525" y="949451"/>
            <a:ext cx="1341124" cy="1341124"/>
          </a:xfrm>
          <a:prstGeom prst="rect">
            <a:avLst/>
          </a:prstGeom>
          <a:noFill/>
          <a:ln>
            <a:noFill/>
          </a:ln>
        </p:spPr>
      </p:pic>
      <p:pic>
        <p:nvPicPr>
          <p:cNvPr id="298" name="Google Shape;298;p17"/>
          <p:cNvPicPr preferRelativeResize="0"/>
          <p:nvPr/>
        </p:nvPicPr>
        <p:blipFill rotWithShape="1">
          <a:blip r:embed="rId5">
            <a:alphaModFix/>
          </a:blip>
          <a:srcRect/>
          <a:stretch/>
        </p:blipFill>
        <p:spPr>
          <a:xfrm>
            <a:off x="-76200" y="1911100"/>
            <a:ext cx="1419120" cy="1418827"/>
          </a:xfrm>
          <a:prstGeom prst="rect">
            <a:avLst/>
          </a:prstGeom>
          <a:noFill/>
          <a:ln>
            <a:noFill/>
          </a:ln>
        </p:spPr>
      </p:pic>
      <p:sp>
        <p:nvSpPr>
          <p:cNvPr id="299" name="Google Shape;299;p17"/>
          <p:cNvSpPr txBox="1"/>
          <p:nvPr/>
        </p:nvSpPr>
        <p:spPr>
          <a:xfrm>
            <a:off x="1274075" y="257550"/>
            <a:ext cx="2384700" cy="153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en-US" sz="3400" b="0" i="0" u="none" strike="noStrike" cap="none">
                <a:solidFill>
                  <a:srgbClr val="000000"/>
                </a:solidFill>
                <a:latin typeface="Impact"/>
                <a:ea typeface="Impact"/>
                <a:cs typeface="Impact"/>
                <a:sym typeface="Impact"/>
              </a:rPr>
              <a:t>= 8</a:t>
            </a:r>
            <a:endParaRPr sz="3400" b="0" i="0" u="none" strike="noStrike" cap="none">
              <a:solidFill>
                <a:srgbClr val="000000"/>
              </a:solidFill>
              <a:latin typeface="Impact"/>
              <a:ea typeface="Impact"/>
              <a:cs typeface="Impact"/>
              <a:sym typeface="Impact"/>
            </a:endParaRPr>
          </a:p>
          <a:p>
            <a:pPr marL="0" marR="0" lvl="0" indent="0" algn="l" rtl="0">
              <a:lnSpc>
                <a:spcPct val="100000"/>
              </a:lnSpc>
              <a:spcBef>
                <a:spcPts val="0"/>
              </a:spcBef>
              <a:spcAft>
                <a:spcPts val="0"/>
              </a:spcAft>
              <a:buClr>
                <a:srgbClr val="000000"/>
              </a:buClr>
              <a:buSzPts val="3400"/>
              <a:buFont typeface="Arial"/>
              <a:buNone/>
            </a:pPr>
            <a:endParaRPr sz="3400" b="0" i="0" u="none" strike="noStrike" cap="none">
              <a:solidFill>
                <a:srgbClr val="000000"/>
              </a:solidFill>
              <a:latin typeface="Impact"/>
              <a:ea typeface="Impact"/>
              <a:cs typeface="Impact"/>
              <a:sym typeface="Impact"/>
            </a:endParaRPr>
          </a:p>
          <a:p>
            <a:pPr marL="0" marR="0" lvl="0" indent="0" algn="l" rtl="0">
              <a:lnSpc>
                <a:spcPct val="100000"/>
              </a:lnSpc>
              <a:spcBef>
                <a:spcPts val="0"/>
              </a:spcBef>
              <a:spcAft>
                <a:spcPts val="0"/>
              </a:spcAft>
              <a:buClr>
                <a:srgbClr val="000000"/>
              </a:buClr>
              <a:buSzPts val="3400"/>
              <a:buFont typeface="Arial"/>
              <a:buNone/>
            </a:pPr>
            <a:r>
              <a:rPr lang="en-US" sz="3400" b="0" i="0" u="none" strike="noStrike" cap="none">
                <a:solidFill>
                  <a:srgbClr val="000000"/>
                </a:solidFill>
                <a:latin typeface="Impact"/>
                <a:ea typeface="Impact"/>
                <a:cs typeface="Impact"/>
                <a:sym typeface="Impact"/>
              </a:rPr>
              <a:t>= 5</a:t>
            </a:r>
            <a:endParaRPr sz="3400" b="0" i="0" u="none" strike="noStrike" cap="none">
              <a:solidFill>
                <a:srgbClr val="000000"/>
              </a:solidFill>
              <a:latin typeface="Impact"/>
              <a:ea typeface="Impact"/>
              <a:cs typeface="Impact"/>
              <a:sym typeface="Impact"/>
            </a:endParaRPr>
          </a:p>
          <a:p>
            <a:pPr marL="0" marR="0" lvl="0" indent="0" algn="l" rtl="0">
              <a:lnSpc>
                <a:spcPct val="100000"/>
              </a:lnSpc>
              <a:spcBef>
                <a:spcPts val="0"/>
              </a:spcBef>
              <a:spcAft>
                <a:spcPts val="0"/>
              </a:spcAft>
              <a:buClr>
                <a:srgbClr val="000000"/>
              </a:buClr>
              <a:buSzPts val="3400"/>
              <a:buFont typeface="Arial"/>
              <a:buNone/>
            </a:pPr>
            <a:endParaRPr sz="3400" b="0" i="0" u="none" strike="noStrike" cap="none">
              <a:solidFill>
                <a:srgbClr val="000000"/>
              </a:solidFill>
              <a:latin typeface="Impact"/>
              <a:ea typeface="Impact"/>
              <a:cs typeface="Impact"/>
              <a:sym typeface="Impact"/>
            </a:endParaRPr>
          </a:p>
          <a:p>
            <a:pPr marL="0" marR="0" lvl="0" indent="0" algn="l" rtl="0">
              <a:lnSpc>
                <a:spcPct val="100000"/>
              </a:lnSpc>
              <a:spcBef>
                <a:spcPts val="0"/>
              </a:spcBef>
              <a:spcAft>
                <a:spcPts val="0"/>
              </a:spcAft>
              <a:buClr>
                <a:srgbClr val="000000"/>
              </a:buClr>
              <a:buSzPts val="3400"/>
              <a:buFont typeface="Arial"/>
              <a:buNone/>
            </a:pPr>
            <a:r>
              <a:rPr lang="en-US" sz="3400" b="0" i="0" u="none" strike="noStrike" cap="none">
                <a:solidFill>
                  <a:srgbClr val="000000"/>
                </a:solidFill>
                <a:latin typeface="Impact"/>
                <a:ea typeface="Impact"/>
                <a:cs typeface="Impact"/>
                <a:sym typeface="Impact"/>
              </a:rPr>
              <a:t>= 1 </a:t>
            </a:r>
            <a:endParaRPr sz="3400" b="0" i="0" u="none" strike="noStrike" cap="none">
              <a:solidFill>
                <a:srgbClr val="000000"/>
              </a:solidFill>
              <a:latin typeface="Impact"/>
              <a:ea typeface="Impact"/>
              <a:cs typeface="Impact"/>
              <a:sym typeface="Impact"/>
            </a:endParaRPr>
          </a:p>
        </p:txBody>
      </p:sp>
      <p:graphicFrame>
        <p:nvGraphicFramePr>
          <p:cNvPr id="11" name="Google Shape;212;p11">
            <a:extLst>
              <a:ext uri="{FF2B5EF4-FFF2-40B4-BE49-F238E27FC236}">
                <a16:creationId xmlns:a16="http://schemas.microsoft.com/office/drawing/2014/main" id="{64766293-F8CC-4FEF-856B-4CD0585BF68B}"/>
              </a:ext>
            </a:extLst>
          </p:cNvPr>
          <p:cNvGraphicFramePr/>
          <p:nvPr>
            <p:extLst>
              <p:ext uri="{D42A27DB-BD31-4B8C-83A1-F6EECF244321}">
                <p14:modId xmlns:p14="http://schemas.microsoft.com/office/powerpoint/2010/main" val="275594398"/>
              </p:ext>
            </p:extLst>
          </p:nvPr>
        </p:nvGraphicFramePr>
        <p:xfrm>
          <a:off x="5418250" y="1851498"/>
          <a:ext cx="2477550" cy="2958875"/>
        </p:xfrm>
        <a:graphic>
          <a:graphicData uri="http://schemas.openxmlformats.org/drawingml/2006/table">
            <a:tbl>
              <a:tblPr>
                <a:noFill/>
                <a:tableStyleId>{4D689DDE-71CE-437E-BBD2-467034AE2769}</a:tableStyleId>
              </a:tblPr>
              <a:tblGrid>
                <a:gridCol w="1238775">
                  <a:extLst>
                    <a:ext uri="{9D8B030D-6E8A-4147-A177-3AD203B41FA5}">
                      <a16:colId xmlns:a16="http://schemas.microsoft.com/office/drawing/2014/main" val="20000"/>
                    </a:ext>
                  </a:extLst>
                </a:gridCol>
                <a:gridCol w="1238775">
                  <a:extLst>
                    <a:ext uri="{9D8B030D-6E8A-4147-A177-3AD203B41FA5}">
                      <a16:colId xmlns:a16="http://schemas.microsoft.com/office/drawing/2014/main" val="20001"/>
                    </a:ext>
                  </a:extLst>
                </a:gridCol>
              </a:tblGrid>
              <a:tr h="6695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noFill/>
                      <a:prstDash val="solid"/>
                      <a:round/>
                      <a:headEnd type="none" w="sm" len="sm"/>
                      <a:tailEnd type="none" w="sm" len="sm"/>
                    </a:lnL>
                    <a:lnR w="19050" cap="flat" cmpd="sng" algn="ctr">
                      <a:solidFill>
                        <a:schemeClr val="bg1"/>
                      </a:solidFill>
                      <a:prstDash val="solid"/>
                      <a:round/>
                      <a:headEnd type="none" w="med" len="med"/>
                      <a:tailEnd type="none" w="med" len="med"/>
                    </a:lnR>
                    <a:lnT w="9525" cap="flat" cmpd="sng">
                      <a:noFill/>
                      <a:prstDash val="solid"/>
                      <a:round/>
                      <a:headEnd type="none" w="sm" len="sm"/>
                      <a:tailEnd type="none" w="sm" len="sm"/>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lnL w="19050" cap="flat" cmpd="sng" algn="ctr">
                      <a:solidFill>
                        <a:schemeClr val="bg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44650">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noFill/>
                      <a:prstDash val="solid"/>
                      <a:round/>
                      <a:headEnd type="none" w="sm" len="sm"/>
                      <a:tailEnd type="none" w="sm" len="sm"/>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lnL w="19050" cap="flat" cmpd="sng" algn="ctr">
                      <a:solidFill>
                        <a:schemeClr val="bg1"/>
                      </a:solidFill>
                      <a:prstDash val="solid"/>
                      <a:round/>
                      <a:headEnd type="none" w="med" len="med"/>
                      <a:tailEnd type="none" w="med" len="med"/>
                    </a:lnL>
                    <a:lnR w="9525" cap="flat" cmpd="sng">
                      <a:noFill/>
                      <a:prstDash val="solid"/>
                      <a:round/>
                      <a:headEnd type="none" w="sm" len="sm"/>
                      <a:tailEnd type="none" w="sm" len="sm"/>
                    </a:lnR>
                    <a:lnT w="19050" cap="flat" cmpd="sng" algn="ctr">
                      <a:solidFill>
                        <a:schemeClr val="bg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44650">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bl>
          </a:graphicData>
        </a:graphic>
      </p:graphicFrame>
      <p:pic>
        <p:nvPicPr>
          <p:cNvPr id="10" name="Google Shape;244;p14">
            <a:extLst>
              <a:ext uri="{FF2B5EF4-FFF2-40B4-BE49-F238E27FC236}">
                <a16:creationId xmlns:a16="http://schemas.microsoft.com/office/drawing/2014/main" id="{37CC4213-997A-43B5-91BC-0C60EE88A9F3}"/>
              </a:ext>
            </a:extLst>
          </p:cNvPr>
          <p:cNvPicPr preferRelativeResize="0"/>
          <p:nvPr/>
        </p:nvPicPr>
        <p:blipFill rotWithShape="1">
          <a:blip r:embed="rId6">
            <a:alphaModFix/>
          </a:blip>
          <a:srcRect/>
          <a:stretch/>
        </p:blipFill>
        <p:spPr>
          <a:xfrm>
            <a:off x="-42675" y="-62175"/>
            <a:ext cx="1341129" cy="13408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2"/>
                                        </p:tgtEl>
                                        <p:attrNameLst>
                                          <p:attrName>style.visibility</p:attrName>
                                        </p:attrNameLst>
                                      </p:cBhvr>
                                      <p:to>
                                        <p:strVal val="visible"/>
                                      </p:to>
                                    </p:set>
                                    <p:anim calcmode="lin" valueType="num">
                                      <p:cBhvr additive="base">
                                        <p:cTn id="7" dur="1000"/>
                                        <p:tgtEl>
                                          <p:spTgt spid="29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bg>
      <p:bgPr>
        <a:gradFill>
          <a:gsLst>
            <a:gs pos="0">
              <a:srgbClr val="659298"/>
            </a:gs>
            <a:gs pos="100000">
              <a:srgbClr val="4E6F74"/>
            </a:gs>
          </a:gsLst>
          <a:lin ang="15961459" scaled="0"/>
        </a:gradFill>
        <a:effectLst/>
      </p:bgPr>
    </p:bg>
    <p:spTree>
      <p:nvGrpSpPr>
        <p:cNvPr id="1" name="Shape 303"/>
        <p:cNvGrpSpPr/>
        <p:nvPr/>
      </p:nvGrpSpPr>
      <p:grpSpPr>
        <a:xfrm>
          <a:off x="0" y="0"/>
          <a:ext cx="0" cy="0"/>
          <a:chOff x="0" y="0"/>
          <a:chExt cx="0" cy="0"/>
        </a:xfrm>
      </p:grpSpPr>
      <p:pic>
        <p:nvPicPr>
          <p:cNvPr id="304" name="Google Shape;304;p18"/>
          <p:cNvPicPr preferRelativeResize="0"/>
          <p:nvPr/>
        </p:nvPicPr>
        <p:blipFill rotWithShape="1">
          <a:blip r:embed="rId3">
            <a:alphaModFix/>
          </a:blip>
          <a:srcRect t="38535" b="38756"/>
          <a:stretch/>
        </p:blipFill>
        <p:spPr>
          <a:xfrm>
            <a:off x="76200" y="3221752"/>
            <a:ext cx="4462802" cy="783324"/>
          </a:xfrm>
          <a:prstGeom prst="rect">
            <a:avLst/>
          </a:prstGeom>
          <a:noFill/>
          <a:ln>
            <a:noFill/>
          </a:ln>
        </p:spPr>
      </p:pic>
      <p:pic>
        <p:nvPicPr>
          <p:cNvPr id="306" name="Google Shape;306;p18"/>
          <p:cNvPicPr preferRelativeResize="0"/>
          <p:nvPr/>
        </p:nvPicPr>
        <p:blipFill rotWithShape="1">
          <a:blip r:embed="rId4">
            <a:alphaModFix/>
          </a:blip>
          <a:srcRect/>
          <a:stretch/>
        </p:blipFill>
        <p:spPr>
          <a:xfrm>
            <a:off x="33525" y="949451"/>
            <a:ext cx="1341124" cy="1341124"/>
          </a:xfrm>
          <a:prstGeom prst="rect">
            <a:avLst/>
          </a:prstGeom>
          <a:noFill/>
          <a:ln>
            <a:noFill/>
          </a:ln>
        </p:spPr>
      </p:pic>
      <p:pic>
        <p:nvPicPr>
          <p:cNvPr id="307" name="Google Shape;307;p18"/>
          <p:cNvPicPr preferRelativeResize="0"/>
          <p:nvPr/>
        </p:nvPicPr>
        <p:blipFill rotWithShape="1">
          <a:blip r:embed="rId5">
            <a:alphaModFix/>
          </a:blip>
          <a:srcRect/>
          <a:stretch/>
        </p:blipFill>
        <p:spPr>
          <a:xfrm>
            <a:off x="-76200" y="1911100"/>
            <a:ext cx="1419120" cy="1418827"/>
          </a:xfrm>
          <a:prstGeom prst="rect">
            <a:avLst/>
          </a:prstGeom>
          <a:noFill/>
          <a:ln>
            <a:noFill/>
          </a:ln>
        </p:spPr>
      </p:pic>
      <p:sp>
        <p:nvSpPr>
          <p:cNvPr id="308" name="Google Shape;308;p18"/>
          <p:cNvSpPr txBox="1"/>
          <p:nvPr/>
        </p:nvSpPr>
        <p:spPr>
          <a:xfrm>
            <a:off x="1274075" y="257550"/>
            <a:ext cx="2384700" cy="153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en-US" sz="3400" b="0" i="0" u="none" strike="noStrike" cap="none">
                <a:solidFill>
                  <a:srgbClr val="000000"/>
                </a:solidFill>
                <a:latin typeface="Impact"/>
                <a:ea typeface="Impact"/>
                <a:cs typeface="Impact"/>
                <a:sym typeface="Impact"/>
              </a:rPr>
              <a:t>= 8</a:t>
            </a:r>
            <a:endParaRPr sz="3400" b="0" i="0" u="none" strike="noStrike" cap="none">
              <a:solidFill>
                <a:srgbClr val="000000"/>
              </a:solidFill>
              <a:latin typeface="Impact"/>
              <a:ea typeface="Impact"/>
              <a:cs typeface="Impact"/>
              <a:sym typeface="Impact"/>
            </a:endParaRPr>
          </a:p>
          <a:p>
            <a:pPr marL="0" marR="0" lvl="0" indent="0" algn="l" rtl="0">
              <a:lnSpc>
                <a:spcPct val="100000"/>
              </a:lnSpc>
              <a:spcBef>
                <a:spcPts val="0"/>
              </a:spcBef>
              <a:spcAft>
                <a:spcPts val="0"/>
              </a:spcAft>
              <a:buClr>
                <a:srgbClr val="000000"/>
              </a:buClr>
              <a:buSzPts val="3400"/>
              <a:buFont typeface="Arial"/>
              <a:buNone/>
            </a:pPr>
            <a:endParaRPr sz="3400" b="0" i="0" u="none" strike="noStrike" cap="none">
              <a:solidFill>
                <a:srgbClr val="000000"/>
              </a:solidFill>
              <a:latin typeface="Impact"/>
              <a:ea typeface="Impact"/>
              <a:cs typeface="Impact"/>
              <a:sym typeface="Impact"/>
            </a:endParaRPr>
          </a:p>
          <a:p>
            <a:pPr marL="0" marR="0" lvl="0" indent="0" algn="l" rtl="0">
              <a:lnSpc>
                <a:spcPct val="100000"/>
              </a:lnSpc>
              <a:spcBef>
                <a:spcPts val="0"/>
              </a:spcBef>
              <a:spcAft>
                <a:spcPts val="0"/>
              </a:spcAft>
              <a:buClr>
                <a:srgbClr val="000000"/>
              </a:buClr>
              <a:buSzPts val="3400"/>
              <a:buFont typeface="Arial"/>
              <a:buNone/>
            </a:pPr>
            <a:r>
              <a:rPr lang="en-US" sz="3400" b="0" i="0" u="none" strike="noStrike" cap="none">
                <a:solidFill>
                  <a:srgbClr val="000000"/>
                </a:solidFill>
                <a:latin typeface="Impact"/>
                <a:ea typeface="Impact"/>
                <a:cs typeface="Impact"/>
                <a:sym typeface="Impact"/>
              </a:rPr>
              <a:t>= 5</a:t>
            </a:r>
            <a:endParaRPr sz="3400" b="0" i="0" u="none" strike="noStrike" cap="none">
              <a:solidFill>
                <a:srgbClr val="000000"/>
              </a:solidFill>
              <a:latin typeface="Impact"/>
              <a:ea typeface="Impact"/>
              <a:cs typeface="Impact"/>
              <a:sym typeface="Impact"/>
            </a:endParaRPr>
          </a:p>
          <a:p>
            <a:pPr marL="0" marR="0" lvl="0" indent="0" algn="l" rtl="0">
              <a:lnSpc>
                <a:spcPct val="100000"/>
              </a:lnSpc>
              <a:spcBef>
                <a:spcPts val="0"/>
              </a:spcBef>
              <a:spcAft>
                <a:spcPts val="0"/>
              </a:spcAft>
              <a:buClr>
                <a:srgbClr val="000000"/>
              </a:buClr>
              <a:buSzPts val="3400"/>
              <a:buFont typeface="Arial"/>
              <a:buNone/>
            </a:pPr>
            <a:endParaRPr sz="3400" b="0" i="0" u="none" strike="noStrike" cap="none">
              <a:solidFill>
                <a:srgbClr val="000000"/>
              </a:solidFill>
              <a:latin typeface="Impact"/>
              <a:ea typeface="Impact"/>
              <a:cs typeface="Impact"/>
              <a:sym typeface="Impact"/>
            </a:endParaRPr>
          </a:p>
          <a:p>
            <a:pPr marL="0" marR="0" lvl="0" indent="0" algn="l" rtl="0">
              <a:lnSpc>
                <a:spcPct val="100000"/>
              </a:lnSpc>
              <a:spcBef>
                <a:spcPts val="0"/>
              </a:spcBef>
              <a:spcAft>
                <a:spcPts val="0"/>
              </a:spcAft>
              <a:buClr>
                <a:srgbClr val="000000"/>
              </a:buClr>
              <a:buSzPts val="3400"/>
              <a:buFont typeface="Arial"/>
              <a:buNone/>
            </a:pPr>
            <a:r>
              <a:rPr lang="en-US" sz="3400" b="0" i="0" u="none" strike="noStrike" cap="none">
                <a:solidFill>
                  <a:srgbClr val="000000"/>
                </a:solidFill>
                <a:latin typeface="Impact"/>
                <a:ea typeface="Impact"/>
                <a:cs typeface="Impact"/>
                <a:sym typeface="Impact"/>
              </a:rPr>
              <a:t>= 1 </a:t>
            </a:r>
            <a:endParaRPr sz="3400" b="0" i="0" u="none" strike="noStrike" cap="none">
              <a:solidFill>
                <a:srgbClr val="000000"/>
              </a:solidFill>
              <a:latin typeface="Impact"/>
              <a:ea typeface="Impact"/>
              <a:cs typeface="Impact"/>
              <a:sym typeface="Impact"/>
            </a:endParaRPr>
          </a:p>
        </p:txBody>
      </p:sp>
      <p:sp>
        <p:nvSpPr>
          <p:cNvPr id="309" name="Google Shape;309;p18"/>
          <p:cNvSpPr txBox="1">
            <a:spLocks noGrp="1"/>
          </p:cNvSpPr>
          <p:nvPr>
            <p:ph type="body" idx="1"/>
          </p:nvPr>
        </p:nvSpPr>
        <p:spPr>
          <a:xfrm>
            <a:off x="4839450" y="239311"/>
            <a:ext cx="4040100" cy="494400"/>
          </a:xfrm>
          <a:prstGeom prst="rect">
            <a:avLst/>
          </a:prstGeom>
          <a:noFill/>
          <a:ln>
            <a:noFill/>
          </a:ln>
        </p:spPr>
        <p:txBody>
          <a:bodyPr spcFirstLastPara="1" wrap="square" lIns="45700" tIns="0" rIns="45700" bIns="0" anchor="ctr" anchorCtr="0">
            <a:noAutofit/>
          </a:bodyPr>
          <a:lstStyle/>
          <a:p>
            <a:pPr marL="0" lvl="0" indent="0" algn="ctr" rtl="0">
              <a:lnSpc>
                <a:spcPct val="100000"/>
              </a:lnSpc>
              <a:spcBef>
                <a:spcPts val="480"/>
              </a:spcBef>
              <a:spcAft>
                <a:spcPts val="0"/>
              </a:spcAft>
              <a:buSzPts val="2400"/>
              <a:buNone/>
            </a:pPr>
            <a:r>
              <a:rPr lang="en-US">
                <a:solidFill>
                  <a:schemeClr val="lt1"/>
                </a:solidFill>
              </a:rPr>
              <a:t>Do/Undo Method</a:t>
            </a:r>
            <a:endParaRPr>
              <a:solidFill>
                <a:schemeClr val="lt1"/>
              </a:solidFill>
            </a:endParaRPr>
          </a:p>
        </p:txBody>
      </p:sp>
      <p:sp>
        <p:nvSpPr>
          <p:cNvPr id="310" name="Google Shape;310;p18"/>
          <p:cNvSpPr txBox="1">
            <a:spLocks noGrp="1"/>
          </p:cNvSpPr>
          <p:nvPr>
            <p:ph type="body" idx="3"/>
          </p:nvPr>
        </p:nvSpPr>
        <p:spPr>
          <a:xfrm>
            <a:off x="4839450" y="733700"/>
            <a:ext cx="4040100" cy="4036200"/>
          </a:xfrm>
          <a:prstGeom prst="rect">
            <a:avLst/>
          </a:prstGeom>
          <a:noFill/>
          <a:ln>
            <a:noFill/>
          </a:ln>
        </p:spPr>
        <p:txBody>
          <a:bodyPr spcFirstLastPara="1" wrap="square" lIns="91425" tIns="0" rIns="91425" bIns="45700" anchor="t" anchorCtr="0">
            <a:noAutofit/>
          </a:bodyPr>
          <a:lstStyle/>
          <a:p>
            <a:pPr marL="457200" lvl="0" indent="-342900" algn="l" rtl="0">
              <a:lnSpc>
                <a:spcPct val="100000"/>
              </a:lnSpc>
              <a:spcBef>
                <a:spcPts val="360"/>
              </a:spcBef>
              <a:spcAft>
                <a:spcPts val="0"/>
              </a:spcAft>
              <a:buClr>
                <a:schemeClr val="lt1"/>
              </a:buClr>
              <a:buSzPts val="1800"/>
              <a:buAutoNum type="arabicPeriod"/>
            </a:pPr>
            <a:r>
              <a:rPr lang="en-US" dirty="0">
                <a:solidFill>
                  <a:schemeClr val="lt1"/>
                </a:solidFill>
              </a:rPr>
              <a:t>Combine like terms</a:t>
            </a:r>
            <a:endParaRPr dirty="0">
              <a:solidFill>
                <a:schemeClr val="lt1"/>
              </a:solidFill>
            </a:endParaRPr>
          </a:p>
          <a:p>
            <a:pPr marL="1257300" lvl="0" algn="l" rtl="0">
              <a:lnSpc>
                <a:spcPct val="100000"/>
              </a:lnSpc>
              <a:spcBef>
                <a:spcPts val="360"/>
              </a:spcBef>
              <a:spcAft>
                <a:spcPts val="0"/>
              </a:spcAft>
              <a:buSzPts val="1800"/>
              <a:buFont typeface="+mj-lt"/>
              <a:buAutoNum type="arabicPeriod"/>
            </a:pPr>
            <a:endParaRPr dirty="0">
              <a:solidFill>
                <a:schemeClr val="lt1"/>
              </a:solidFill>
            </a:endParaRPr>
          </a:p>
          <a:p>
            <a:pPr marL="457200" lvl="0" indent="-342900" algn="l" rtl="0">
              <a:lnSpc>
                <a:spcPct val="100000"/>
              </a:lnSpc>
              <a:spcBef>
                <a:spcPts val="360"/>
              </a:spcBef>
              <a:spcAft>
                <a:spcPts val="0"/>
              </a:spcAft>
              <a:buClr>
                <a:schemeClr val="lt1"/>
              </a:buClr>
              <a:buSzPts val="1800"/>
              <a:buAutoNum type="arabicPeriod"/>
            </a:pPr>
            <a:r>
              <a:rPr lang="en-US" dirty="0">
                <a:solidFill>
                  <a:schemeClr val="lt1"/>
                </a:solidFill>
              </a:rPr>
              <a:t>Make a T-chart</a:t>
            </a:r>
            <a:endParaRPr dirty="0">
              <a:solidFill>
                <a:schemeClr val="lt1"/>
              </a:solidFill>
            </a:endParaRPr>
          </a:p>
          <a:p>
            <a:pPr marL="0" lvl="0" indent="0" algn="l" rtl="0">
              <a:lnSpc>
                <a:spcPct val="100000"/>
              </a:lnSpc>
              <a:spcBef>
                <a:spcPts val="360"/>
              </a:spcBef>
              <a:spcAft>
                <a:spcPts val="0"/>
              </a:spcAft>
              <a:buSzPts val="1800"/>
              <a:buNone/>
            </a:pPr>
            <a:endParaRPr dirty="0">
              <a:solidFill>
                <a:schemeClr val="lt1"/>
              </a:solidFill>
            </a:endParaRPr>
          </a:p>
          <a:p>
            <a:pPr marL="0" lvl="0" indent="0" algn="l" rtl="0">
              <a:lnSpc>
                <a:spcPct val="100000"/>
              </a:lnSpc>
              <a:spcBef>
                <a:spcPts val="360"/>
              </a:spcBef>
              <a:spcAft>
                <a:spcPts val="0"/>
              </a:spcAft>
              <a:buSzPts val="1800"/>
              <a:buNone/>
            </a:pPr>
            <a:endParaRPr dirty="0">
              <a:solidFill>
                <a:schemeClr val="lt1"/>
              </a:solidFill>
            </a:endParaRPr>
          </a:p>
        </p:txBody>
      </p:sp>
      <p:sp>
        <p:nvSpPr>
          <p:cNvPr id="318" name="Google Shape;318;p18"/>
          <p:cNvSpPr txBox="1"/>
          <p:nvPr/>
        </p:nvSpPr>
        <p:spPr>
          <a:xfrm>
            <a:off x="5020050" y="938050"/>
            <a:ext cx="3950100" cy="460800"/>
          </a:xfrm>
          <a:prstGeom prst="rect">
            <a:avLst/>
          </a:prstGeom>
          <a:noFill/>
          <a:ln>
            <a:noFill/>
          </a:ln>
        </p:spPr>
        <p:txBody>
          <a:bodyPr spcFirstLastPara="1" wrap="square" lIns="91425" tIns="91425" rIns="91425" bIns="91425" anchor="t" anchorCtr="0">
            <a:noAutofit/>
          </a:bodyPr>
          <a:lstStyle/>
          <a:p>
            <a:pPr marL="914400" marR="0" lvl="0" indent="0" algn="l" rtl="0">
              <a:lnSpc>
                <a:spcPct val="100000"/>
              </a:lnSpc>
              <a:spcBef>
                <a:spcPts val="36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2h+5=9</a:t>
            </a:r>
            <a:endParaRPr sz="2400" b="1" i="0" u="none" strike="noStrike" cap="none">
              <a:solidFill>
                <a:srgbClr val="000000"/>
              </a:solidFill>
              <a:latin typeface="Calibri"/>
              <a:ea typeface="Calibri"/>
              <a:cs typeface="Calibri"/>
              <a:sym typeface="Calibri"/>
            </a:endParaRPr>
          </a:p>
        </p:txBody>
      </p:sp>
      <mc:AlternateContent xmlns:mc="http://schemas.openxmlformats.org/markup-compatibility/2006" xmlns:a14="http://schemas.microsoft.com/office/drawing/2010/main">
        <mc:Choice Requires="a14">
          <p:graphicFrame>
            <p:nvGraphicFramePr>
              <p:cNvPr id="20" name="Google Shape;212;p11">
                <a:extLst>
                  <a:ext uri="{FF2B5EF4-FFF2-40B4-BE49-F238E27FC236}">
                    <a16:creationId xmlns:a16="http://schemas.microsoft.com/office/drawing/2014/main" id="{D033B139-F361-468B-8132-A424BFC15EED}"/>
                  </a:ext>
                </a:extLst>
              </p:cNvPr>
              <p:cNvGraphicFramePr/>
              <p:nvPr>
                <p:extLst>
                  <p:ext uri="{D42A27DB-BD31-4B8C-83A1-F6EECF244321}">
                    <p14:modId xmlns:p14="http://schemas.microsoft.com/office/powerpoint/2010/main" val="2206659182"/>
                  </p:ext>
                </p:extLst>
              </p:nvPr>
            </p:nvGraphicFramePr>
            <p:xfrm>
              <a:off x="5418250" y="1851498"/>
              <a:ext cx="2477550" cy="2958875"/>
            </p:xfrm>
            <a:graphic>
              <a:graphicData uri="http://schemas.openxmlformats.org/drawingml/2006/table">
                <a:tbl>
                  <a:tblPr>
                    <a:noFill/>
                    <a:tableStyleId>{4D689DDE-71CE-437E-BBD2-467034AE2769}</a:tableStyleId>
                  </a:tblPr>
                  <a:tblGrid>
                    <a:gridCol w="1238775">
                      <a:extLst>
                        <a:ext uri="{9D8B030D-6E8A-4147-A177-3AD203B41FA5}">
                          <a16:colId xmlns:a16="http://schemas.microsoft.com/office/drawing/2014/main" val="20000"/>
                        </a:ext>
                      </a:extLst>
                    </a:gridCol>
                    <a:gridCol w="1238775">
                      <a:extLst>
                        <a:ext uri="{9D8B030D-6E8A-4147-A177-3AD203B41FA5}">
                          <a16:colId xmlns:a16="http://schemas.microsoft.com/office/drawing/2014/main" val="20001"/>
                        </a:ext>
                      </a:extLst>
                    </a:gridCol>
                  </a:tblGrid>
                  <a:tr h="669575">
                    <a:tc>
                      <a:txBody>
                        <a:bodyPr/>
                        <a:lstStyle/>
                        <a:p>
                          <a:pPr marL="0" marR="0" lvl="0" indent="0" algn="l" rtl="0">
                            <a:lnSpc>
                              <a:spcPct val="100000"/>
                            </a:lnSpc>
                            <a:spcBef>
                              <a:spcPts val="0"/>
                            </a:spcBef>
                            <a:spcAft>
                              <a:spcPts val="0"/>
                            </a:spcAft>
                            <a:buClr>
                              <a:srgbClr val="000000"/>
                            </a:buClr>
                            <a:buSzPts val="1400"/>
                            <a:buFont typeface="Arial"/>
                            <a:buNone/>
                          </a:pPr>
                          <a14:m>
                            <m:oMathPara xmlns:m="http://schemas.openxmlformats.org/officeDocument/2006/math">
                              <m:oMathParaPr>
                                <m:jc m:val="centerGroup"/>
                              </m:oMathParaPr>
                              <m:oMath xmlns:m="http://schemas.openxmlformats.org/officeDocument/2006/math">
                                <m:r>
                                  <a:rPr lang="en-US" sz="2000" b="0" i="1" u="none" strike="noStrike" cap="none" dirty="0" smtClean="0">
                                    <a:solidFill>
                                      <a:schemeClr val="bg1"/>
                                    </a:solidFill>
                                    <a:latin typeface="Cambria Math" panose="02040503050406030204" pitchFamily="18" charset="0"/>
                                  </a:rPr>
                                  <m:t>𝐻</m:t>
                                </m:r>
                              </m:oMath>
                            </m:oMathPara>
                          </a14:m>
                          <a:endParaRPr lang="en-US" sz="2000" u="none" strike="noStrike" cap="none" dirty="0">
                            <a:solidFill>
                              <a:schemeClr val="bg1"/>
                            </a:solidFill>
                          </a:endParaRPr>
                        </a:p>
                      </a:txBody>
                      <a:tcPr marL="91425" marR="91425" marT="91425" marB="91425">
                        <a:lnL w="9525" cap="flat" cmpd="sng">
                          <a:noFill/>
                          <a:prstDash val="solid"/>
                          <a:round/>
                          <a:headEnd type="none" w="sm" len="sm"/>
                          <a:tailEnd type="none" w="sm" len="sm"/>
                        </a:lnL>
                        <a:lnR w="19050" cap="flat" cmpd="sng" algn="ctr">
                          <a:solidFill>
                            <a:schemeClr val="bg1"/>
                          </a:solidFill>
                          <a:prstDash val="solid"/>
                          <a:round/>
                          <a:headEnd type="none" w="med" len="med"/>
                          <a:tailEnd type="none" w="med" len="med"/>
                        </a:lnR>
                        <a:lnT w="9525" cap="flat" cmpd="sng">
                          <a:noFill/>
                          <a:prstDash val="solid"/>
                          <a:round/>
                          <a:headEnd type="none" w="sm" len="sm"/>
                          <a:tailEnd type="none" w="sm" len="sm"/>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400"/>
                            <a:buFont typeface="Arial"/>
                            <a:buNone/>
                          </a:pPr>
                          <a14:m>
                            <m:oMathPara xmlns:m="http://schemas.openxmlformats.org/officeDocument/2006/math">
                              <m:oMathParaPr>
                                <m:jc m:val="centerGroup"/>
                              </m:oMathParaPr>
                              <m:oMath xmlns:m="http://schemas.openxmlformats.org/officeDocument/2006/math">
                                <m:r>
                                  <a:rPr lang="en-US" sz="2000" i="1" u="none" strike="noStrike" cap="none" dirty="0" smtClean="0">
                                    <a:solidFill>
                                      <a:schemeClr val="bg1"/>
                                    </a:solidFill>
                                    <a:latin typeface="Cambria Math" panose="02040503050406030204" pitchFamily="18" charset="0"/>
                                  </a:rPr>
                                  <m:t>=</m:t>
                                </m:r>
                                <m:r>
                                  <a:rPr lang="en-US" sz="2000" b="0" i="1" u="none" strike="noStrike" cap="none" dirty="0" smtClean="0">
                                    <a:solidFill>
                                      <a:schemeClr val="bg1"/>
                                    </a:solidFill>
                                    <a:latin typeface="Cambria Math" panose="02040503050406030204" pitchFamily="18" charset="0"/>
                                  </a:rPr>
                                  <m:t>2</m:t>
                                </m:r>
                              </m:oMath>
                            </m:oMathPara>
                          </a14:m>
                          <a:endParaRPr lang="en-US" sz="2000" u="none" strike="noStrike" cap="none" dirty="0">
                            <a:solidFill>
                              <a:schemeClr val="bg1"/>
                            </a:solidFill>
                          </a:endParaRPr>
                        </a:p>
                      </a:txBody>
                      <a:tcPr marL="91425" marR="91425" marT="91425" marB="91425">
                        <a:lnL w="19050" cap="flat" cmpd="sng" algn="ctr">
                          <a:solidFill>
                            <a:schemeClr val="bg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289300">
                    <a:tc>
                      <a:txBody>
                        <a:bodyPr/>
                        <a:lstStyle/>
                        <a:p>
                          <a:pPr marL="0" marR="0" lvl="0" indent="0" algn="l" rtl="0">
                            <a:lnSpc>
                              <a:spcPct val="100000"/>
                            </a:lnSpc>
                            <a:spcBef>
                              <a:spcPts val="0"/>
                            </a:spcBef>
                            <a:spcAft>
                              <a:spcPts val="0"/>
                            </a:spcAft>
                            <a:buClr>
                              <a:srgbClr val="000000"/>
                            </a:buClr>
                            <a:buSzPts val="1400"/>
                            <a:buFont typeface="Arial"/>
                            <a:buNone/>
                          </a:pPr>
                          <a14:m>
                            <m:oMathPara xmlns:m="http://schemas.openxmlformats.org/officeDocument/2006/math">
                              <m:oMathParaPr>
                                <m:jc m:val="centerGroup"/>
                              </m:oMathParaPr>
                              <m:oMath xmlns:m="http://schemas.openxmlformats.org/officeDocument/2006/math">
                                <m:r>
                                  <a:rPr lang="en-US" sz="2000" i="1" u="none" strike="noStrike" cap="none" dirty="0" smtClean="0">
                                    <a:solidFill>
                                      <a:schemeClr val="bg1"/>
                                    </a:solidFill>
                                    <a:latin typeface="Cambria Math" panose="02040503050406030204" pitchFamily="18" charset="0"/>
                                  </a:rPr>
                                  <m:t>∗</m:t>
                                </m:r>
                                <m:r>
                                  <a:rPr lang="en-US" sz="2000" b="0" i="1" u="none" strike="noStrike" cap="none" dirty="0" smtClean="0">
                                    <a:solidFill>
                                      <a:schemeClr val="bg1"/>
                                    </a:solidFill>
                                    <a:latin typeface="Cambria Math" panose="02040503050406030204" pitchFamily="18" charset="0"/>
                                  </a:rPr>
                                  <m:t>2</m:t>
                                </m:r>
                              </m:oMath>
                            </m:oMathPara>
                          </a14:m>
                          <a:endParaRPr lang="en-US" sz="2000" b="0" u="none" strike="noStrike" cap="none" dirty="0">
                            <a:solidFill>
                              <a:schemeClr val="bg1"/>
                            </a:solidFill>
                          </a:endParaRPr>
                        </a:p>
                        <a:p>
                          <a:pPr marL="0" marR="0" lvl="0" indent="0" algn="l" rtl="0">
                            <a:lnSpc>
                              <a:spcPct val="100000"/>
                            </a:lnSpc>
                            <a:spcBef>
                              <a:spcPts val="0"/>
                            </a:spcBef>
                            <a:spcAft>
                              <a:spcPts val="0"/>
                            </a:spcAft>
                            <a:buClr>
                              <a:srgbClr val="000000"/>
                            </a:buClr>
                            <a:buSzPts val="1400"/>
                            <a:buFont typeface="Arial"/>
                            <a:buNone/>
                          </a:pPr>
                          <a:endParaRPr lang="en-US" sz="2000" u="none" strike="noStrike" cap="none" dirty="0">
                            <a:solidFill>
                              <a:schemeClr val="bg1"/>
                            </a:solidFil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14:m>
                            <m:oMathPara xmlns:m="http://schemas.openxmlformats.org/officeDocument/2006/math">
                              <m:oMathParaPr>
                                <m:jc m:val="centerGroup"/>
                              </m:oMathParaPr>
                              <m:oMath xmlns:m="http://schemas.openxmlformats.org/officeDocument/2006/math">
                                <m:r>
                                  <a:rPr lang="en-US" sz="2000" b="0" i="1" u="none" strike="noStrike" cap="none" dirty="0" smtClean="0">
                                    <a:solidFill>
                                      <a:schemeClr val="bg1"/>
                                    </a:solidFill>
                                    <a:latin typeface="Cambria Math" panose="02040503050406030204" pitchFamily="18" charset="0"/>
                                  </a:rPr>
                                  <m:t>+5</m:t>
                                </m:r>
                              </m:oMath>
                            </m:oMathPara>
                          </a14:m>
                          <a:endParaRPr lang="en-US" sz="2000" u="none" strike="noStrike" cap="none" dirty="0">
                            <a:solidFill>
                              <a:schemeClr val="bg1"/>
                            </a:solidFill>
                          </a:endParaRPr>
                        </a:p>
                        <a:p>
                          <a:pPr marL="0" marR="0" lvl="0" indent="0" algn="l" rtl="0">
                            <a:lnSpc>
                              <a:spcPct val="100000"/>
                            </a:lnSpc>
                            <a:spcBef>
                              <a:spcPts val="0"/>
                            </a:spcBef>
                            <a:spcAft>
                              <a:spcPts val="0"/>
                            </a:spcAft>
                            <a:buClr>
                              <a:srgbClr val="000000"/>
                            </a:buClr>
                            <a:buSzPts val="1400"/>
                            <a:buFont typeface="Arial"/>
                            <a:buNone/>
                          </a:pPr>
                          <a:endParaRPr lang="en-US" sz="1400" u="none" strike="noStrike" cap="none" dirty="0"/>
                        </a:p>
                        <a:p>
                          <a:pPr marL="0" marR="0" lvl="0" indent="0" algn="l" rtl="0">
                            <a:lnSpc>
                              <a:spcPct val="100000"/>
                            </a:lnSpc>
                            <a:spcBef>
                              <a:spcPts val="0"/>
                            </a:spcBef>
                            <a:spcAft>
                              <a:spcPts val="0"/>
                            </a:spcAft>
                            <a:buClr>
                              <a:srgbClr val="000000"/>
                            </a:buClr>
                            <a:buSzPts val="1400"/>
                            <a:buFont typeface="Arial"/>
                            <a:buNone/>
                          </a:pPr>
                          <a14:m>
                            <m:oMathPara xmlns:m="http://schemas.openxmlformats.org/officeDocument/2006/math">
                              <m:oMathParaPr>
                                <m:jc m:val="centerGroup"/>
                              </m:oMathParaPr>
                              <m:oMath xmlns:m="http://schemas.openxmlformats.org/officeDocument/2006/math">
                                <m:r>
                                  <a:rPr lang="en-US" sz="2000" i="1" u="none" strike="noStrike" cap="none" dirty="0" smtClean="0">
                                    <a:solidFill>
                                      <a:schemeClr val="bg1"/>
                                    </a:solidFill>
                                    <a:latin typeface="Cambria Math" panose="02040503050406030204" pitchFamily="18" charset="0"/>
                                  </a:rPr>
                                  <m:t>=</m:t>
                                </m:r>
                                <m:r>
                                  <a:rPr lang="en-US" sz="2000" b="0" i="1" u="none" strike="noStrike" cap="none" dirty="0" smtClean="0">
                                    <a:solidFill>
                                      <a:schemeClr val="bg1"/>
                                    </a:solidFill>
                                    <a:latin typeface="Cambria Math" panose="02040503050406030204" pitchFamily="18" charset="0"/>
                                  </a:rPr>
                                  <m:t>9</m:t>
                                </m:r>
                              </m:oMath>
                            </m:oMathPara>
                          </a14:m>
                          <a:endParaRPr lang="en-US" sz="2000" u="none" strike="noStrike" cap="none" dirty="0">
                            <a:solidFill>
                              <a:schemeClr val="bg1"/>
                            </a:solidFill>
                          </a:endParaRPr>
                        </a:p>
                      </a:txBody>
                      <a:tcPr marL="91425" marR="91425" marT="91425" marB="91425">
                        <a:lnL w="9525" cap="flat" cmpd="sng">
                          <a:noFill/>
                          <a:prstDash val="solid"/>
                          <a:round/>
                          <a:headEnd type="none" w="sm" len="sm"/>
                          <a:tailEnd type="none" w="sm" len="sm"/>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400"/>
                            <a:buFont typeface="Arial"/>
                            <a:buNone/>
                          </a:pPr>
                          <a14:m>
                            <m:oMathPara xmlns:m="http://schemas.openxmlformats.org/officeDocument/2006/math">
                              <m:oMathParaPr>
                                <m:jc m:val="centerGroup"/>
                              </m:oMathParaPr>
                              <m:oMath xmlns:m="http://schemas.openxmlformats.org/officeDocument/2006/math">
                                <m:r>
                                  <a:rPr lang="en-US" sz="2000" b="0" i="1" u="none" strike="noStrike" cap="none" dirty="0" smtClean="0">
                                    <a:solidFill>
                                      <a:schemeClr val="bg1"/>
                                    </a:solidFill>
                                    <a:latin typeface="Cambria Math" panose="02040503050406030204" pitchFamily="18" charset="0"/>
                                  </a:rPr>
                                  <m:t>4</m:t>
                                </m:r>
                                <m:r>
                                  <a:rPr lang="en-US" sz="2000" i="1" u="none" strike="noStrike" cap="none" dirty="0" smtClean="0">
                                    <a:solidFill>
                                      <a:schemeClr val="bg1"/>
                                    </a:solidFill>
                                    <a:latin typeface="Cambria Math" panose="02040503050406030204" pitchFamily="18" charset="0"/>
                                  </a:rPr>
                                  <m:t>/</m:t>
                                </m:r>
                                <m:r>
                                  <a:rPr lang="en-US" sz="2000" b="0" i="1" u="none" strike="noStrike" cap="none" dirty="0" smtClean="0">
                                    <a:solidFill>
                                      <a:schemeClr val="bg1"/>
                                    </a:solidFill>
                                    <a:latin typeface="Cambria Math" panose="02040503050406030204" pitchFamily="18" charset="0"/>
                                  </a:rPr>
                                  <m:t>2</m:t>
                                </m:r>
                              </m:oMath>
                            </m:oMathPara>
                          </a14:m>
                          <a:endParaRPr lang="en-US" sz="2000" u="none" strike="noStrike" cap="none" dirty="0">
                            <a:solidFill>
                              <a:schemeClr val="bg1"/>
                            </a:solidFill>
                          </a:endParaRPr>
                        </a:p>
                        <a:p>
                          <a:pPr marL="0" marR="0" lvl="0" indent="0" algn="l" rtl="0">
                            <a:lnSpc>
                              <a:spcPct val="100000"/>
                            </a:lnSpc>
                            <a:spcBef>
                              <a:spcPts val="0"/>
                            </a:spcBef>
                            <a:spcAft>
                              <a:spcPts val="0"/>
                            </a:spcAft>
                            <a:buClr>
                              <a:srgbClr val="000000"/>
                            </a:buClr>
                            <a:buSzPts val="1400"/>
                            <a:buFont typeface="Arial"/>
                            <a:buNone/>
                          </a:pPr>
                          <a:endParaRPr lang="en-US" sz="2000" u="none" strike="noStrike" cap="none" dirty="0">
                            <a:solidFill>
                              <a:schemeClr val="bg1"/>
                            </a:solidFil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14:m>
                            <m:oMathPara xmlns:m="http://schemas.openxmlformats.org/officeDocument/2006/math">
                              <m:oMathParaPr>
                                <m:jc m:val="centerGroup"/>
                              </m:oMathParaPr>
                              <m:oMath xmlns:m="http://schemas.openxmlformats.org/officeDocument/2006/math">
                                <m:r>
                                  <a:rPr lang="en-US" sz="2000" b="0" i="1" u="none" strike="noStrike" cap="none" dirty="0" smtClean="0">
                                    <a:solidFill>
                                      <a:schemeClr val="bg1"/>
                                    </a:solidFill>
                                    <a:latin typeface="Cambria Math" panose="02040503050406030204" pitchFamily="18" charset="0"/>
                                  </a:rPr>
                                  <m:t>−5</m:t>
                                </m:r>
                              </m:oMath>
                            </m:oMathPara>
                          </a14:m>
                          <a:endParaRPr lang="en-US" sz="2000" u="none" strike="noStrike" cap="none" dirty="0">
                            <a:solidFill>
                              <a:schemeClr val="bg1"/>
                            </a:solidFill>
                          </a:endParaRPr>
                        </a:p>
                        <a:p>
                          <a:pPr marL="0" marR="0" lvl="0" indent="0" algn="l" rtl="0">
                            <a:lnSpc>
                              <a:spcPct val="100000"/>
                            </a:lnSpc>
                            <a:spcBef>
                              <a:spcPts val="0"/>
                            </a:spcBef>
                            <a:spcAft>
                              <a:spcPts val="0"/>
                            </a:spcAft>
                            <a:buClr>
                              <a:srgbClr val="000000"/>
                            </a:buClr>
                            <a:buSzPts val="1400"/>
                            <a:buFont typeface="Arial"/>
                            <a:buNone/>
                          </a:pPr>
                          <a:endParaRPr lang="en-US" sz="1400" u="none" strike="noStrike" cap="none" dirty="0"/>
                        </a:p>
                        <a:p>
                          <a:pPr marL="0" marR="0" lvl="0" indent="0" algn="l" rtl="0">
                            <a:lnSpc>
                              <a:spcPct val="100000"/>
                            </a:lnSpc>
                            <a:spcBef>
                              <a:spcPts val="0"/>
                            </a:spcBef>
                            <a:spcAft>
                              <a:spcPts val="0"/>
                            </a:spcAft>
                            <a:buClr>
                              <a:srgbClr val="000000"/>
                            </a:buClr>
                            <a:buSzPts val="1400"/>
                            <a:buFont typeface="Arial"/>
                            <a:buNone/>
                          </a:pPr>
                          <a14:m>
                            <m:oMathPara xmlns:m="http://schemas.openxmlformats.org/officeDocument/2006/math">
                              <m:oMathParaPr>
                                <m:jc m:val="centerGroup"/>
                              </m:oMathParaPr>
                              <m:oMath xmlns:m="http://schemas.openxmlformats.org/officeDocument/2006/math">
                                <m:r>
                                  <a:rPr lang="en-US" sz="2000" b="0" i="1" u="none" strike="noStrike" cap="none" dirty="0" smtClean="0">
                                    <a:solidFill>
                                      <a:schemeClr val="bg1"/>
                                    </a:solidFill>
                                    <a:latin typeface="Cambria Math" panose="02040503050406030204" pitchFamily="18" charset="0"/>
                                  </a:rPr>
                                  <m:t>=9</m:t>
                                </m:r>
                              </m:oMath>
                            </m:oMathPara>
                          </a14:m>
                          <a:endParaRPr lang="en-US" sz="2000" u="none" strike="noStrike" cap="none" dirty="0">
                            <a:solidFill>
                              <a:schemeClr val="bg1"/>
                            </a:solidFill>
                          </a:endParaRPr>
                        </a:p>
                      </a:txBody>
                      <a:tcPr marL="91425" marR="91425" marT="91425" marB="91425">
                        <a:lnL w="19050" cap="flat" cmpd="sng" algn="ctr">
                          <a:solidFill>
                            <a:schemeClr val="bg1"/>
                          </a:solidFill>
                          <a:prstDash val="solid"/>
                          <a:round/>
                          <a:headEnd type="none" w="med" len="med"/>
                          <a:tailEnd type="none" w="med" len="med"/>
                        </a:lnL>
                        <a:lnR w="9525" cap="flat" cmpd="sng">
                          <a:noFill/>
                          <a:prstDash val="solid"/>
                          <a:round/>
                          <a:headEnd type="none" w="sm" len="sm"/>
                          <a:tailEnd type="none" w="sm" len="sm"/>
                        </a:lnR>
                        <a:lnT w="19050" cap="flat" cmpd="sng" algn="ctr">
                          <a:solidFill>
                            <a:schemeClr val="bg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mc:Choice>
        <mc:Fallback xmlns="">
          <p:graphicFrame>
            <p:nvGraphicFramePr>
              <p:cNvPr id="20" name="Google Shape;212;p11">
                <a:extLst>
                  <a:ext uri="{FF2B5EF4-FFF2-40B4-BE49-F238E27FC236}">
                    <a16:creationId xmlns:a16="http://schemas.microsoft.com/office/drawing/2014/main" id="{D033B139-F361-468B-8132-A424BFC15EED}"/>
                  </a:ext>
                </a:extLst>
              </p:cNvPr>
              <p:cNvGraphicFramePr/>
              <p:nvPr>
                <p:extLst>
                  <p:ext uri="{D42A27DB-BD31-4B8C-83A1-F6EECF244321}">
                    <p14:modId xmlns:p14="http://schemas.microsoft.com/office/powerpoint/2010/main" val="2206659182"/>
                  </p:ext>
                </p:extLst>
              </p:nvPr>
            </p:nvGraphicFramePr>
            <p:xfrm>
              <a:off x="5418250" y="1851498"/>
              <a:ext cx="2477550" cy="2958875"/>
            </p:xfrm>
            <a:graphic>
              <a:graphicData uri="http://schemas.openxmlformats.org/drawingml/2006/table">
                <a:tbl>
                  <a:tblPr>
                    <a:noFill/>
                    <a:tableStyleId>{4D689DDE-71CE-437E-BBD2-467034AE2769}</a:tableStyleId>
                  </a:tblPr>
                  <a:tblGrid>
                    <a:gridCol w="1238775">
                      <a:extLst>
                        <a:ext uri="{9D8B030D-6E8A-4147-A177-3AD203B41FA5}">
                          <a16:colId xmlns:a16="http://schemas.microsoft.com/office/drawing/2014/main" val="20000"/>
                        </a:ext>
                      </a:extLst>
                    </a:gridCol>
                    <a:gridCol w="1238775">
                      <a:extLst>
                        <a:ext uri="{9D8B030D-6E8A-4147-A177-3AD203B41FA5}">
                          <a16:colId xmlns:a16="http://schemas.microsoft.com/office/drawing/2014/main" val="20001"/>
                        </a:ext>
                      </a:extLst>
                    </a:gridCol>
                  </a:tblGrid>
                  <a:tr h="669575">
                    <a:tc>
                      <a:txBody>
                        <a:bodyPr/>
                        <a:lstStyle/>
                        <a:p>
                          <a:endParaRPr lang="en-US"/>
                        </a:p>
                      </a:txBody>
                      <a:tcPr marL="91425" marR="91425" marT="91425" marB="91425">
                        <a:lnL w="9525" cap="flat" cmpd="sng">
                          <a:noFill/>
                          <a:prstDash val="solid"/>
                          <a:round/>
                          <a:headEnd type="none" w="sm" len="sm"/>
                          <a:tailEnd type="none" w="sm" len="sm"/>
                        </a:lnL>
                        <a:lnR w="19050" cap="flat" cmpd="sng" algn="ctr">
                          <a:solidFill>
                            <a:schemeClr val="bg1"/>
                          </a:solidFill>
                          <a:prstDash val="solid"/>
                          <a:round/>
                          <a:headEnd type="none" w="med" len="med"/>
                          <a:tailEnd type="none" w="med" len="med"/>
                        </a:lnR>
                        <a:lnT w="9525" cap="flat" cmpd="sng">
                          <a:noFill/>
                          <a:prstDash val="solid"/>
                          <a:round/>
                          <a:headEnd type="none" w="sm" len="sm"/>
                          <a:tailEnd type="none" w="sm" len="sm"/>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7"/>
                          <a:stretch>
                            <a:fillRect r="-100490" b="-343636"/>
                          </a:stretch>
                        </a:blipFill>
                      </a:tcPr>
                    </a:tc>
                    <a:tc>
                      <a:txBody>
                        <a:bodyPr/>
                        <a:lstStyle/>
                        <a:p>
                          <a:endParaRPr lang="en-US"/>
                        </a:p>
                      </a:txBody>
                      <a:tcPr marL="91425" marR="91425" marT="91425" marB="91425">
                        <a:lnL w="19050" cap="flat" cmpd="sng" algn="ctr">
                          <a:solidFill>
                            <a:schemeClr val="bg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7"/>
                          <a:stretch>
                            <a:fillRect l="-100000" r="-490" b="-343636"/>
                          </a:stretch>
                        </a:blipFill>
                      </a:tcPr>
                    </a:tc>
                    <a:extLst>
                      <a:ext uri="{0D108BD9-81ED-4DB2-BD59-A6C34878D82A}">
                        <a16:rowId xmlns:a16="http://schemas.microsoft.com/office/drawing/2014/main" val="10000"/>
                      </a:ext>
                    </a:extLst>
                  </a:tr>
                  <a:tr h="2289300">
                    <a:tc>
                      <a:txBody>
                        <a:bodyPr/>
                        <a:lstStyle/>
                        <a:p>
                          <a:endParaRPr lang="en-US"/>
                        </a:p>
                      </a:txBody>
                      <a:tcPr marL="91425" marR="91425" marT="91425" marB="91425">
                        <a:lnL w="9525" cap="flat" cmpd="sng">
                          <a:noFill/>
                          <a:prstDash val="solid"/>
                          <a:round/>
                          <a:headEnd type="none" w="sm" len="sm"/>
                          <a:tailEnd type="none" w="sm" len="sm"/>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blipFill>
                          <a:blip r:embed="rId7"/>
                          <a:stretch>
                            <a:fillRect t="-29178" r="-100490" b="-265"/>
                          </a:stretch>
                        </a:blipFill>
                      </a:tcPr>
                    </a:tc>
                    <a:tc>
                      <a:txBody>
                        <a:bodyPr/>
                        <a:lstStyle/>
                        <a:p>
                          <a:endParaRPr lang="en-US"/>
                        </a:p>
                      </a:txBody>
                      <a:tcPr marL="91425" marR="91425" marT="91425" marB="91425">
                        <a:lnL w="19050" cap="flat" cmpd="sng" algn="ctr">
                          <a:solidFill>
                            <a:schemeClr val="bg1"/>
                          </a:solidFill>
                          <a:prstDash val="solid"/>
                          <a:round/>
                          <a:headEnd type="none" w="med" len="med"/>
                          <a:tailEnd type="none" w="med" len="med"/>
                        </a:lnL>
                        <a:lnR w="9525" cap="flat" cmpd="sng">
                          <a:noFill/>
                          <a:prstDash val="solid"/>
                          <a:round/>
                          <a:headEnd type="none" w="sm" len="sm"/>
                          <a:tailEnd type="none" w="sm" len="sm"/>
                        </a:lnR>
                        <a:lnT w="19050" cap="flat" cmpd="sng" algn="ctr">
                          <a:solidFill>
                            <a:schemeClr val="bg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blipFill>
                          <a:blip r:embed="rId7"/>
                          <a:stretch>
                            <a:fillRect l="-100000" t="-29178" r="-490" b="-265"/>
                          </a:stretch>
                        </a:blipFill>
                      </a:tcPr>
                    </a:tc>
                    <a:extLst>
                      <a:ext uri="{0D108BD9-81ED-4DB2-BD59-A6C34878D82A}">
                        <a16:rowId xmlns:a16="http://schemas.microsoft.com/office/drawing/2014/main" val="10001"/>
                      </a:ext>
                    </a:extLst>
                  </a:tr>
                </a:tbl>
              </a:graphicData>
            </a:graphic>
          </p:graphicFrame>
        </mc:Fallback>
      </mc:AlternateContent>
      <p:pic>
        <p:nvPicPr>
          <p:cNvPr id="11" name="Google Shape;244;p14">
            <a:extLst>
              <a:ext uri="{FF2B5EF4-FFF2-40B4-BE49-F238E27FC236}">
                <a16:creationId xmlns:a16="http://schemas.microsoft.com/office/drawing/2014/main" id="{DD6CB368-CEC7-4B1D-B9E2-55B2EB7C3D8D}"/>
              </a:ext>
            </a:extLst>
          </p:cNvPr>
          <p:cNvPicPr preferRelativeResize="0"/>
          <p:nvPr/>
        </p:nvPicPr>
        <p:blipFill rotWithShape="1">
          <a:blip r:embed="rId8">
            <a:alphaModFix/>
          </a:blip>
          <a:srcRect/>
          <a:stretch/>
        </p:blipFill>
        <p:spPr>
          <a:xfrm>
            <a:off x="-42675" y="-62175"/>
            <a:ext cx="1341129" cy="13408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4"/>
                                        </p:tgtEl>
                                        <p:attrNameLst>
                                          <p:attrName>style.visibility</p:attrName>
                                        </p:attrNameLst>
                                      </p:cBhvr>
                                      <p:to>
                                        <p:strVal val="visible"/>
                                      </p:to>
                                    </p:set>
                                    <p:anim calcmode="lin" valueType="num">
                                      <p:cBhvr additive="base">
                                        <p:cTn id="7" dur="1000"/>
                                        <p:tgtEl>
                                          <p:spTgt spid="304"/>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8"/>
                                        </p:tgtEl>
                                        <p:attrNameLst>
                                          <p:attrName>style.visibility</p:attrName>
                                        </p:attrNameLst>
                                      </p:cBhvr>
                                      <p:to>
                                        <p:strVal val="visible"/>
                                      </p:to>
                                    </p:set>
                                    <p:animEffect transition="in" filter="fade">
                                      <p:cBhvr>
                                        <p:cTn id="12" dur="1000"/>
                                        <p:tgtEl>
                                          <p:spTgt spid="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659298"/>
            </a:gs>
            <a:gs pos="100000">
              <a:srgbClr val="4E6F74"/>
            </a:gs>
          </a:gsLst>
          <a:lin ang="15961459" scaled="0"/>
        </a:gradFill>
        <a:effectLst/>
      </p:bgPr>
    </p:bg>
    <p:spTree>
      <p:nvGrpSpPr>
        <p:cNvPr id="1" name="Shape 324"/>
        <p:cNvGrpSpPr/>
        <p:nvPr/>
      </p:nvGrpSpPr>
      <p:grpSpPr>
        <a:xfrm>
          <a:off x="0" y="0"/>
          <a:ext cx="0" cy="0"/>
          <a:chOff x="0" y="0"/>
          <a:chExt cx="0" cy="0"/>
        </a:xfrm>
      </p:grpSpPr>
      <p:pic>
        <p:nvPicPr>
          <p:cNvPr id="325" name="Google Shape;325;p19"/>
          <p:cNvPicPr preferRelativeResize="0"/>
          <p:nvPr/>
        </p:nvPicPr>
        <p:blipFill rotWithShape="1">
          <a:blip r:embed="rId3">
            <a:alphaModFix/>
          </a:blip>
          <a:srcRect t="37736" b="39566"/>
          <a:stretch/>
        </p:blipFill>
        <p:spPr>
          <a:xfrm>
            <a:off x="538" y="4265200"/>
            <a:ext cx="4614118" cy="809499"/>
          </a:xfrm>
          <a:prstGeom prst="rect">
            <a:avLst/>
          </a:prstGeom>
          <a:noFill/>
          <a:ln>
            <a:noFill/>
          </a:ln>
        </p:spPr>
      </p:pic>
      <p:sp>
        <p:nvSpPr>
          <p:cNvPr id="326" name="Google Shape;326;p19"/>
          <p:cNvSpPr txBox="1">
            <a:spLocks noGrp="1"/>
          </p:cNvSpPr>
          <p:nvPr>
            <p:ph type="body" idx="1"/>
          </p:nvPr>
        </p:nvSpPr>
        <p:spPr>
          <a:xfrm>
            <a:off x="4839450" y="239311"/>
            <a:ext cx="4040100" cy="494400"/>
          </a:xfrm>
          <a:prstGeom prst="rect">
            <a:avLst/>
          </a:prstGeom>
          <a:noFill/>
          <a:ln>
            <a:noFill/>
          </a:ln>
        </p:spPr>
        <p:txBody>
          <a:bodyPr spcFirstLastPara="1" wrap="square" lIns="45700" tIns="0" rIns="45700" bIns="0" anchor="ctr" anchorCtr="0">
            <a:noAutofit/>
          </a:bodyPr>
          <a:lstStyle/>
          <a:p>
            <a:pPr marL="0" lvl="0" indent="0" algn="ctr" rtl="0">
              <a:lnSpc>
                <a:spcPct val="100000"/>
              </a:lnSpc>
              <a:spcBef>
                <a:spcPts val="480"/>
              </a:spcBef>
              <a:spcAft>
                <a:spcPts val="0"/>
              </a:spcAft>
              <a:buSzPts val="2400"/>
              <a:buNone/>
            </a:pPr>
            <a:r>
              <a:rPr lang="en-US">
                <a:solidFill>
                  <a:schemeClr val="lt1"/>
                </a:solidFill>
              </a:rPr>
              <a:t>Substitution</a:t>
            </a:r>
            <a:endParaRPr>
              <a:solidFill>
                <a:schemeClr val="lt1"/>
              </a:solidFill>
            </a:endParaRPr>
          </a:p>
        </p:txBody>
      </p:sp>
      <p:pic>
        <p:nvPicPr>
          <p:cNvPr id="328" name="Google Shape;328;p19"/>
          <p:cNvPicPr preferRelativeResize="0"/>
          <p:nvPr/>
        </p:nvPicPr>
        <p:blipFill rotWithShape="1">
          <a:blip r:embed="rId4">
            <a:alphaModFix/>
          </a:blip>
          <a:srcRect/>
          <a:stretch/>
        </p:blipFill>
        <p:spPr>
          <a:xfrm>
            <a:off x="33525" y="949451"/>
            <a:ext cx="1341124" cy="1341124"/>
          </a:xfrm>
          <a:prstGeom prst="rect">
            <a:avLst/>
          </a:prstGeom>
          <a:noFill/>
          <a:ln>
            <a:noFill/>
          </a:ln>
        </p:spPr>
      </p:pic>
      <p:pic>
        <p:nvPicPr>
          <p:cNvPr id="329" name="Google Shape;329;p19"/>
          <p:cNvPicPr preferRelativeResize="0"/>
          <p:nvPr/>
        </p:nvPicPr>
        <p:blipFill rotWithShape="1">
          <a:blip r:embed="rId5">
            <a:alphaModFix/>
          </a:blip>
          <a:srcRect/>
          <a:stretch/>
        </p:blipFill>
        <p:spPr>
          <a:xfrm>
            <a:off x="-76200" y="1911100"/>
            <a:ext cx="1419120" cy="1418827"/>
          </a:xfrm>
          <a:prstGeom prst="rect">
            <a:avLst/>
          </a:prstGeom>
          <a:noFill/>
          <a:ln>
            <a:noFill/>
          </a:ln>
        </p:spPr>
      </p:pic>
      <p:sp>
        <p:nvSpPr>
          <p:cNvPr id="330" name="Google Shape;330;p19"/>
          <p:cNvSpPr txBox="1"/>
          <p:nvPr/>
        </p:nvSpPr>
        <p:spPr>
          <a:xfrm>
            <a:off x="1274075" y="257550"/>
            <a:ext cx="2384700" cy="153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en-US" sz="3400" b="0" i="0" u="none" strike="noStrike" cap="none">
                <a:solidFill>
                  <a:srgbClr val="000000"/>
                </a:solidFill>
                <a:latin typeface="Impact"/>
                <a:ea typeface="Impact"/>
                <a:cs typeface="Impact"/>
                <a:sym typeface="Impact"/>
              </a:rPr>
              <a:t>= 8</a:t>
            </a:r>
            <a:endParaRPr sz="3400" b="0" i="0" u="none" strike="noStrike" cap="none">
              <a:solidFill>
                <a:srgbClr val="000000"/>
              </a:solidFill>
              <a:latin typeface="Impact"/>
              <a:ea typeface="Impact"/>
              <a:cs typeface="Impact"/>
              <a:sym typeface="Impact"/>
            </a:endParaRPr>
          </a:p>
          <a:p>
            <a:pPr marL="0" marR="0" lvl="0" indent="0" algn="l" rtl="0">
              <a:lnSpc>
                <a:spcPct val="100000"/>
              </a:lnSpc>
              <a:spcBef>
                <a:spcPts val="0"/>
              </a:spcBef>
              <a:spcAft>
                <a:spcPts val="0"/>
              </a:spcAft>
              <a:buClr>
                <a:srgbClr val="000000"/>
              </a:buClr>
              <a:buSzPts val="3400"/>
              <a:buFont typeface="Arial"/>
              <a:buNone/>
            </a:pPr>
            <a:endParaRPr sz="3400" b="0" i="0" u="none" strike="noStrike" cap="none">
              <a:solidFill>
                <a:srgbClr val="000000"/>
              </a:solidFill>
              <a:latin typeface="Impact"/>
              <a:ea typeface="Impact"/>
              <a:cs typeface="Impact"/>
              <a:sym typeface="Impact"/>
            </a:endParaRPr>
          </a:p>
          <a:p>
            <a:pPr marL="0" marR="0" lvl="0" indent="0" algn="l" rtl="0">
              <a:lnSpc>
                <a:spcPct val="100000"/>
              </a:lnSpc>
              <a:spcBef>
                <a:spcPts val="0"/>
              </a:spcBef>
              <a:spcAft>
                <a:spcPts val="0"/>
              </a:spcAft>
              <a:buClr>
                <a:srgbClr val="000000"/>
              </a:buClr>
              <a:buSzPts val="3400"/>
              <a:buFont typeface="Arial"/>
              <a:buNone/>
            </a:pPr>
            <a:r>
              <a:rPr lang="en-US" sz="3400" b="0" i="0" u="none" strike="noStrike" cap="none">
                <a:solidFill>
                  <a:srgbClr val="000000"/>
                </a:solidFill>
                <a:latin typeface="Impact"/>
                <a:ea typeface="Impact"/>
                <a:cs typeface="Impact"/>
                <a:sym typeface="Impact"/>
              </a:rPr>
              <a:t>= 5</a:t>
            </a:r>
            <a:endParaRPr sz="3400" b="0" i="0" u="none" strike="noStrike" cap="none">
              <a:solidFill>
                <a:srgbClr val="000000"/>
              </a:solidFill>
              <a:latin typeface="Impact"/>
              <a:ea typeface="Impact"/>
              <a:cs typeface="Impact"/>
              <a:sym typeface="Impact"/>
            </a:endParaRPr>
          </a:p>
          <a:p>
            <a:pPr marL="0" marR="0" lvl="0" indent="0" algn="l" rtl="0">
              <a:lnSpc>
                <a:spcPct val="100000"/>
              </a:lnSpc>
              <a:spcBef>
                <a:spcPts val="0"/>
              </a:spcBef>
              <a:spcAft>
                <a:spcPts val="0"/>
              </a:spcAft>
              <a:buClr>
                <a:srgbClr val="000000"/>
              </a:buClr>
              <a:buSzPts val="3400"/>
              <a:buFont typeface="Arial"/>
              <a:buNone/>
            </a:pPr>
            <a:endParaRPr sz="3400" b="0" i="0" u="none" strike="noStrike" cap="none">
              <a:solidFill>
                <a:srgbClr val="000000"/>
              </a:solidFill>
              <a:latin typeface="Impact"/>
              <a:ea typeface="Impact"/>
              <a:cs typeface="Impact"/>
              <a:sym typeface="Impact"/>
            </a:endParaRPr>
          </a:p>
          <a:p>
            <a:pPr marL="0" marR="0" lvl="0" indent="0" algn="l" rtl="0">
              <a:lnSpc>
                <a:spcPct val="100000"/>
              </a:lnSpc>
              <a:spcBef>
                <a:spcPts val="0"/>
              </a:spcBef>
              <a:spcAft>
                <a:spcPts val="0"/>
              </a:spcAft>
              <a:buClr>
                <a:srgbClr val="000000"/>
              </a:buClr>
              <a:buSzPts val="3400"/>
              <a:buFont typeface="Arial"/>
              <a:buNone/>
            </a:pPr>
            <a:r>
              <a:rPr lang="en-US" sz="3400" b="0" i="0" u="none" strike="noStrike" cap="none">
                <a:solidFill>
                  <a:srgbClr val="000000"/>
                </a:solidFill>
                <a:latin typeface="Impact"/>
                <a:ea typeface="Impact"/>
                <a:cs typeface="Impact"/>
                <a:sym typeface="Impact"/>
              </a:rPr>
              <a:t>= 1 </a:t>
            </a:r>
            <a:endParaRPr sz="3400" b="0" i="0" u="none" strike="noStrike" cap="none">
              <a:solidFill>
                <a:srgbClr val="000000"/>
              </a:solidFill>
              <a:latin typeface="Impact"/>
              <a:ea typeface="Impact"/>
              <a:cs typeface="Impact"/>
              <a:sym typeface="Impact"/>
            </a:endParaRPr>
          </a:p>
          <a:p>
            <a:pPr marL="0" marR="0" lvl="0" indent="0" algn="l" rtl="0">
              <a:lnSpc>
                <a:spcPct val="100000"/>
              </a:lnSpc>
              <a:spcBef>
                <a:spcPts val="0"/>
              </a:spcBef>
              <a:spcAft>
                <a:spcPts val="0"/>
              </a:spcAft>
              <a:buClr>
                <a:srgbClr val="000000"/>
              </a:buClr>
              <a:buSzPts val="3400"/>
              <a:buFont typeface="Arial"/>
              <a:buNone/>
            </a:pPr>
            <a:endParaRPr sz="3400" b="0" i="0" u="none" strike="noStrike" cap="none">
              <a:solidFill>
                <a:srgbClr val="000000"/>
              </a:solidFill>
              <a:latin typeface="Impact"/>
              <a:ea typeface="Impact"/>
              <a:cs typeface="Impact"/>
              <a:sym typeface="Impact"/>
            </a:endParaRPr>
          </a:p>
          <a:p>
            <a:pPr marL="0" marR="0" lvl="0" indent="0" algn="l" rtl="0">
              <a:lnSpc>
                <a:spcPct val="100000"/>
              </a:lnSpc>
              <a:spcBef>
                <a:spcPts val="0"/>
              </a:spcBef>
              <a:spcAft>
                <a:spcPts val="0"/>
              </a:spcAft>
              <a:buClr>
                <a:srgbClr val="000000"/>
              </a:buClr>
              <a:buSzPts val="3400"/>
              <a:buFont typeface="Arial"/>
              <a:buNone/>
            </a:pPr>
            <a:r>
              <a:rPr lang="en-US" sz="3400" b="0" i="0" u="none" strike="noStrike" cap="none">
                <a:solidFill>
                  <a:srgbClr val="000000"/>
                </a:solidFill>
                <a:latin typeface="Impact"/>
                <a:ea typeface="Impact"/>
                <a:cs typeface="Impact"/>
                <a:sym typeface="Impact"/>
              </a:rPr>
              <a:t>= 2</a:t>
            </a:r>
            <a:endParaRPr sz="3400" b="0" i="0" u="none" strike="noStrike" cap="none">
              <a:solidFill>
                <a:srgbClr val="000000"/>
              </a:solidFill>
              <a:latin typeface="Impact"/>
              <a:ea typeface="Impact"/>
              <a:cs typeface="Impact"/>
              <a:sym typeface="Impact"/>
            </a:endParaRPr>
          </a:p>
        </p:txBody>
      </p:sp>
      <p:pic>
        <p:nvPicPr>
          <p:cNvPr id="331" name="Google Shape;331;p19"/>
          <p:cNvPicPr preferRelativeResize="0"/>
          <p:nvPr/>
        </p:nvPicPr>
        <p:blipFill rotWithShape="1">
          <a:blip r:embed="rId6">
            <a:alphaModFix/>
          </a:blip>
          <a:srcRect/>
          <a:stretch/>
        </p:blipFill>
        <p:spPr>
          <a:xfrm>
            <a:off x="79249" y="2911899"/>
            <a:ext cx="1277100" cy="1277100"/>
          </a:xfrm>
          <a:prstGeom prst="rect">
            <a:avLst/>
          </a:prstGeom>
          <a:noFill/>
          <a:ln>
            <a:noFill/>
          </a:ln>
        </p:spPr>
      </p:pic>
      <p:pic>
        <p:nvPicPr>
          <p:cNvPr id="9" name="Google Shape;244;p14">
            <a:extLst>
              <a:ext uri="{FF2B5EF4-FFF2-40B4-BE49-F238E27FC236}">
                <a16:creationId xmlns:a16="http://schemas.microsoft.com/office/drawing/2014/main" id="{06FF7326-EBA8-45EB-94BA-AB6AB0B67CB2}"/>
              </a:ext>
            </a:extLst>
          </p:cNvPr>
          <p:cNvPicPr preferRelativeResize="0"/>
          <p:nvPr/>
        </p:nvPicPr>
        <p:blipFill rotWithShape="1">
          <a:blip r:embed="rId7">
            <a:alphaModFix/>
          </a:blip>
          <a:srcRect/>
          <a:stretch/>
        </p:blipFill>
        <p:spPr>
          <a:xfrm>
            <a:off x="-42675" y="-62175"/>
            <a:ext cx="1341129" cy="13408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5"/>
                                        </p:tgtEl>
                                        <p:attrNameLst>
                                          <p:attrName>style.visibility</p:attrName>
                                        </p:attrNameLst>
                                      </p:cBhvr>
                                      <p:to>
                                        <p:strVal val="visible"/>
                                      </p:to>
                                    </p:set>
                                    <p:anim calcmode="lin" valueType="num">
                                      <p:cBhvr additive="base">
                                        <p:cTn id="7" dur="1000"/>
                                        <p:tgtEl>
                                          <p:spTgt spid="32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bg>
      <p:bgPr>
        <a:gradFill>
          <a:gsLst>
            <a:gs pos="0">
              <a:srgbClr val="659298"/>
            </a:gs>
            <a:gs pos="100000">
              <a:srgbClr val="4E6F74"/>
            </a:gs>
          </a:gsLst>
          <a:lin ang="15961459" scaled="0"/>
        </a:gradFill>
        <a:effectLst/>
      </p:bgPr>
    </p:bg>
    <p:spTree>
      <p:nvGrpSpPr>
        <p:cNvPr id="1" name="Shape 335"/>
        <p:cNvGrpSpPr/>
        <p:nvPr/>
      </p:nvGrpSpPr>
      <p:grpSpPr>
        <a:xfrm>
          <a:off x="0" y="0"/>
          <a:ext cx="0" cy="0"/>
          <a:chOff x="0" y="0"/>
          <a:chExt cx="0" cy="0"/>
        </a:xfrm>
      </p:grpSpPr>
      <p:pic>
        <p:nvPicPr>
          <p:cNvPr id="336" name="Google Shape;336;p20"/>
          <p:cNvPicPr preferRelativeResize="0"/>
          <p:nvPr/>
        </p:nvPicPr>
        <p:blipFill rotWithShape="1">
          <a:blip r:embed="rId3">
            <a:alphaModFix/>
          </a:blip>
          <a:srcRect t="37736" b="39566"/>
          <a:stretch/>
        </p:blipFill>
        <p:spPr>
          <a:xfrm>
            <a:off x="538" y="4265200"/>
            <a:ext cx="4614118" cy="809499"/>
          </a:xfrm>
          <a:prstGeom prst="rect">
            <a:avLst/>
          </a:prstGeom>
          <a:noFill/>
          <a:ln>
            <a:noFill/>
          </a:ln>
        </p:spPr>
      </p:pic>
      <p:sp>
        <p:nvSpPr>
          <p:cNvPr id="337" name="Google Shape;337;p20"/>
          <p:cNvSpPr txBox="1">
            <a:spLocks noGrp="1"/>
          </p:cNvSpPr>
          <p:nvPr>
            <p:ph type="body" idx="1"/>
          </p:nvPr>
        </p:nvSpPr>
        <p:spPr>
          <a:xfrm>
            <a:off x="4839450" y="239311"/>
            <a:ext cx="4040100" cy="494400"/>
          </a:xfrm>
          <a:prstGeom prst="rect">
            <a:avLst/>
          </a:prstGeom>
          <a:noFill/>
          <a:ln>
            <a:noFill/>
          </a:ln>
        </p:spPr>
        <p:txBody>
          <a:bodyPr spcFirstLastPara="1" wrap="square" lIns="45700" tIns="0" rIns="45700" bIns="0" anchor="ctr" anchorCtr="0">
            <a:noAutofit/>
          </a:bodyPr>
          <a:lstStyle/>
          <a:p>
            <a:pPr marL="0" lvl="0" indent="0" algn="ctr" rtl="0">
              <a:lnSpc>
                <a:spcPct val="100000"/>
              </a:lnSpc>
              <a:spcBef>
                <a:spcPts val="480"/>
              </a:spcBef>
              <a:spcAft>
                <a:spcPts val="0"/>
              </a:spcAft>
              <a:buSzPts val="2400"/>
              <a:buNone/>
            </a:pPr>
            <a:r>
              <a:rPr lang="en-US">
                <a:solidFill>
                  <a:schemeClr val="lt1"/>
                </a:solidFill>
              </a:rPr>
              <a:t>Substitution</a:t>
            </a:r>
            <a:endParaRPr>
              <a:solidFill>
                <a:schemeClr val="lt1"/>
              </a:solidFill>
            </a:endParaRPr>
          </a:p>
        </p:txBody>
      </p:sp>
      <p:pic>
        <p:nvPicPr>
          <p:cNvPr id="339" name="Google Shape;339;p20"/>
          <p:cNvPicPr preferRelativeResize="0"/>
          <p:nvPr/>
        </p:nvPicPr>
        <p:blipFill rotWithShape="1">
          <a:blip r:embed="rId4">
            <a:alphaModFix/>
          </a:blip>
          <a:srcRect/>
          <a:stretch/>
        </p:blipFill>
        <p:spPr>
          <a:xfrm>
            <a:off x="33525" y="949451"/>
            <a:ext cx="1341124" cy="1341124"/>
          </a:xfrm>
          <a:prstGeom prst="rect">
            <a:avLst/>
          </a:prstGeom>
          <a:noFill/>
          <a:ln>
            <a:noFill/>
          </a:ln>
        </p:spPr>
      </p:pic>
      <p:pic>
        <p:nvPicPr>
          <p:cNvPr id="340" name="Google Shape;340;p20"/>
          <p:cNvPicPr preferRelativeResize="0"/>
          <p:nvPr/>
        </p:nvPicPr>
        <p:blipFill rotWithShape="1">
          <a:blip r:embed="rId5">
            <a:alphaModFix/>
          </a:blip>
          <a:srcRect/>
          <a:stretch/>
        </p:blipFill>
        <p:spPr>
          <a:xfrm>
            <a:off x="-76200" y="1911100"/>
            <a:ext cx="1419120" cy="1418827"/>
          </a:xfrm>
          <a:prstGeom prst="rect">
            <a:avLst/>
          </a:prstGeom>
          <a:noFill/>
          <a:ln>
            <a:noFill/>
          </a:ln>
        </p:spPr>
      </p:pic>
      <p:sp>
        <p:nvSpPr>
          <p:cNvPr id="341" name="Google Shape;341;p20"/>
          <p:cNvSpPr txBox="1"/>
          <p:nvPr/>
        </p:nvSpPr>
        <p:spPr>
          <a:xfrm>
            <a:off x="1274075" y="257550"/>
            <a:ext cx="2384700" cy="153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en-US" sz="3400" b="0" i="0" u="none" strike="noStrike" cap="none">
                <a:solidFill>
                  <a:srgbClr val="000000"/>
                </a:solidFill>
                <a:latin typeface="Impact"/>
                <a:ea typeface="Impact"/>
                <a:cs typeface="Impact"/>
                <a:sym typeface="Impact"/>
              </a:rPr>
              <a:t>= 8</a:t>
            </a:r>
            <a:endParaRPr sz="3400" b="0" i="0" u="none" strike="noStrike" cap="none">
              <a:solidFill>
                <a:srgbClr val="000000"/>
              </a:solidFill>
              <a:latin typeface="Impact"/>
              <a:ea typeface="Impact"/>
              <a:cs typeface="Impact"/>
              <a:sym typeface="Impact"/>
            </a:endParaRPr>
          </a:p>
          <a:p>
            <a:pPr marL="0" marR="0" lvl="0" indent="0" algn="l" rtl="0">
              <a:lnSpc>
                <a:spcPct val="100000"/>
              </a:lnSpc>
              <a:spcBef>
                <a:spcPts val="0"/>
              </a:spcBef>
              <a:spcAft>
                <a:spcPts val="0"/>
              </a:spcAft>
              <a:buClr>
                <a:srgbClr val="000000"/>
              </a:buClr>
              <a:buSzPts val="3400"/>
              <a:buFont typeface="Arial"/>
              <a:buNone/>
            </a:pPr>
            <a:endParaRPr sz="3400" b="0" i="0" u="none" strike="noStrike" cap="none">
              <a:solidFill>
                <a:srgbClr val="000000"/>
              </a:solidFill>
              <a:latin typeface="Impact"/>
              <a:ea typeface="Impact"/>
              <a:cs typeface="Impact"/>
              <a:sym typeface="Impact"/>
            </a:endParaRPr>
          </a:p>
          <a:p>
            <a:pPr marL="0" marR="0" lvl="0" indent="0" algn="l" rtl="0">
              <a:lnSpc>
                <a:spcPct val="100000"/>
              </a:lnSpc>
              <a:spcBef>
                <a:spcPts val="0"/>
              </a:spcBef>
              <a:spcAft>
                <a:spcPts val="0"/>
              </a:spcAft>
              <a:buClr>
                <a:srgbClr val="000000"/>
              </a:buClr>
              <a:buSzPts val="3400"/>
              <a:buFont typeface="Arial"/>
              <a:buNone/>
            </a:pPr>
            <a:r>
              <a:rPr lang="en-US" sz="3400" b="0" i="0" u="none" strike="noStrike" cap="none">
                <a:solidFill>
                  <a:srgbClr val="000000"/>
                </a:solidFill>
                <a:latin typeface="Impact"/>
                <a:ea typeface="Impact"/>
                <a:cs typeface="Impact"/>
                <a:sym typeface="Impact"/>
              </a:rPr>
              <a:t>= 5</a:t>
            </a:r>
            <a:endParaRPr sz="3400" b="0" i="0" u="none" strike="noStrike" cap="none">
              <a:solidFill>
                <a:srgbClr val="000000"/>
              </a:solidFill>
              <a:latin typeface="Impact"/>
              <a:ea typeface="Impact"/>
              <a:cs typeface="Impact"/>
              <a:sym typeface="Impact"/>
            </a:endParaRPr>
          </a:p>
          <a:p>
            <a:pPr marL="0" marR="0" lvl="0" indent="0" algn="l" rtl="0">
              <a:lnSpc>
                <a:spcPct val="100000"/>
              </a:lnSpc>
              <a:spcBef>
                <a:spcPts val="0"/>
              </a:spcBef>
              <a:spcAft>
                <a:spcPts val="0"/>
              </a:spcAft>
              <a:buClr>
                <a:srgbClr val="000000"/>
              </a:buClr>
              <a:buSzPts val="3400"/>
              <a:buFont typeface="Arial"/>
              <a:buNone/>
            </a:pPr>
            <a:endParaRPr sz="3400" b="0" i="0" u="none" strike="noStrike" cap="none">
              <a:solidFill>
                <a:srgbClr val="000000"/>
              </a:solidFill>
              <a:latin typeface="Impact"/>
              <a:ea typeface="Impact"/>
              <a:cs typeface="Impact"/>
              <a:sym typeface="Impact"/>
            </a:endParaRPr>
          </a:p>
          <a:p>
            <a:pPr marL="0" marR="0" lvl="0" indent="0" algn="l" rtl="0">
              <a:lnSpc>
                <a:spcPct val="100000"/>
              </a:lnSpc>
              <a:spcBef>
                <a:spcPts val="0"/>
              </a:spcBef>
              <a:spcAft>
                <a:spcPts val="0"/>
              </a:spcAft>
              <a:buClr>
                <a:srgbClr val="000000"/>
              </a:buClr>
              <a:buSzPts val="3400"/>
              <a:buFont typeface="Arial"/>
              <a:buNone/>
            </a:pPr>
            <a:r>
              <a:rPr lang="en-US" sz="3400" b="0" i="0" u="none" strike="noStrike" cap="none">
                <a:solidFill>
                  <a:srgbClr val="000000"/>
                </a:solidFill>
                <a:latin typeface="Impact"/>
                <a:ea typeface="Impact"/>
                <a:cs typeface="Impact"/>
                <a:sym typeface="Impact"/>
              </a:rPr>
              <a:t>= 1 </a:t>
            </a:r>
            <a:endParaRPr sz="3400" b="0" i="0" u="none" strike="noStrike" cap="none">
              <a:solidFill>
                <a:srgbClr val="000000"/>
              </a:solidFill>
              <a:latin typeface="Impact"/>
              <a:ea typeface="Impact"/>
              <a:cs typeface="Impact"/>
              <a:sym typeface="Impact"/>
            </a:endParaRPr>
          </a:p>
          <a:p>
            <a:pPr marL="0" marR="0" lvl="0" indent="0" algn="l" rtl="0">
              <a:lnSpc>
                <a:spcPct val="100000"/>
              </a:lnSpc>
              <a:spcBef>
                <a:spcPts val="0"/>
              </a:spcBef>
              <a:spcAft>
                <a:spcPts val="0"/>
              </a:spcAft>
              <a:buClr>
                <a:srgbClr val="000000"/>
              </a:buClr>
              <a:buSzPts val="3400"/>
              <a:buFont typeface="Arial"/>
              <a:buNone/>
            </a:pPr>
            <a:endParaRPr sz="3400" b="0" i="0" u="none" strike="noStrike" cap="none">
              <a:solidFill>
                <a:srgbClr val="000000"/>
              </a:solidFill>
              <a:latin typeface="Impact"/>
              <a:ea typeface="Impact"/>
              <a:cs typeface="Impact"/>
              <a:sym typeface="Impact"/>
            </a:endParaRPr>
          </a:p>
          <a:p>
            <a:pPr marL="0" marR="0" lvl="0" indent="0" algn="l" rtl="0">
              <a:lnSpc>
                <a:spcPct val="100000"/>
              </a:lnSpc>
              <a:spcBef>
                <a:spcPts val="0"/>
              </a:spcBef>
              <a:spcAft>
                <a:spcPts val="0"/>
              </a:spcAft>
              <a:buClr>
                <a:srgbClr val="000000"/>
              </a:buClr>
              <a:buSzPts val="3400"/>
              <a:buFont typeface="Arial"/>
              <a:buNone/>
            </a:pPr>
            <a:r>
              <a:rPr lang="en-US" sz="3400" b="0" i="0" u="none" strike="noStrike" cap="none">
                <a:solidFill>
                  <a:srgbClr val="000000"/>
                </a:solidFill>
                <a:latin typeface="Impact"/>
                <a:ea typeface="Impact"/>
                <a:cs typeface="Impact"/>
                <a:sym typeface="Impact"/>
              </a:rPr>
              <a:t>= 2</a:t>
            </a:r>
            <a:endParaRPr sz="3400" b="0" i="0" u="none" strike="noStrike" cap="none">
              <a:solidFill>
                <a:srgbClr val="000000"/>
              </a:solidFill>
              <a:latin typeface="Impact"/>
              <a:ea typeface="Impact"/>
              <a:cs typeface="Impact"/>
              <a:sym typeface="Impact"/>
            </a:endParaRPr>
          </a:p>
        </p:txBody>
      </p:sp>
      <p:pic>
        <p:nvPicPr>
          <p:cNvPr id="342" name="Google Shape;342;p20"/>
          <p:cNvPicPr preferRelativeResize="0"/>
          <p:nvPr/>
        </p:nvPicPr>
        <p:blipFill rotWithShape="1">
          <a:blip r:embed="rId6">
            <a:alphaModFix/>
          </a:blip>
          <a:srcRect/>
          <a:stretch/>
        </p:blipFill>
        <p:spPr>
          <a:xfrm>
            <a:off x="79249" y="2911899"/>
            <a:ext cx="1277100" cy="1277100"/>
          </a:xfrm>
          <a:prstGeom prst="rect">
            <a:avLst/>
          </a:prstGeom>
          <a:noFill/>
          <a:ln>
            <a:noFill/>
          </a:ln>
        </p:spPr>
      </p:pic>
      <mc:AlternateContent xmlns:mc="http://schemas.openxmlformats.org/markup-compatibility/2006" xmlns:a14="http://schemas.microsoft.com/office/drawing/2010/main">
        <mc:Choice Requires="a14">
          <p:sp>
            <p:nvSpPr>
              <p:cNvPr id="343" name="Google Shape;343;p20"/>
              <p:cNvSpPr txBox="1"/>
              <p:nvPr/>
            </p:nvSpPr>
            <p:spPr>
              <a:xfrm>
                <a:off x="5945875" y="733711"/>
                <a:ext cx="1924050" cy="1680300"/>
              </a:xfrm>
              <a:prstGeom prst="rect">
                <a:avLst/>
              </a:prstGeom>
              <a:noFill/>
              <a:ln>
                <a:noFill/>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2400"/>
                  <a:buFont typeface="Arial"/>
                  <a:buNone/>
                </a:pPr>
                <a14:m>
                  <m:oMathPara xmlns:m="http://schemas.openxmlformats.org/officeDocument/2006/math">
                    <m:oMathParaPr>
                      <m:jc m:val="left"/>
                    </m:oMathParaPr>
                    <m:oMath xmlns:m="http://schemas.openxmlformats.org/officeDocument/2006/math">
                      <m:r>
                        <a:rPr lang="en-US" sz="2400" b="0" i="1" u="none" strike="noStrike" cap="none" dirty="0" smtClean="0">
                          <a:solidFill>
                            <a:srgbClr val="FFFFFF"/>
                          </a:solidFill>
                          <a:latin typeface="Cambria Math" panose="02040503050406030204" pitchFamily="18" charset="0"/>
                          <a:ea typeface="Calibri"/>
                          <a:cs typeface="Calibri"/>
                          <a:sym typeface="Calibri"/>
                        </a:rPr>
                        <m:t>𝑃</m:t>
                      </m:r>
                      <m:r>
                        <a:rPr lang="en-US" sz="2400" i="1" u="none" strike="noStrike" cap="none" dirty="0" smtClean="0">
                          <a:solidFill>
                            <a:srgbClr val="FFFFFF"/>
                          </a:solidFill>
                          <a:latin typeface="Cambria Math" panose="02040503050406030204" pitchFamily="18" charset="0"/>
                          <a:ea typeface="Calibri"/>
                          <a:cs typeface="Calibri"/>
                          <a:sym typeface="Calibri"/>
                        </a:rPr>
                        <m:t>+</m:t>
                      </m:r>
                      <m:r>
                        <a:rPr lang="en-US" sz="2400" i="1" u="none" strike="noStrike" cap="none" dirty="0" smtClean="0">
                          <a:solidFill>
                            <a:srgbClr val="FFFFFF"/>
                          </a:solidFill>
                          <a:latin typeface="Cambria Math" panose="02040503050406030204" pitchFamily="18" charset="0"/>
                          <a:ea typeface="Calibri"/>
                          <a:cs typeface="Calibri"/>
                          <a:sym typeface="Calibri"/>
                        </a:rPr>
                        <m:t>h</m:t>
                      </m:r>
                      <m:r>
                        <a:rPr lang="en-US" sz="2400" i="1" u="none" strike="noStrike" cap="none" dirty="0" smtClean="0">
                          <a:solidFill>
                            <a:srgbClr val="FFFFFF"/>
                          </a:solidFill>
                          <a:latin typeface="Cambria Math" panose="02040503050406030204" pitchFamily="18" charset="0"/>
                          <a:ea typeface="Calibri"/>
                          <a:cs typeface="Calibri"/>
                          <a:sym typeface="Calibri"/>
                        </a:rPr>
                        <m:t>∗</m:t>
                      </m:r>
                      <m:r>
                        <a:rPr lang="en-US" sz="2400" i="1" u="none" strike="noStrike" cap="none" dirty="0" smtClean="0">
                          <a:solidFill>
                            <a:srgbClr val="FFFFFF"/>
                          </a:solidFill>
                          <a:latin typeface="Cambria Math" panose="02040503050406030204" pitchFamily="18" charset="0"/>
                          <a:ea typeface="Calibri"/>
                          <a:cs typeface="Calibri"/>
                          <a:sym typeface="Calibri"/>
                        </a:rPr>
                        <m:t>𝑙</m:t>
                      </m:r>
                      <m:r>
                        <a:rPr lang="en-US" sz="2400" i="1" u="none" strike="noStrike" cap="none" dirty="0" smtClean="0">
                          <a:solidFill>
                            <a:srgbClr val="FFFFFF"/>
                          </a:solidFill>
                          <a:latin typeface="Cambria Math" panose="02040503050406030204" pitchFamily="18" charset="0"/>
                          <a:ea typeface="Calibri"/>
                          <a:cs typeface="Calibri"/>
                          <a:sym typeface="Calibri"/>
                        </a:rPr>
                        <m:t>= ?</m:t>
                      </m:r>
                    </m:oMath>
                  </m:oMathPara>
                </a14:m>
                <a:endParaRPr lang="en-US" sz="2400" i="1" u="none" strike="noStrike" cap="none" dirty="0">
                  <a:solidFill>
                    <a:srgbClr val="FFFFFF"/>
                  </a:solidFill>
                  <a:latin typeface="Cambria Math" panose="02040503050406030204" pitchFamily="18" charset="0"/>
                  <a:ea typeface="Calibri"/>
                  <a:cs typeface="Calibri"/>
                  <a:sym typeface="Calibri"/>
                </a:endParaRPr>
              </a:p>
              <a:p>
                <a:pPr marL="0" marR="0" lvl="0" indent="0" rtl="0">
                  <a:lnSpc>
                    <a:spcPct val="100000"/>
                  </a:lnSpc>
                  <a:spcBef>
                    <a:spcPts val="0"/>
                  </a:spcBef>
                  <a:spcAft>
                    <a:spcPts val="0"/>
                  </a:spcAft>
                  <a:buClr>
                    <a:srgbClr val="000000"/>
                  </a:buClr>
                  <a:buSzPts val="2400"/>
                  <a:buFont typeface="Arial"/>
                  <a:buNone/>
                </a:pPr>
                <a14:m>
                  <m:oMathPara xmlns:m="http://schemas.openxmlformats.org/officeDocument/2006/math">
                    <m:oMathParaPr>
                      <m:jc m:val="left"/>
                    </m:oMathParaPr>
                    <m:oMath xmlns:m="http://schemas.openxmlformats.org/officeDocument/2006/math">
                      <m:r>
                        <a:rPr lang="en-US" sz="2400" i="1" u="none" strike="noStrike" cap="none" dirty="0" smtClean="0">
                          <a:solidFill>
                            <a:srgbClr val="FFFFFF"/>
                          </a:solidFill>
                          <a:latin typeface="Cambria Math" panose="02040503050406030204" pitchFamily="18" charset="0"/>
                          <a:ea typeface="Calibri"/>
                          <a:cs typeface="Calibri"/>
                          <a:sym typeface="Calibri"/>
                        </a:rPr>
                        <m:t>5+2∗8=</m:t>
                      </m:r>
                    </m:oMath>
                  </m:oMathPara>
                </a14:m>
                <a:endParaRPr lang="en-US" sz="2400" i="1" u="none" strike="noStrike" cap="none" dirty="0">
                  <a:solidFill>
                    <a:srgbClr val="FFFFFF"/>
                  </a:solidFill>
                  <a:latin typeface="Cambria Math" panose="02040503050406030204" pitchFamily="18" charset="0"/>
                  <a:ea typeface="Calibri"/>
                  <a:cs typeface="Calibri"/>
                  <a:sym typeface="Calibri"/>
                </a:endParaRPr>
              </a:p>
              <a:p>
                <a:pPr marL="0" marR="0" lvl="0" indent="0" rtl="0">
                  <a:lnSpc>
                    <a:spcPct val="100000"/>
                  </a:lnSpc>
                  <a:spcBef>
                    <a:spcPts val="0"/>
                  </a:spcBef>
                  <a:spcAft>
                    <a:spcPts val="0"/>
                  </a:spcAft>
                  <a:buClr>
                    <a:srgbClr val="000000"/>
                  </a:buClr>
                  <a:buSzPts val="2400"/>
                  <a:buFont typeface="Arial"/>
                  <a:buNone/>
                </a:pPr>
                <a14:m>
                  <m:oMathPara xmlns:m="http://schemas.openxmlformats.org/officeDocument/2006/math">
                    <m:oMathParaPr>
                      <m:jc m:val="left"/>
                    </m:oMathParaPr>
                    <m:oMath xmlns:m="http://schemas.openxmlformats.org/officeDocument/2006/math">
                      <m:r>
                        <a:rPr lang="en-US" sz="2400" i="1" u="none" strike="noStrike" cap="none" dirty="0" smtClean="0">
                          <a:solidFill>
                            <a:srgbClr val="FFFFFF"/>
                          </a:solidFill>
                          <a:latin typeface="Cambria Math" panose="02040503050406030204" pitchFamily="18" charset="0"/>
                          <a:ea typeface="Calibri"/>
                          <a:cs typeface="Calibri"/>
                          <a:sym typeface="Calibri"/>
                        </a:rPr>
                        <m:t>5+16=21</m:t>
                      </m:r>
                    </m:oMath>
                  </m:oMathPara>
                </a14:m>
                <a:endParaRPr sz="2400" i="0" u="none" strike="noStrike" cap="none" dirty="0">
                  <a:solidFill>
                    <a:srgbClr val="FFFFFF"/>
                  </a:solidFill>
                  <a:latin typeface="Calibri"/>
                  <a:ea typeface="Calibri"/>
                  <a:cs typeface="Calibri"/>
                  <a:sym typeface="Calibri"/>
                </a:endParaRPr>
              </a:p>
            </p:txBody>
          </p:sp>
        </mc:Choice>
        <mc:Fallback xmlns="">
          <p:sp>
            <p:nvSpPr>
              <p:cNvPr id="343" name="Google Shape;343;p20"/>
              <p:cNvSpPr txBox="1">
                <a:spLocks noRot="1" noChangeAspect="1" noMove="1" noResize="1" noEditPoints="1" noAdjustHandles="1" noChangeArrowheads="1" noChangeShapeType="1" noTextEdit="1"/>
              </p:cNvSpPr>
              <p:nvPr/>
            </p:nvSpPr>
            <p:spPr>
              <a:xfrm>
                <a:off x="5945875" y="733711"/>
                <a:ext cx="1924050" cy="1680300"/>
              </a:xfrm>
              <a:prstGeom prst="rect">
                <a:avLst/>
              </a:prstGeom>
              <a:blipFill>
                <a:blip r:embed="rId8"/>
                <a:stretch>
                  <a:fillRect l="-949"/>
                </a:stretch>
              </a:blipFill>
              <a:ln>
                <a:noFill/>
              </a:ln>
            </p:spPr>
            <p:txBody>
              <a:bodyPr/>
              <a:lstStyle/>
              <a:p>
                <a:r>
                  <a:rPr lang="en-US">
                    <a:noFill/>
                  </a:rPr>
                  <a:t> </a:t>
                </a:r>
              </a:p>
            </p:txBody>
          </p:sp>
        </mc:Fallback>
      </mc:AlternateContent>
      <p:pic>
        <p:nvPicPr>
          <p:cNvPr id="10" name="Google Shape;244;p14">
            <a:extLst>
              <a:ext uri="{FF2B5EF4-FFF2-40B4-BE49-F238E27FC236}">
                <a16:creationId xmlns:a16="http://schemas.microsoft.com/office/drawing/2014/main" id="{8E9F452E-1576-4E73-89FF-658894D34940}"/>
              </a:ext>
            </a:extLst>
          </p:cNvPr>
          <p:cNvPicPr preferRelativeResize="0"/>
          <p:nvPr/>
        </p:nvPicPr>
        <p:blipFill rotWithShape="1">
          <a:blip r:embed="rId9">
            <a:alphaModFix/>
          </a:blip>
          <a:srcRect/>
          <a:stretch/>
        </p:blipFill>
        <p:spPr>
          <a:xfrm>
            <a:off x="-42675" y="-62175"/>
            <a:ext cx="1341129" cy="13408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6"/>
                                        </p:tgtEl>
                                        <p:attrNameLst>
                                          <p:attrName>style.visibility</p:attrName>
                                        </p:attrNameLst>
                                      </p:cBhvr>
                                      <p:to>
                                        <p:strVal val="visible"/>
                                      </p:to>
                                    </p:set>
                                    <p:anim calcmode="lin" valueType="num">
                                      <p:cBhvr additive="base">
                                        <p:cTn id="7" dur="1000"/>
                                        <p:tgtEl>
                                          <p:spTgt spid="336"/>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3"/>
                                        </p:tgtEl>
                                        <p:attrNameLst>
                                          <p:attrName>style.visibility</p:attrName>
                                        </p:attrNameLst>
                                      </p:cBhvr>
                                      <p:to>
                                        <p:strVal val="visible"/>
                                      </p:to>
                                    </p:set>
                                    <p:animEffect transition="in" filter="fade">
                                      <p:cBhvr>
                                        <p:cTn id="12" dur="1000"/>
                                        <p:tgtEl>
                                          <p:spTgt spid="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FA538-F27B-1547-88C0-4362A35AD029}"/>
              </a:ext>
            </a:extLst>
          </p:cNvPr>
          <p:cNvSpPr>
            <a:spLocks noGrp="1"/>
          </p:cNvSpPr>
          <p:nvPr>
            <p:ph type="title"/>
          </p:nvPr>
        </p:nvSpPr>
        <p:spPr/>
        <p:txBody>
          <a:bodyPr/>
          <a:lstStyle/>
          <a:p>
            <a:r>
              <a:rPr lang="en-US" dirty="0"/>
              <a:t>Essential Question:</a:t>
            </a:r>
          </a:p>
        </p:txBody>
      </p:sp>
      <p:sp>
        <p:nvSpPr>
          <p:cNvPr id="7" name="TextBox 6">
            <a:extLst>
              <a:ext uri="{FF2B5EF4-FFF2-40B4-BE49-F238E27FC236}">
                <a16:creationId xmlns:a16="http://schemas.microsoft.com/office/drawing/2014/main" id="{96927906-70AC-FF4B-AB31-E4D527359F5D}"/>
              </a:ext>
            </a:extLst>
          </p:cNvPr>
          <p:cNvSpPr txBox="1"/>
          <p:nvPr/>
        </p:nvSpPr>
        <p:spPr>
          <a:xfrm>
            <a:off x="457200" y="1630017"/>
            <a:ext cx="7306808" cy="830997"/>
          </a:xfrm>
          <a:prstGeom prst="rect">
            <a:avLst/>
          </a:prstGeom>
          <a:noFill/>
        </p:spPr>
        <p:txBody>
          <a:bodyPr wrap="none" rtlCol="0">
            <a:spAutoFit/>
          </a:bodyPr>
          <a:lstStyle/>
          <a:p>
            <a:r>
              <a:rPr lang="en-US" sz="2400" i="1" dirty="0">
                <a:solidFill>
                  <a:schemeClr val="tx1"/>
                </a:solidFill>
                <a:latin typeface="Calibri" panose="020F0502020204030204" pitchFamily="34" charset="0"/>
                <a:cs typeface="Calibri" panose="020F0502020204030204" pitchFamily="34" charset="0"/>
              </a:rPr>
              <a:t>How can you represent, compare, and order numbers to </a:t>
            </a:r>
            <a:br>
              <a:rPr lang="en-US" sz="2400" i="1" dirty="0">
                <a:solidFill>
                  <a:schemeClr val="tx1"/>
                </a:solidFill>
                <a:latin typeface="Calibri" panose="020F0502020204030204" pitchFamily="34" charset="0"/>
                <a:cs typeface="Calibri" panose="020F0502020204030204" pitchFamily="34" charset="0"/>
              </a:rPr>
            </a:br>
            <a:r>
              <a:rPr lang="en-US" sz="2400" i="1" dirty="0">
                <a:solidFill>
                  <a:schemeClr val="tx1"/>
                </a:solidFill>
                <a:latin typeface="Calibri" panose="020F0502020204030204" pitchFamily="34" charset="0"/>
                <a:cs typeface="Calibri" panose="020F0502020204030204" pitchFamily="34" charset="0"/>
              </a:rPr>
              <a:t>solve an equation?</a:t>
            </a:r>
          </a:p>
        </p:txBody>
      </p:sp>
    </p:spTree>
    <p:extLst>
      <p:ext uri="{BB962C8B-B14F-4D97-AF65-F5344CB8AC3E}">
        <p14:creationId xmlns:p14="http://schemas.microsoft.com/office/powerpoint/2010/main" val="10101925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1"/>
          <p:cNvSpPr txBox="1">
            <a:spLocks noGrp="1"/>
          </p:cNvSpPr>
          <p:nvPr>
            <p:ph type="title"/>
          </p:nvPr>
        </p:nvSpPr>
        <p:spPr>
          <a:xfrm>
            <a:off x="457200" y="4801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dirty="0"/>
              <a:t>Sample Problems</a:t>
            </a:r>
            <a:endParaRPr dirty="0"/>
          </a:p>
        </p:txBody>
      </p:sp>
      <p:graphicFrame>
        <p:nvGraphicFramePr>
          <p:cNvPr id="8" name="Google Shape;212;p11">
            <a:extLst>
              <a:ext uri="{FF2B5EF4-FFF2-40B4-BE49-F238E27FC236}">
                <a16:creationId xmlns:a16="http://schemas.microsoft.com/office/drawing/2014/main" id="{375759BC-55B5-4953-88C8-3B1E1A26C7E9}"/>
              </a:ext>
            </a:extLst>
          </p:cNvPr>
          <p:cNvGraphicFramePr/>
          <p:nvPr>
            <p:extLst>
              <p:ext uri="{D42A27DB-BD31-4B8C-83A1-F6EECF244321}">
                <p14:modId xmlns:p14="http://schemas.microsoft.com/office/powerpoint/2010/main" val="3425299611"/>
              </p:ext>
            </p:extLst>
          </p:nvPr>
        </p:nvGraphicFramePr>
        <p:xfrm>
          <a:off x="3333225" y="2209126"/>
          <a:ext cx="2477550" cy="2557084"/>
        </p:xfrm>
        <a:graphic>
          <a:graphicData uri="http://schemas.openxmlformats.org/drawingml/2006/table">
            <a:tbl>
              <a:tblPr>
                <a:noFill/>
                <a:tableStyleId>{4D689DDE-71CE-437E-BBD2-467034AE2769}</a:tableStyleId>
              </a:tblPr>
              <a:tblGrid>
                <a:gridCol w="1238775">
                  <a:extLst>
                    <a:ext uri="{9D8B030D-6E8A-4147-A177-3AD203B41FA5}">
                      <a16:colId xmlns:a16="http://schemas.microsoft.com/office/drawing/2014/main" val="20000"/>
                    </a:ext>
                  </a:extLst>
                </a:gridCol>
                <a:gridCol w="1238775">
                  <a:extLst>
                    <a:ext uri="{9D8B030D-6E8A-4147-A177-3AD203B41FA5}">
                      <a16:colId xmlns:a16="http://schemas.microsoft.com/office/drawing/2014/main" val="20001"/>
                    </a:ext>
                  </a:extLst>
                </a:gridCol>
              </a:tblGrid>
              <a:tr h="578652">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lnL w="9525" cap="flat" cmpd="sng">
                      <a:noFill/>
                      <a:prstDash val="solid"/>
                      <a:round/>
                      <a:headEnd type="none" w="sm" len="sm"/>
                      <a:tailEnd type="none" w="sm" len="sm"/>
                    </a:lnL>
                    <a:lnR w="19050" cap="flat" cmpd="sng" algn="ctr">
                      <a:solidFill>
                        <a:schemeClr val="bg1">
                          <a:lumMod val="50000"/>
                        </a:schemeClr>
                      </a:solidFill>
                      <a:prstDash val="solid"/>
                      <a:round/>
                      <a:headEnd type="none" w="med" len="med"/>
                      <a:tailEnd type="none" w="med" len="med"/>
                    </a:lnR>
                    <a:lnT w="9525" cap="flat" cmpd="sng">
                      <a:noFill/>
                      <a:prstDash val="solid"/>
                      <a:round/>
                      <a:headEnd type="none" w="sm" len="sm"/>
                      <a:tailEnd type="none" w="sm" len="sm"/>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lnL w="19050" cap="flat" cmpd="sng" algn="ctr">
                      <a:solidFill>
                        <a:schemeClr val="bg1">
                          <a:lumMod val="50000"/>
                        </a:schemeClr>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89216">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lnL w="9525" cap="flat" cmpd="sng">
                      <a:noFill/>
                      <a:prstDash val="solid"/>
                      <a:round/>
                      <a:headEnd type="none" w="sm" len="sm"/>
                      <a:tailEnd type="none" w="sm" len="sm"/>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lnL w="19050" cap="flat" cmpd="sng" algn="ctr">
                      <a:solidFill>
                        <a:schemeClr val="bg1">
                          <a:lumMod val="50000"/>
                        </a:schemeClr>
                      </a:solidFill>
                      <a:prstDash val="solid"/>
                      <a:round/>
                      <a:headEnd type="none" w="med" len="med"/>
                      <a:tailEnd type="none" w="med" len="med"/>
                    </a:lnL>
                    <a:lnR w="9525" cap="flat" cmpd="sng">
                      <a:noFill/>
                      <a:prstDash val="solid"/>
                      <a:round/>
                      <a:headEnd type="none" w="sm" len="sm"/>
                      <a:tailEnd type="none" w="sm" len="sm"/>
                    </a:lnR>
                    <a:lnT w="19050" cap="flat" cmpd="sng" algn="ctr">
                      <a:solidFill>
                        <a:schemeClr val="bg1">
                          <a:lumMod val="50000"/>
                        </a:schemeClr>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89216">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bl>
          </a:graphicData>
        </a:graphic>
      </p:graphicFrame>
      <p:sp>
        <p:nvSpPr>
          <p:cNvPr id="2" name="TextBox 1">
            <a:extLst>
              <a:ext uri="{FF2B5EF4-FFF2-40B4-BE49-F238E27FC236}">
                <a16:creationId xmlns:a16="http://schemas.microsoft.com/office/drawing/2014/main" id="{6F12F0B8-EEC3-4557-9635-320C12BF1CAB}"/>
              </a:ext>
            </a:extLst>
          </p:cNvPr>
          <p:cNvSpPr txBox="1"/>
          <p:nvPr/>
        </p:nvSpPr>
        <p:spPr>
          <a:xfrm>
            <a:off x="3248605" y="962113"/>
            <a:ext cx="2646789" cy="1015663"/>
          </a:xfrm>
          <a:prstGeom prst="rect">
            <a:avLst/>
          </a:prstGeom>
          <a:noFill/>
        </p:spPr>
        <p:txBody>
          <a:bodyPr wrap="square" rtlCol="0">
            <a:spAutoFit/>
          </a:bodyPr>
          <a:lstStyle/>
          <a:p>
            <a:pPr marL="457200" indent="-457200">
              <a:buClr>
                <a:schemeClr val="bg1">
                  <a:lumMod val="50000"/>
                </a:schemeClr>
              </a:buClr>
              <a:buFont typeface="+mj-lt"/>
              <a:buAutoNum type="arabicPeriod"/>
            </a:pPr>
            <a:r>
              <a:rPr lang="en-US" sz="2000" dirty="0">
                <a:solidFill>
                  <a:schemeClr val="bg1">
                    <a:lumMod val="50000"/>
                  </a:schemeClr>
                </a:solidFill>
                <a:latin typeface="Calibri" panose="020F0502020204030204" pitchFamily="34" charset="0"/>
                <a:cs typeface="Calibri" panose="020F0502020204030204" pitchFamily="34" charset="0"/>
              </a:rPr>
              <a:t>Combine like terms</a:t>
            </a:r>
          </a:p>
          <a:p>
            <a:pPr marL="457200" indent="-457200">
              <a:buClr>
                <a:schemeClr val="bg1">
                  <a:lumMod val="50000"/>
                </a:schemeClr>
              </a:buClr>
              <a:buFont typeface="+mj-lt"/>
              <a:buAutoNum type="arabicPeriod"/>
            </a:pPr>
            <a:endParaRPr lang="en-US" sz="2000" dirty="0">
              <a:solidFill>
                <a:schemeClr val="bg1">
                  <a:lumMod val="50000"/>
                </a:schemeClr>
              </a:solidFill>
              <a:latin typeface="Calibri" panose="020F0502020204030204" pitchFamily="34" charset="0"/>
              <a:cs typeface="Calibri" panose="020F0502020204030204" pitchFamily="34" charset="0"/>
            </a:endParaRPr>
          </a:p>
          <a:p>
            <a:pPr marL="457200" indent="-457200">
              <a:buClr>
                <a:schemeClr val="bg1">
                  <a:lumMod val="50000"/>
                </a:schemeClr>
              </a:buClr>
              <a:buFont typeface="+mj-lt"/>
              <a:buAutoNum type="arabicPeriod"/>
            </a:pPr>
            <a:r>
              <a:rPr lang="en-US" sz="2000" dirty="0">
                <a:solidFill>
                  <a:schemeClr val="bg1">
                    <a:lumMod val="50000"/>
                  </a:schemeClr>
                </a:solidFill>
                <a:latin typeface="Calibri" panose="020F0502020204030204" pitchFamily="34" charset="0"/>
                <a:cs typeface="Calibri" panose="020F0502020204030204" pitchFamily="34" charset="0"/>
              </a:rPr>
              <a:t>Make a T-chart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dirty="0"/>
              <a:t>Make Your Own Viral Post</a:t>
            </a:r>
            <a:endParaRPr dirty="0"/>
          </a:p>
        </p:txBody>
      </p:sp>
      <p:sp>
        <p:nvSpPr>
          <p:cNvPr id="361" name="Google Shape;361;p23"/>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457200" indent="-342900">
              <a:spcBef>
                <a:spcPts val="0"/>
              </a:spcBef>
              <a:spcAft>
                <a:spcPts val="600"/>
              </a:spcAft>
              <a:buSzPct val="100000"/>
              <a:buFont typeface="Arial" panose="020B0604020202020204" pitchFamily="34" charset="0"/>
              <a:buChar char="•"/>
            </a:pPr>
            <a:r>
              <a:rPr lang="en-US" sz="2000" dirty="0">
                <a:latin typeface="Calibri" panose="020F0502020204030204" pitchFamily="34" charset="0"/>
                <a:ea typeface="Arial"/>
                <a:cs typeface="Calibri" panose="020F0502020204030204" pitchFamily="34" charset="0"/>
                <a:sym typeface="Arial"/>
              </a:rPr>
              <a:t>How are viral posts designed to trick people? </a:t>
            </a:r>
            <a:endParaRPr sz="2000" dirty="0">
              <a:latin typeface="Calibri" panose="020F0502020204030204" pitchFamily="34" charset="0"/>
              <a:ea typeface="Arial"/>
              <a:cs typeface="Calibri" panose="020F0502020204030204" pitchFamily="34" charset="0"/>
              <a:sym typeface="Arial"/>
            </a:endParaRPr>
          </a:p>
          <a:p>
            <a:pPr marL="457200" indent="-342900">
              <a:spcBef>
                <a:spcPts val="0"/>
              </a:spcBef>
              <a:spcAft>
                <a:spcPts val="600"/>
              </a:spcAft>
              <a:buSzPct val="100000"/>
              <a:buFont typeface="Arial" panose="020B0604020202020204" pitchFamily="34" charset="0"/>
              <a:buChar char="•"/>
            </a:pPr>
            <a:r>
              <a:rPr lang="en-US" sz="2000" dirty="0">
                <a:latin typeface="Calibri" panose="020F0502020204030204" pitchFamily="34" charset="0"/>
                <a:ea typeface="Arial"/>
                <a:cs typeface="Calibri" panose="020F0502020204030204" pitchFamily="34" charset="0"/>
                <a:sym typeface="Arial"/>
              </a:rPr>
              <a:t>Decide on your variables (pictures, emojis, etc.).</a:t>
            </a:r>
            <a:endParaRPr sz="2000" dirty="0">
              <a:latin typeface="Calibri" panose="020F0502020204030204" pitchFamily="34" charset="0"/>
              <a:ea typeface="Arial"/>
              <a:cs typeface="Calibri" panose="020F0502020204030204" pitchFamily="34" charset="0"/>
              <a:sym typeface="Arial"/>
            </a:endParaRPr>
          </a:p>
          <a:p>
            <a:pPr marL="457200" indent="-342900">
              <a:spcBef>
                <a:spcPts val="0"/>
              </a:spcBef>
              <a:spcAft>
                <a:spcPts val="600"/>
              </a:spcAft>
              <a:buSzPct val="100000"/>
              <a:buFont typeface="Arial" panose="020B0604020202020204" pitchFamily="34" charset="0"/>
              <a:buChar char="•"/>
            </a:pPr>
            <a:r>
              <a:rPr lang="en-US" sz="2000" dirty="0">
                <a:latin typeface="Calibri" panose="020F0502020204030204" pitchFamily="34" charset="0"/>
                <a:ea typeface="Arial"/>
                <a:cs typeface="Calibri" panose="020F0502020204030204" pitchFamily="34" charset="0"/>
                <a:sym typeface="Arial"/>
              </a:rPr>
              <a:t>You must include at least:</a:t>
            </a:r>
            <a:endParaRPr sz="2000" dirty="0">
              <a:latin typeface="Calibri" panose="020F0502020204030204" pitchFamily="34" charset="0"/>
              <a:ea typeface="Arial"/>
              <a:cs typeface="Calibri" panose="020F0502020204030204" pitchFamily="34" charset="0"/>
              <a:sym typeface="Arial"/>
            </a:endParaRPr>
          </a:p>
          <a:p>
            <a:pPr marL="914400" indent="-342900">
              <a:spcBef>
                <a:spcPts val="0"/>
              </a:spcBef>
              <a:spcAft>
                <a:spcPts val="600"/>
              </a:spcAft>
              <a:buClr>
                <a:schemeClr val="accent1"/>
              </a:buClr>
              <a:buSzPct val="100000"/>
              <a:buFont typeface="Arial" panose="020B0604020202020204" pitchFamily="34" charset="0"/>
              <a:buChar char="•"/>
            </a:pPr>
            <a:r>
              <a:rPr lang="en-US" sz="2000" dirty="0">
                <a:latin typeface="Calibri" panose="020F0502020204030204" pitchFamily="34" charset="0"/>
                <a:ea typeface="Arial"/>
                <a:cs typeface="Calibri" panose="020F0502020204030204" pitchFamily="34" charset="0"/>
                <a:sym typeface="Arial"/>
              </a:rPr>
              <a:t>four lines, and</a:t>
            </a:r>
            <a:endParaRPr sz="2000" dirty="0">
              <a:latin typeface="Calibri" panose="020F0502020204030204" pitchFamily="34" charset="0"/>
              <a:ea typeface="Arial"/>
              <a:cs typeface="Calibri" panose="020F0502020204030204" pitchFamily="34" charset="0"/>
              <a:sym typeface="Arial"/>
            </a:endParaRPr>
          </a:p>
          <a:p>
            <a:pPr marL="914400" indent="-342900">
              <a:spcBef>
                <a:spcPts val="0"/>
              </a:spcBef>
              <a:spcAft>
                <a:spcPts val="600"/>
              </a:spcAft>
              <a:buClr>
                <a:schemeClr val="accent1"/>
              </a:buClr>
              <a:buSzPct val="100000"/>
              <a:buFont typeface="Arial" panose="020B0604020202020204" pitchFamily="34" charset="0"/>
              <a:buChar char="•"/>
            </a:pPr>
            <a:r>
              <a:rPr lang="en-US" sz="2000" dirty="0">
                <a:latin typeface="Calibri" panose="020F0502020204030204" pitchFamily="34" charset="0"/>
                <a:ea typeface="Arial"/>
                <a:cs typeface="Calibri" panose="020F0502020204030204" pitchFamily="34" charset="0"/>
                <a:sym typeface="Arial"/>
              </a:rPr>
              <a:t>three variables.</a:t>
            </a:r>
            <a:endParaRPr sz="2000" dirty="0">
              <a:latin typeface="Calibri" panose="020F0502020204030204" pitchFamily="34" charset="0"/>
              <a:ea typeface="Arial"/>
              <a:cs typeface="Calibri" panose="020F0502020204030204" pitchFamily="34" charset="0"/>
              <a:sym typeface="Arial"/>
            </a:endParaRPr>
          </a:p>
          <a:p>
            <a:pPr marL="457200" indent="-342900">
              <a:spcBef>
                <a:spcPts val="0"/>
              </a:spcBef>
              <a:spcAft>
                <a:spcPts val="600"/>
              </a:spcAft>
              <a:buSzPct val="100000"/>
              <a:buFont typeface="Arial" panose="020B0604020202020204" pitchFamily="34" charset="0"/>
              <a:buChar char="•"/>
            </a:pPr>
            <a:r>
              <a:rPr lang="en-US" sz="2000" dirty="0">
                <a:latin typeface="Calibri" panose="020F0502020204030204" pitchFamily="34" charset="0"/>
                <a:ea typeface="Arial"/>
                <a:cs typeface="Calibri" panose="020F0502020204030204" pitchFamily="34" charset="0"/>
                <a:sym typeface="Arial"/>
              </a:rPr>
              <a:t>Check your rough draft.</a:t>
            </a:r>
            <a:endParaRPr sz="2000" dirty="0">
              <a:latin typeface="Calibri" panose="020F0502020204030204" pitchFamily="34" charset="0"/>
              <a:ea typeface="Arial"/>
              <a:cs typeface="Calibri" panose="020F0502020204030204" pitchFamily="34" charset="0"/>
              <a:sym typeface="Arial"/>
            </a:endParaRPr>
          </a:p>
          <a:p>
            <a:pPr marL="457200" indent="-342900">
              <a:spcBef>
                <a:spcPts val="0"/>
              </a:spcBef>
              <a:spcAft>
                <a:spcPts val="600"/>
              </a:spcAft>
              <a:buSzPct val="100000"/>
              <a:buFont typeface="Arial" panose="020B0604020202020204" pitchFamily="34" charset="0"/>
              <a:buChar char="•"/>
            </a:pPr>
            <a:r>
              <a:rPr lang="en-US" sz="2000" dirty="0">
                <a:latin typeface="Calibri" panose="020F0502020204030204" pitchFamily="34" charset="0"/>
                <a:ea typeface="Arial"/>
                <a:cs typeface="Calibri" panose="020F0502020204030204" pitchFamily="34" charset="0"/>
                <a:sym typeface="Arial"/>
              </a:rPr>
              <a:t>Make a final draft and create a separate answer key.</a:t>
            </a:r>
            <a:endParaRPr sz="2000" dirty="0">
              <a:latin typeface="Calibri" panose="020F0502020204030204" pitchFamily="34" charset="0"/>
              <a:ea typeface="Arial"/>
              <a:cs typeface="Calibri" panose="020F0502020204030204"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1">
                                            <p:txEl>
                                              <p:pRg st="0" end="0"/>
                                            </p:txEl>
                                          </p:spTgt>
                                        </p:tgtEl>
                                        <p:attrNameLst>
                                          <p:attrName>style.visibility</p:attrName>
                                        </p:attrNameLst>
                                      </p:cBhvr>
                                      <p:to>
                                        <p:strVal val="visible"/>
                                      </p:to>
                                    </p:set>
                                    <p:animEffect transition="in" filter="fade">
                                      <p:cBhvr>
                                        <p:cTn id="7" dur="1000"/>
                                        <p:tgtEl>
                                          <p:spTgt spid="3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1">
                                            <p:txEl>
                                              <p:pRg st="1" end="1"/>
                                            </p:txEl>
                                          </p:spTgt>
                                        </p:tgtEl>
                                        <p:attrNameLst>
                                          <p:attrName>style.visibility</p:attrName>
                                        </p:attrNameLst>
                                      </p:cBhvr>
                                      <p:to>
                                        <p:strVal val="visible"/>
                                      </p:to>
                                    </p:set>
                                    <p:animEffect transition="in" filter="fade">
                                      <p:cBhvr>
                                        <p:cTn id="12" dur="1000"/>
                                        <p:tgtEl>
                                          <p:spTgt spid="3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1">
                                            <p:txEl>
                                              <p:pRg st="2" end="2"/>
                                            </p:txEl>
                                          </p:spTgt>
                                        </p:tgtEl>
                                        <p:attrNameLst>
                                          <p:attrName>style.visibility</p:attrName>
                                        </p:attrNameLst>
                                      </p:cBhvr>
                                      <p:to>
                                        <p:strVal val="visible"/>
                                      </p:to>
                                    </p:set>
                                    <p:animEffect transition="in" filter="fade">
                                      <p:cBhvr>
                                        <p:cTn id="17" dur="1000"/>
                                        <p:tgtEl>
                                          <p:spTgt spid="36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1">
                                            <p:txEl>
                                              <p:pRg st="3" end="3"/>
                                            </p:txEl>
                                          </p:spTgt>
                                        </p:tgtEl>
                                        <p:attrNameLst>
                                          <p:attrName>style.visibility</p:attrName>
                                        </p:attrNameLst>
                                      </p:cBhvr>
                                      <p:to>
                                        <p:strVal val="visible"/>
                                      </p:to>
                                    </p:set>
                                    <p:animEffect transition="in" filter="fade">
                                      <p:cBhvr>
                                        <p:cTn id="22" dur="1000"/>
                                        <p:tgtEl>
                                          <p:spTgt spid="36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1">
                                            <p:txEl>
                                              <p:pRg st="4" end="4"/>
                                            </p:txEl>
                                          </p:spTgt>
                                        </p:tgtEl>
                                        <p:attrNameLst>
                                          <p:attrName>style.visibility</p:attrName>
                                        </p:attrNameLst>
                                      </p:cBhvr>
                                      <p:to>
                                        <p:strVal val="visible"/>
                                      </p:to>
                                    </p:set>
                                    <p:animEffect transition="in" filter="fade">
                                      <p:cBhvr>
                                        <p:cTn id="27" dur="1000"/>
                                        <p:tgtEl>
                                          <p:spTgt spid="36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1">
                                            <p:txEl>
                                              <p:pRg st="5" end="5"/>
                                            </p:txEl>
                                          </p:spTgt>
                                        </p:tgtEl>
                                        <p:attrNameLst>
                                          <p:attrName>style.visibility</p:attrName>
                                        </p:attrNameLst>
                                      </p:cBhvr>
                                      <p:to>
                                        <p:strVal val="visible"/>
                                      </p:to>
                                    </p:set>
                                    <p:animEffect transition="in" filter="fade">
                                      <p:cBhvr>
                                        <p:cTn id="32" dur="1000"/>
                                        <p:tgtEl>
                                          <p:spTgt spid="36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61">
                                            <p:txEl>
                                              <p:pRg st="6" end="6"/>
                                            </p:txEl>
                                          </p:spTgt>
                                        </p:tgtEl>
                                        <p:attrNameLst>
                                          <p:attrName>style.visibility</p:attrName>
                                        </p:attrNameLst>
                                      </p:cBhvr>
                                      <p:to>
                                        <p:strVal val="visible"/>
                                      </p:to>
                                    </p:set>
                                    <p:animEffect transition="in" filter="fade">
                                      <p:cBhvr>
                                        <p:cTn id="37" dur="1000"/>
                                        <p:tgtEl>
                                          <p:spTgt spid="36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5"/>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Gallery Walk </a:t>
            </a:r>
            <a:endParaRPr/>
          </a:p>
        </p:txBody>
      </p:sp>
      <p:sp>
        <p:nvSpPr>
          <p:cNvPr id="372" name="Google Shape;372;p25"/>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p>
            <a:pPr marL="0" lvl="0" indent="0" algn="l" rtl="0">
              <a:lnSpc>
                <a:spcPct val="100000"/>
              </a:lnSpc>
              <a:spcBef>
                <a:spcPts val="480"/>
              </a:spcBef>
              <a:spcAft>
                <a:spcPts val="0"/>
              </a:spcAft>
              <a:buSzPts val="2400"/>
              <a:buNone/>
            </a:pPr>
            <a:r>
              <a:rPr lang="en-US" dirty="0"/>
              <a:t>Handout		</a:t>
            </a:r>
            <a:endParaRPr dirty="0"/>
          </a:p>
        </p:txBody>
      </p:sp>
      <p:sp>
        <p:nvSpPr>
          <p:cNvPr id="373" name="Google Shape;373;p25"/>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p>
            <a:pPr marL="0" lvl="0" indent="0" algn="l" rtl="0">
              <a:lnSpc>
                <a:spcPct val="100000"/>
              </a:lnSpc>
              <a:spcBef>
                <a:spcPts val="480"/>
              </a:spcBef>
              <a:spcAft>
                <a:spcPts val="0"/>
              </a:spcAft>
              <a:buSzPts val="2400"/>
              <a:buNone/>
            </a:pPr>
            <a:r>
              <a:rPr lang="en-US"/>
              <a:t>Answer Key Reveal</a:t>
            </a:r>
            <a:endParaRPr/>
          </a:p>
        </p:txBody>
      </p:sp>
      <p:sp>
        <p:nvSpPr>
          <p:cNvPr id="374" name="Google Shape;374;p25"/>
          <p:cNvSpPr txBox="1">
            <a:spLocks noGrp="1"/>
          </p:cNvSpPr>
          <p:nvPr>
            <p:ph type="body" idx="3"/>
          </p:nvPr>
        </p:nvSpPr>
        <p:spPr>
          <a:xfrm>
            <a:off x="412595" y="1885950"/>
            <a:ext cx="4084705" cy="2884200"/>
          </a:xfrm>
          <a:prstGeom prst="rect">
            <a:avLst/>
          </a:prstGeom>
          <a:noFill/>
          <a:ln>
            <a:noFill/>
          </a:ln>
        </p:spPr>
        <p:txBody>
          <a:bodyPr spcFirstLastPara="1" wrap="square" lIns="91425" tIns="0" rIns="91425" bIns="45700" anchor="t" anchorCtr="0">
            <a:noAutofit/>
          </a:bodyPr>
          <a:lstStyle/>
          <a:p>
            <a:pPr marL="0" indent="0">
              <a:spcAft>
                <a:spcPts val="600"/>
              </a:spcAft>
              <a:buSzPts val="2600"/>
              <a:buFont typeface="Arial"/>
              <a:buNone/>
            </a:pPr>
            <a:r>
              <a:rPr lang="en-US" sz="2000" dirty="0"/>
              <a:t>For each viral post:</a:t>
            </a:r>
            <a:endParaRPr sz="2000" dirty="0"/>
          </a:p>
          <a:p>
            <a:pPr marL="457200" indent="-355600">
              <a:spcAft>
                <a:spcPts val="600"/>
              </a:spcAft>
              <a:buSzPts val="2600"/>
              <a:buFont typeface="Arial"/>
              <a:buChar char="•"/>
            </a:pPr>
            <a:r>
              <a:rPr lang="en-US" sz="2000" dirty="0"/>
              <a:t>write the original problem,</a:t>
            </a:r>
            <a:endParaRPr sz="2000" dirty="0"/>
          </a:p>
          <a:p>
            <a:pPr marL="457200" indent="-355600">
              <a:spcAft>
                <a:spcPts val="600"/>
              </a:spcAft>
              <a:buSzPts val="2600"/>
              <a:buFont typeface="Arial"/>
              <a:buChar char="•"/>
            </a:pPr>
            <a:r>
              <a:rPr lang="en-US" sz="2000" dirty="0"/>
              <a:t>show all your work, and</a:t>
            </a:r>
            <a:endParaRPr sz="2000" dirty="0"/>
          </a:p>
          <a:p>
            <a:pPr marL="457200" indent="-355600">
              <a:spcAft>
                <a:spcPts val="600"/>
              </a:spcAft>
              <a:buSzPts val="2600"/>
              <a:buFont typeface="Arial"/>
              <a:buChar char="•"/>
            </a:pPr>
            <a:r>
              <a:rPr lang="en-US" sz="2000" dirty="0"/>
              <a:t>solve for what each picture equals.</a:t>
            </a:r>
            <a:endParaRPr sz="2000" dirty="0"/>
          </a:p>
        </p:txBody>
      </p:sp>
      <p:sp>
        <p:nvSpPr>
          <p:cNvPr id="375" name="Google Shape;375;p25"/>
          <p:cNvSpPr txBox="1">
            <a:spLocks noGrp="1"/>
          </p:cNvSpPr>
          <p:nvPr>
            <p:ph type="body" idx="4"/>
          </p:nvPr>
        </p:nvSpPr>
        <p:spPr>
          <a:xfrm>
            <a:off x="4497301" y="1885950"/>
            <a:ext cx="3837496" cy="2884200"/>
          </a:xfrm>
          <a:prstGeom prst="rect">
            <a:avLst/>
          </a:prstGeom>
          <a:noFill/>
          <a:ln>
            <a:noFill/>
          </a:ln>
        </p:spPr>
        <p:txBody>
          <a:bodyPr spcFirstLastPara="1" wrap="square" lIns="91425" tIns="0" rIns="91425" bIns="45700" anchor="t" anchorCtr="0">
            <a:noAutofit/>
          </a:bodyPr>
          <a:lstStyle/>
          <a:p>
            <a:pPr marL="101600" indent="0">
              <a:buSzPts val="2600"/>
              <a:buNone/>
            </a:pPr>
            <a:r>
              <a:rPr lang="en-US" sz="2000" dirty="0"/>
              <a:t>Check your work as each answer key is revealed. </a:t>
            </a:r>
            <a:endParaRP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3"/>
                                        </p:tgtEl>
                                        <p:attrNameLst>
                                          <p:attrName>style.visibility</p:attrName>
                                        </p:attrNameLst>
                                      </p:cBhvr>
                                      <p:to>
                                        <p:strVal val="visible"/>
                                      </p:to>
                                    </p:set>
                                    <p:animEffect transition="in" filter="fade">
                                      <p:cBhvr>
                                        <p:cTn id="7" dur="1000"/>
                                        <p:tgtEl>
                                          <p:spTgt spid="373"/>
                                        </p:tgtEl>
                                      </p:cBhvr>
                                    </p:animEffect>
                                  </p:childTnLst>
                                </p:cTn>
                              </p:par>
                              <p:par>
                                <p:cTn id="8" presetID="10" presetClass="entr" presetSubtype="0" fill="hold" nodeType="withEffect">
                                  <p:stCondLst>
                                    <p:cond delay="0"/>
                                  </p:stCondLst>
                                  <p:childTnLst>
                                    <p:set>
                                      <p:cBhvr>
                                        <p:cTn id="9" dur="1" fill="hold">
                                          <p:stCondLst>
                                            <p:cond delay="0"/>
                                          </p:stCondLst>
                                        </p:cTn>
                                        <p:tgtEl>
                                          <p:spTgt spid="375"/>
                                        </p:tgtEl>
                                        <p:attrNameLst>
                                          <p:attrName>style.visibility</p:attrName>
                                        </p:attrNameLst>
                                      </p:cBhvr>
                                      <p:to>
                                        <p:strVal val="visible"/>
                                      </p:to>
                                    </p:set>
                                    <p:animEffect transition="in" filter="fade">
                                      <p:cBhvr>
                                        <p:cTn id="10" dur="1000"/>
                                        <p:tgtEl>
                                          <p:spTgt spid="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dirty="0"/>
              <a:t>Learning Objectives</a:t>
            </a:r>
            <a:endParaRPr dirty="0"/>
          </a:p>
        </p:txBody>
      </p:sp>
      <p:sp>
        <p:nvSpPr>
          <p:cNvPr id="134" name="Google Shape;134;p2"/>
          <p:cNvSpPr txBox="1">
            <a:spLocks noGrp="1"/>
          </p:cNvSpPr>
          <p:nvPr>
            <p:ph type="body" idx="1"/>
          </p:nvPr>
        </p:nvSpPr>
        <p:spPr>
          <a:xfrm>
            <a:off x="530352" y="2028497"/>
            <a:ext cx="7772400" cy="1637053"/>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520"/>
              </a:spcBef>
              <a:spcAft>
                <a:spcPts val="0"/>
              </a:spcAft>
              <a:buSzPts val="2600"/>
              <a:buNone/>
            </a:pPr>
            <a:endParaRPr lang="en-US" dirty="0"/>
          </a:p>
          <a:p>
            <a:pPr marL="457200" lvl="0" indent="-381000" algn="l" rtl="0">
              <a:lnSpc>
                <a:spcPct val="100000"/>
              </a:lnSpc>
              <a:spcBef>
                <a:spcPts val="0"/>
              </a:spcBef>
              <a:spcAft>
                <a:spcPts val="0"/>
              </a:spcAft>
              <a:buClr>
                <a:srgbClr val="FFFFFF"/>
              </a:buClr>
              <a:buSzPts val="2400"/>
              <a:buChar char="●"/>
            </a:pPr>
            <a:r>
              <a:rPr lang="en-US" sz="2400" dirty="0">
                <a:solidFill>
                  <a:srgbClr val="FFFFFF"/>
                </a:solidFill>
              </a:rPr>
              <a:t>Solve algebraic equations with rational numbers</a:t>
            </a:r>
          </a:p>
          <a:p>
            <a:pPr marL="0" lvl="0" indent="0" algn="l" rtl="0">
              <a:lnSpc>
                <a:spcPct val="100000"/>
              </a:lnSpc>
              <a:spcBef>
                <a:spcPts val="0"/>
              </a:spcBef>
              <a:spcAft>
                <a:spcPts val="0"/>
              </a:spcAft>
              <a:buSzPts val="2600"/>
              <a:buNone/>
            </a:pPr>
            <a:endParaRPr sz="1200" dirty="0">
              <a:solidFill>
                <a:srgbClr val="FFFFFF"/>
              </a:solidFill>
            </a:endParaRPr>
          </a:p>
          <a:p>
            <a:pPr marL="457200" lvl="0" indent="-381000" algn="l" rtl="0">
              <a:lnSpc>
                <a:spcPct val="100000"/>
              </a:lnSpc>
              <a:spcBef>
                <a:spcPts val="0"/>
              </a:spcBef>
              <a:spcAft>
                <a:spcPts val="0"/>
              </a:spcAft>
              <a:buClr>
                <a:srgbClr val="FFFFFF"/>
              </a:buClr>
              <a:buSzPts val="2400"/>
              <a:buChar char="●"/>
            </a:pPr>
            <a:r>
              <a:rPr lang="en-US" sz="2400" dirty="0">
                <a:solidFill>
                  <a:srgbClr val="FFFFFF"/>
                </a:solidFill>
              </a:rPr>
              <a:t>Generate algebraic equations with rational numbers</a:t>
            </a:r>
            <a:endParaRPr sz="2400" dirty="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dirty="0"/>
              <a:t>Which One Doesn’t Belong?</a:t>
            </a:r>
            <a:endParaRPr b="1" dirty="0"/>
          </a:p>
        </p:txBody>
      </p:sp>
      <p:sp>
        <p:nvSpPr>
          <p:cNvPr id="146" name="Google Shape;146;p4"/>
          <p:cNvSpPr txBox="1"/>
          <p:nvPr/>
        </p:nvSpPr>
        <p:spPr>
          <a:xfrm>
            <a:off x="2788750" y="4741900"/>
            <a:ext cx="3097800" cy="13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1" u="none" strike="noStrike" cap="none" dirty="0">
              <a:solidFill>
                <a:srgbClr val="000000"/>
              </a:solidFill>
              <a:latin typeface="Calibri"/>
              <a:ea typeface="Calibri"/>
              <a:cs typeface="Calibri"/>
              <a:sym typeface="Calibri"/>
            </a:endParaRPr>
          </a:p>
        </p:txBody>
      </p:sp>
      <p:pic>
        <p:nvPicPr>
          <p:cNvPr id="4" name="Picture 3" descr="A picture containing indoor, sitting, open, table&#10;&#10;Description automatically generated">
            <a:extLst>
              <a:ext uri="{FF2B5EF4-FFF2-40B4-BE49-F238E27FC236}">
                <a16:creationId xmlns:a16="http://schemas.microsoft.com/office/drawing/2014/main" id="{DA84AB09-E87F-0544-A8D9-685464FFD9D9}"/>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Effect>
                      <a14:brightnessContrast bright="20000" contrast="40000"/>
                    </a14:imgEffect>
                  </a14:imgLayer>
                </a14:imgProps>
              </a:ext>
            </a:extLst>
          </a:blip>
          <a:srcRect l="14041" t="8619" r="13098" b="7808"/>
          <a:stretch/>
        </p:blipFill>
        <p:spPr>
          <a:xfrm>
            <a:off x="2470727" y="1385466"/>
            <a:ext cx="4202545" cy="361523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6"/>
          <p:cNvSpPr txBox="1">
            <a:spLocks noGrp="1"/>
          </p:cNvSpPr>
          <p:nvPr>
            <p:ph type="title"/>
          </p:nvPr>
        </p:nvSpPr>
        <p:spPr>
          <a:xfrm>
            <a:off x="457200" y="219191"/>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Pass the Problem</a:t>
            </a:r>
            <a:endParaRPr/>
          </a:p>
        </p:txBody>
      </p:sp>
      <p:sp>
        <p:nvSpPr>
          <p:cNvPr id="157" name="Google Shape;157;p6"/>
          <p:cNvSpPr txBox="1">
            <a:spLocks noGrp="1"/>
          </p:cNvSpPr>
          <p:nvPr>
            <p:ph type="body" idx="1"/>
          </p:nvPr>
        </p:nvSpPr>
        <p:spPr>
          <a:xfrm>
            <a:off x="457200" y="1076591"/>
            <a:ext cx="7115700" cy="3560384"/>
          </a:xfrm>
          <a:prstGeom prst="rect">
            <a:avLst/>
          </a:prstGeom>
          <a:noFill/>
          <a:ln>
            <a:noFill/>
          </a:ln>
        </p:spPr>
        <p:txBody>
          <a:bodyPr spcFirstLastPara="1" wrap="square" lIns="45700" tIns="0" rIns="45700" bIns="0" anchor="ctr" anchorCtr="0">
            <a:noAutofit/>
          </a:bodyPr>
          <a:lstStyle/>
          <a:p>
            <a:pPr marL="0" indent="0"/>
            <a:r>
              <a:rPr lang="en-US" sz="1800" b="0" dirty="0"/>
              <a:t>Solve the first line of your viral math post. Show all your work so the next group can follow your thinking. When time is up, pass your problem to the next pair in your group. </a:t>
            </a:r>
            <a:endParaRPr sz="1800" b="0" dirty="0"/>
          </a:p>
          <a:p>
            <a:pPr marL="0" indent="0"/>
            <a:endParaRPr sz="1800" b="0" dirty="0"/>
          </a:p>
          <a:p>
            <a:pPr marL="0" indent="0"/>
            <a:r>
              <a:rPr lang="en-US" sz="1800" b="0" dirty="0"/>
              <a:t>Check the work already done. Then, solve the second line (showing your work). Pass again.</a:t>
            </a:r>
            <a:endParaRPr sz="1800" b="0" dirty="0"/>
          </a:p>
          <a:p>
            <a:pPr marL="0" indent="0"/>
            <a:endParaRPr sz="1800" b="0" dirty="0"/>
          </a:p>
          <a:p>
            <a:pPr marL="0" indent="0"/>
            <a:r>
              <a:rPr lang="en-US" sz="1800" b="0" dirty="0"/>
              <a:t>Check the work already done, and solve the third line (showing your work). Pass again.</a:t>
            </a:r>
            <a:endParaRPr sz="1800" b="0" dirty="0"/>
          </a:p>
          <a:p>
            <a:pPr marL="0" indent="0">
              <a:buClr>
                <a:schemeClr val="dk1"/>
              </a:buClr>
            </a:pPr>
            <a:endParaRPr sz="1800" b="0" dirty="0"/>
          </a:p>
          <a:p>
            <a:pPr marL="0" indent="0"/>
            <a:r>
              <a:rPr lang="en-US" sz="1800" b="0" dirty="0"/>
              <a:t>Check your original problem, make any edits, and complete the problem. </a:t>
            </a:r>
            <a:endParaRPr sz="1800" b="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7"/>
          <p:cNvSpPr txBox="1">
            <a:spLocks noGrp="1"/>
          </p:cNvSpPr>
          <p:nvPr>
            <p:ph type="body" idx="1"/>
          </p:nvPr>
        </p:nvSpPr>
        <p:spPr>
          <a:xfrm>
            <a:off x="4839450" y="239311"/>
            <a:ext cx="4040100" cy="494400"/>
          </a:xfrm>
          <a:prstGeom prst="rect">
            <a:avLst/>
          </a:prstGeom>
          <a:noFill/>
          <a:ln>
            <a:noFill/>
          </a:ln>
        </p:spPr>
        <p:txBody>
          <a:bodyPr spcFirstLastPara="1" wrap="square" lIns="45700" tIns="0" rIns="45700" bIns="0" anchor="ctr" anchorCtr="0">
            <a:noAutofit/>
          </a:bodyPr>
          <a:lstStyle/>
          <a:p>
            <a:pPr marL="0" lvl="0" indent="0" algn="r" rtl="0">
              <a:lnSpc>
                <a:spcPct val="100000"/>
              </a:lnSpc>
              <a:spcBef>
                <a:spcPts val="480"/>
              </a:spcBef>
              <a:spcAft>
                <a:spcPts val="0"/>
              </a:spcAft>
              <a:buSzPts val="2400"/>
              <a:buNone/>
            </a:pPr>
            <a:r>
              <a:rPr lang="en-US"/>
              <a:t>Problem 1</a:t>
            </a:r>
            <a:endParaRPr/>
          </a:p>
        </p:txBody>
      </p:sp>
      <p:pic>
        <p:nvPicPr>
          <p:cNvPr id="163" name="Google Shape;163;p7"/>
          <p:cNvPicPr preferRelativeResize="0"/>
          <p:nvPr/>
        </p:nvPicPr>
        <p:blipFill rotWithShape="1">
          <a:blip r:embed="rId3">
            <a:alphaModFix/>
          </a:blip>
          <a:srcRect t="36119" b="35884"/>
          <a:stretch/>
        </p:blipFill>
        <p:spPr>
          <a:xfrm>
            <a:off x="0" y="76198"/>
            <a:ext cx="4341898" cy="939550"/>
          </a:xfrm>
          <a:prstGeom prst="rect">
            <a:avLst/>
          </a:prstGeom>
          <a:noFill/>
          <a:ln>
            <a:noFill/>
          </a:ln>
        </p:spPr>
      </p:pic>
      <p:pic>
        <p:nvPicPr>
          <p:cNvPr id="164" name="Google Shape;164;p7"/>
          <p:cNvPicPr preferRelativeResize="0"/>
          <p:nvPr/>
        </p:nvPicPr>
        <p:blipFill rotWithShape="1">
          <a:blip r:embed="rId4">
            <a:alphaModFix/>
          </a:blip>
          <a:srcRect t="35326" b="36659"/>
          <a:stretch/>
        </p:blipFill>
        <p:spPr>
          <a:xfrm>
            <a:off x="0" y="1376937"/>
            <a:ext cx="4341898" cy="939550"/>
          </a:xfrm>
          <a:prstGeom prst="rect">
            <a:avLst/>
          </a:prstGeom>
          <a:noFill/>
          <a:ln>
            <a:noFill/>
          </a:ln>
        </p:spPr>
      </p:pic>
      <p:pic>
        <p:nvPicPr>
          <p:cNvPr id="165" name="Google Shape;165;p7"/>
          <p:cNvPicPr preferRelativeResize="0"/>
          <p:nvPr/>
        </p:nvPicPr>
        <p:blipFill rotWithShape="1">
          <a:blip r:embed="rId5">
            <a:alphaModFix/>
          </a:blip>
          <a:srcRect t="35000" b="35609"/>
          <a:stretch/>
        </p:blipFill>
        <p:spPr>
          <a:xfrm>
            <a:off x="0" y="2677675"/>
            <a:ext cx="4341898" cy="985728"/>
          </a:xfrm>
          <a:prstGeom prst="rect">
            <a:avLst/>
          </a:prstGeom>
          <a:noFill/>
          <a:ln>
            <a:noFill/>
          </a:ln>
        </p:spPr>
      </p:pic>
      <p:pic>
        <p:nvPicPr>
          <p:cNvPr id="166" name="Google Shape;166;p7"/>
          <p:cNvPicPr preferRelativeResize="0"/>
          <p:nvPr/>
        </p:nvPicPr>
        <p:blipFill rotWithShape="1">
          <a:blip r:embed="rId6">
            <a:alphaModFix/>
          </a:blip>
          <a:srcRect t="34997" b="33922"/>
          <a:stretch/>
        </p:blipFill>
        <p:spPr>
          <a:xfrm>
            <a:off x="-26175" y="3921850"/>
            <a:ext cx="4394250" cy="1055624"/>
          </a:xfrm>
          <a:prstGeom prst="rect">
            <a:avLst/>
          </a:prstGeom>
          <a:noFill/>
          <a:ln>
            <a:noFill/>
          </a:ln>
        </p:spPr>
      </p:pic>
      <p:graphicFrame>
        <p:nvGraphicFramePr>
          <p:cNvPr id="167" name="Google Shape;167;p7"/>
          <p:cNvGraphicFramePr/>
          <p:nvPr>
            <p:extLst>
              <p:ext uri="{D42A27DB-BD31-4B8C-83A1-F6EECF244321}">
                <p14:modId xmlns:p14="http://schemas.microsoft.com/office/powerpoint/2010/main" val="3991311709"/>
              </p:ext>
            </p:extLst>
          </p:nvPr>
        </p:nvGraphicFramePr>
        <p:xfrm>
          <a:off x="4600940" y="167300"/>
          <a:ext cx="2528650" cy="4808900"/>
        </p:xfrm>
        <a:graphic>
          <a:graphicData uri="http://schemas.openxmlformats.org/drawingml/2006/table">
            <a:tbl>
              <a:tblPr>
                <a:noFill/>
                <a:tableStyleId>{4D689DDE-71CE-437E-BBD2-467034AE2769}</a:tableStyleId>
              </a:tblPr>
              <a:tblGrid>
                <a:gridCol w="2528650">
                  <a:extLst>
                    <a:ext uri="{9D8B030D-6E8A-4147-A177-3AD203B41FA5}">
                      <a16:colId xmlns:a16="http://schemas.microsoft.com/office/drawing/2014/main" val="20000"/>
                    </a:ext>
                  </a:extLst>
                </a:gridCol>
              </a:tblGrid>
              <a:tr h="12022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0"/>
                  </a:ext>
                </a:extLst>
              </a:tr>
              <a:tr h="12022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1"/>
                  </a:ext>
                </a:extLst>
              </a:tr>
              <a:tr h="12022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2"/>
                  </a:ext>
                </a:extLst>
              </a:tr>
              <a:tr h="12022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168" name="Google Shape;168;p7"/>
              <p:cNvSpPr txBox="1"/>
              <p:nvPr/>
            </p:nvSpPr>
            <p:spPr>
              <a:xfrm>
                <a:off x="4600940" y="190371"/>
                <a:ext cx="2528649" cy="118656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360"/>
                  </a:spcBef>
                  <a:spcAft>
                    <a:spcPts val="0"/>
                  </a:spcAft>
                  <a:buClr>
                    <a:schemeClr val="dk1"/>
                  </a:buClr>
                  <a:buSzPts val="1800"/>
                  <a:buFont typeface="Arial"/>
                  <a:buNone/>
                </a:pPr>
                <a14:m>
                  <m:oMathPara xmlns:m="http://schemas.openxmlformats.org/officeDocument/2006/math">
                    <m:oMathParaPr>
                      <m:jc m:val="centerGroup"/>
                    </m:oMathParaPr>
                    <m:oMath xmlns:m="http://schemas.openxmlformats.org/officeDocument/2006/math">
                      <m:r>
                        <a:rPr lang="en-US" sz="1800" b="0" i="1" u="none" strike="noStrike" cap="none" dirty="0" smtClean="0">
                          <a:solidFill>
                            <a:schemeClr val="dk1"/>
                          </a:solidFill>
                          <a:latin typeface="Cambria Math" panose="02040503050406030204" pitchFamily="18" charset="0"/>
                          <a:ea typeface="Calibri"/>
                          <a:cs typeface="Calibri"/>
                          <a:sym typeface="Calibri"/>
                        </a:rPr>
                        <m:t>3</m:t>
                      </m:r>
                      <m:r>
                        <a:rPr lang="en-US" sz="1800" b="0" i="1" u="none" strike="noStrike" cap="none" dirty="0" smtClean="0">
                          <a:solidFill>
                            <a:schemeClr val="dk1"/>
                          </a:solidFill>
                          <a:latin typeface="Cambria Math" panose="02040503050406030204" pitchFamily="18" charset="0"/>
                          <a:ea typeface="Calibri"/>
                          <a:cs typeface="Calibri"/>
                          <a:sym typeface="Calibri"/>
                        </a:rPr>
                        <m:t>𝑑</m:t>
                      </m:r>
                      <m:r>
                        <a:rPr lang="en-US" sz="1800" b="0" i="1" u="none" strike="noStrike" cap="none" dirty="0" smtClean="0">
                          <a:solidFill>
                            <a:schemeClr val="dk1"/>
                          </a:solidFill>
                          <a:latin typeface="Cambria Math" panose="02040503050406030204" pitchFamily="18" charset="0"/>
                          <a:ea typeface="Calibri"/>
                          <a:cs typeface="Calibri"/>
                          <a:sym typeface="Calibri"/>
                        </a:rPr>
                        <m:t>=30</m:t>
                      </m:r>
                    </m:oMath>
                  </m:oMathPara>
                </a14:m>
                <a:endParaRPr sz="18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360"/>
                  </a:spcBef>
                  <a:spcAft>
                    <a:spcPts val="0"/>
                  </a:spcAft>
                  <a:buClr>
                    <a:schemeClr val="dk1"/>
                  </a:buClr>
                  <a:buSzPts val="1800"/>
                  <a:buFont typeface="Arial"/>
                  <a:buNone/>
                </a:pPr>
                <a14:m>
                  <m:oMathPara xmlns:m="http://schemas.openxmlformats.org/officeDocument/2006/math">
                    <m:oMathParaPr>
                      <m:jc m:val="centerGroup"/>
                    </m:oMathParaPr>
                    <m:oMath xmlns:m="http://schemas.openxmlformats.org/officeDocument/2006/math">
                      <m:r>
                        <a:rPr lang="en-US" sz="1800" b="1" i="1" u="none" strike="noStrike" cap="none" dirty="0" smtClean="0">
                          <a:solidFill>
                            <a:schemeClr val="dk1"/>
                          </a:solidFill>
                          <a:latin typeface="Cambria Math" panose="02040503050406030204" pitchFamily="18" charset="0"/>
                          <a:ea typeface="Calibri"/>
                          <a:cs typeface="Calibri"/>
                          <a:sym typeface="Calibri"/>
                        </a:rPr>
                        <m:t>𝒅</m:t>
                      </m:r>
                      <m:r>
                        <a:rPr lang="en-US" sz="1800" b="1" i="1" u="none" strike="noStrike" cap="none" dirty="0" smtClean="0">
                          <a:solidFill>
                            <a:schemeClr val="dk1"/>
                          </a:solidFill>
                          <a:latin typeface="Cambria Math" panose="02040503050406030204" pitchFamily="18" charset="0"/>
                          <a:ea typeface="Calibri"/>
                          <a:cs typeface="Calibri"/>
                          <a:sym typeface="Calibri"/>
                        </a:rPr>
                        <m:t>=</m:t>
                      </m:r>
                      <m:r>
                        <a:rPr lang="en-US" sz="1800" b="1" i="1" u="none" strike="noStrike" cap="none" dirty="0" smtClean="0">
                          <a:solidFill>
                            <a:schemeClr val="dk1"/>
                          </a:solidFill>
                          <a:latin typeface="Cambria Math" panose="02040503050406030204" pitchFamily="18" charset="0"/>
                          <a:ea typeface="Calibri"/>
                          <a:cs typeface="Calibri"/>
                          <a:sym typeface="Calibri"/>
                        </a:rPr>
                        <m:t>𝟏𝟎</m:t>
                      </m:r>
                    </m:oMath>
                  </m:oMathPara>
                </a14:m>
                <a:endParaRPr sz="1400" b="1" i="0" u="none" strike="noStrike" cap="none" dirty="0">
                  <a:solidFill>
                    <a:srgbClr val="000000"/>
                  </a:solidFill>
                  <a:latin typeface="Calibri"/>
                  <a:ea typeface="Calibri"/>
                  <a:cs typeface="Calibri"/>
                  <a:sym typeface="Calibri"/>
                </a:endParaRPr>
              </a:p>
            </p:txBody>
          </p:sp>
        </mc:Choice>
        <mc:Fallback xmlns="">
          <p:sp>
            <p:nvSpPr>
              <p:cNvPr id="168" name="Google Shape;168;p7"/>
              <p:cNvSpPr txBox="1">
                <a:spLocks noRot="1" noChangeAspect="1" noMove="1" noResize="1" noEditPoints="1" noAdjustHandles="1" noChangeArrowheads="1" noChangeShapeType="1" noTextEdit="1"/>
              </p:cNvSpPr>
              <p:nvPr/>
            </p:nvSpPr>
            <p:spPr>
              <a:xfrm>
                <a:off x="4600940" y="190371"/>
                <a:ext cx="2528649" cy="1186563"/>
              </a:xfrm>
              <a:prstGeom prst="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9" name="Google Shape;169;p7"/>
              <p:cNvSpPr txBox="1"/>
              <p:nvPr/>
            </p:nvSpPr>
            <p:spPr>
              <a:xfrm>
                <a:off x="4600940" y="1376936"/>
                <a:ext cx="2528650" cy="118656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360"/>
                  </a:spcBef>
                  <a:spcAft>
                    <a:spcPts val="0"/>
                  </a:spcAft>
                  <a:buClr>
                    <a:srgbClr val="000000"/>
                  </a:buClr>
                  <a:buSzPts val="1800"/>
                  <a:buFont typeface="Arial"/>
                  <a:buNone/>
                </a:pPr>
                <a14:m>
                  <m:oMathPara xmlns:m="http://schemas.openxmlformats.org/officeDocument/2006/math">
                    <m:oMathParaPr>
                      <m:jc m:val="centerGroup"/>
                    </m:oMathParaPr>
                    <m:oMath xmlns:m="http://schemas.openxmlformats.org/officeDocument/2006/math">
                      <m:r>
                        <a:rPr lang="en-US" sz="1800" b="0" i="1" u="none" strike="noStrike" cap="none" dirty="0" smtClean="0">
                          <a:solidFill>
                            <a:schemeClr val="dk1"/>
                          </a:solidFill>
                          <a:latin typeface="Cambria Math" panose="02040503050406030204" pitchFamily="18" charset="0"/>
                          <a:ea typeface="Calibri"/>
                          <a:cs typeface="Calibri"/>
                          <a:sym typeface="Calibri"/>
                        </a:rPr>
                        <m:t>10+2</m:t>
                      </m:r>
                      <m:r>
                        <a:rPr lang="en-US" sz="1800" b="0" i="1" u="none" strike="noStrike" cap="none" dirty="0" smtClean="0">
                          <a:solidFill>
                            <a:schemeClr val="dk1"/>
                          </a:solidFill>
                          <a:latin typeface="Cambria Math" panose="02040503050406030204" pitchFamily="18" charset="0"/>
                          <a:ea typeface="Calibri"/>
                          <a:cs typeface="Calibri"/>
                          <a:sym typeface="Calibri"/>
                        </a:rPr>
                        <m:t>𝑏</m:t>
                      </m:r>
                      <m:r>
                        <a:rPr lang="en-US" sz="1800" b="0" i="1" u="none" strike="noStrike" cap="none" dirty="0" smtClean="0">
                          <a:solidFill>
                            <a:schemeClr val="dk1"/>
                          </a:solidFill>
                          <a:latin typeface="Cambria Math" panose="02040503050406030204" pitchFamily="18" charset="0"/>
                          <a:ea typeface="Calibri"/>
                          <a:cs typeface="Calibri"/>
                          <a:sym typeface="Calibri"/>
                        </a:rPr>
                        <m:t>=20</m:t>
                      </m:r>
                    </m:oMath>
                  </m:oMathPara>
                </a14:m>
                <a:endParaRPr sz="18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360"/>
                  </a:spcBef>
                  <a:spcAft>
                    <a:spcPts val="0"/>
                  </a:spcAft>
                  <a:buClr>
                    <a:srgbClr val="000000"/>
                  </a:buClr>
                  <a:buSzPts val="1800"/>
                  <a:buFont typeface="Arial"/>
                  <a:buNone/>
                </a:pPr>
                <a14:m>
                  <m:oMathPara xmlns:m="http://schemas.openxmlformats.org/officeDocument/2006/math">
                    <m:oMathParaPr>
                      <m:jc m:val="centerGroup"/>
                    </m:oMathParaPr>
                    <m:oMath xmlns:m="http://schemas.openxmlformats.org/officeDocument/2006/math">
                      <m:r>
                        <a:rPr lang="en-US" sz="1800" b="0" i="1" u="none" strike="noStrike" cap="none" dirty="0" smtClean="0">
                          <a:solidFill>
                            <a:schemeClr val="dk1"/>
                          </a:solidFill>
                          <a:latin typeface="Cambria Math" panose="02040503050406030204" pitchFamily="18" charset="0"/>
                          <a:ea typeface="Calibri"/>
                          <a:cs typeface="Calibri"/>
                          <a:sym typeface="Calibri"/>
                        </a:rPr>
                        <m:t>2</m:t>
                      </m:r>
                      <m:r>
                        <a:rPr lang="en-US" sz="1800" b="0" i="1" u="none" strike="noStrike" cap="none" dirty="0" smtClean="0">
                          <a:solidFill>
                            <a:schemeClr val="dk1"/>
                          </a:solidFill>
                          <a:latin typeface="Cambria Math" panose="02040503050406030204" pitchFamily="18" charset="0"/>
                          <a:ea typeface="Calibri"/>
                          <a:cs typeface="Calibri"/>
                          <a:sym typeface="Calibri"/>
                        </a:rPr>
                        <m:t>𝑏</m:t>
                      </m:r>
                      <m:r>
                        <a:rPr lang="en-US" sz="1800" b="0" i="1" u="none" strike="noStrike" cap="none" dirty="0" smtClean="0">
                          <a:solidFill>
                            <a:schemeClr val="dk1"/>
                          </a:solidFill>
                          <a:latin typeface="Cambria Math" panose="02040503050406030204" pitchFamily="18" charset="0"/>
                          <a:ea typeface="Calibri"/>
                          <a:cs typeface="Calibri"/>
                          <a:sym typeface="Calibri"/>
                        </a:rPr>
                        <m:t>=10</m:t>
                      </m:r>
                    </m:oMath>
                  </m:oMathPara>
                </a14:m>
                <a:endParaRPr sz="18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360"/>
                  </a:spcBef>
                  <a:spcAft>
                    <a:spcPts val="0"/>
                  </a:spcAft>
                  <a:buClr>
                    <a:srgbClr val="000000"/>
                  </a:buClr>
                  <a:buSzPts val="1800"/>
                  <a:buFont typeface="Arial"/>
                  <a:buNone/>
                </a:pPr>
                <a14:m>
                  <m:oMathPara xmlns:m="http://schemas.openxmlformats.org/officeDocument/2006/math">
                    <m:oMathParaPr>
                      <m:jc m:val="centerGroup"/>
                    </m:oMathParaPr>
                    <m:oMath xmlns:m="http://schemas.openxmlformats.org/officeDocument/2006/math">
                      <m:r>
                        <a:rPr lang="en-US" sz="1800" b="1" i="1" u="none" strike="noStrike" cap="none" dirty="0" smtClean="0">
                          <a:solidFill>
                            <a:schemeClr val="dk1"/>
                          </a:solidFill>
                          <a:latin typeface="Cambria Math" panose="02040503050406030204" pitchFamily="18" charset="0"/>
                          <a:ea typeface="Calibri"/>
                          <a:cs typeface="Calibri"/>
                          <a:sym typeface="Calibri"/>
                        </a:rPr>
                        <m:t>𝒃</m:t>
                      </m:r>
                      <m:r>
                        <a:rPr lang="en-US" sz="1800" b="1" i="1" u="none" strike="noStrike" cap="none" dirty="0" smtClean="0">
                          <a:solidFill>
                            <a:schemeClr val="dk1"/>
                          </a:solidFill>
                          <a:latin typeface="Cambria Math" panose="02040503050406030204" pitchFamily="18" charset="0"/>
                          <a:ea typeface="Calibri"/>
                          <a:cs typeface="Calibri"/>
                          <a:sym typeface="Calibri"/>
                        </a:rPr>
                        <m:t>=</m:t>
                      </m:r>
                      <m:r>
                        <a:rPr lang="en-US" sz="1800" b="1" i="1" u="none" strike="noStrike" cap="none" dirty="0" smtClean="0">
                          <a:solidFill>
                            <a:schemeClr val="dk1"/>
                          </a:solidFill>
                          <a:latin typeface="Cambria Math" panose="02040503050406030204" pitchFamily="18" charset="0"/>
                          <a:ea typeface="Calibri"/>
                          <a:cs typeface="Calibri"/>
                          <a:sym typeface="Calibri"/>
                        </a:rPr>
                        <m:t>𝟓</m:t>
                      </m:r>
                    </m:oMath>
                  </m:oMathPara>
                </a14:m>
                <a:endParaRPr sz="1800" b="1" i="0" u="none" strike="noStrike" cap="none" dirty="0">
                  <a:solidFill>
                    <a:schemeClr val="dk1"/>
                  </a:solidFill>
                  <a:latin typeface="Calibri"/>
                  <a:ea typeface="Calibri"/>
                  <a:cs typeface="Calibri"/>
                  <a:sym typeface="Calibri"/>
                </a:endParaRPr>
              </a:p>
            </p:txBody>
          </p:sp>
        </mc:Choice>
        <mc:Fallback xmlns="">
          <p:sp>
            <p:nvSpPr>
              <p:cNvPr id="169" name="Google Shape;169;p7"/>
              <p:cNvSpPr txBox="1">
                <a:spLocks noRot="1" noChangeAspect="1" noMove="1" noResize="1" noEditPoints="1" noAdjustHandles="1" noChangeArrowheads="1" noChangeShapeType="1" noTextEdit="1"/>
              </p:cNvSpPr>
              <p:nvPr/>
            </p:nvSpPr>
            <p:spPr>
              <a:xfrm>
                <a:off x="4600940" y="1376936"/>
                <a:ext cx="2528650" cy="1186563"/>
              </a:xfrm>
              <a:prstGeom prst="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0" name="Google Shape;170;p7"/>
              <p:cNvSpPr txBox="1"/>
              <p:nvPr/>
            </p:nvSpPr>
            <p:spPr>
              <a:xfrm>
                <a:off x="4600940" y="2563499"/>
                <a:ext cx="2528649" cy="118656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360"/>
                  </a:spcBef>
                  <a:spcAft>
                    <a:spcPts val="0"/>
                  </a:spcAft>
                  <a:buClr>
                    <a:srgbClr val="000000"/>
                  </a:buClr>
                  <a:buSzPts val="1800"/>
                  <a:buFont typeface="Arial"/>
                  <a:buNone/>
                </a:pPr>
                <a14:m>
                  <m:oMathPara xmlns:m="http://schemas.openxmlformats.org/officeDocument/2006/math">
                    <m:oMathParaPr>
                      <m:jc m:val="centerGroup"/>
                    </m:oMathParaPr>
                    <m:oMath xmlns:m="http://schemas.openxmlformats.org/officeDocument/2006/math">
                      <m:r>
                        <a:rPr lang="en-US" sz="1800" b="0" i="1" u="none" strike="noStrike" cap="none" dirty="0" smtClean="0">
                          <a:solidFill>
                            <a:schemeClr val="dk1"/>
                          </a:solidFill>
                          <a:latin typeface="Cambria Math" panose="02040503050406030204" pitchFamily="18" charset="0"/>
                          <a:ea typeface="Calibri"/>
                          <a:cs typeface="Calibri"/>
                          <a:sym typeface="Calibri"/>
                        </a:rPr>
                        <m:t>5+2</m:t>
                      </m:r>
                      <m:r>
                        <a:rPr lang="en-US" sz="1800" b="0" i="1" u="none" strike="noStrike" cap="none" dirty="0" smtClean="0">
                          <a:solidFill>
                            <a:schemeClr val="dk1"/>
                          </a:solidFill>
                          <a:latin typeface="Cambria Math" panose="02040503050406030204" pitchFamily="18" charset="0"/>
                          <a:ea typeface="Calibri"/>
                          <a:cs typeface="Calibri"/>
                          <a:sym typeface="Calibri"/>
                        </a:rPr>
                        <m:t>𝑓</m:t>
                      </m:r>
                      <m:r>
                        <a:rPr lang="en-US" sz="1800" b="0" i="1" u="none" strike="noStrike" cap="none" dirty="0" smtClean="0">
                          <a:solidFill>
                            <a:schemeClr val="dk1"/>
                          </a:solidFill>
                          <a:latin typeface="Cambria Math" panose="02040503050406030204" pitchFamily="18" charset="0"/>
                          <a:ea typeface="Calibri"/>
                          <a:cs typeface="Calibri"/>
                          <a:sym typeface="Calibri"/>
                        </a:rPr>
                        <m:t>=9</m:t>
                      </m:r>
                    </m:oMath>
                  </m:oMathPara>
                </a14:m>
                <a:endParaRPr sz="18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360"/>
                  </a:spcBef>
                  <a:spcAft>
                    <a:spcPts val="0"/>
                  </a:spcAft>
                  <a:buClr>
                    <a:srgbClr val="000000"/>
                  </a:buClr>
                  <a:buSzPts val="1800"/>
                  <a:buFont typeface="Arial"/>
                  <a:buNone/>
                </a:pPr>
                <a14:m>
                  <m:oMathPara xmlns:m="http://schemas.openxmlformats.org/officeDocument/2006/math">
                    <m:oMathParaPr>
                      <m:jc m:val="centerGroup"/>
                    </m:oMathParaPr>
                    <m:oMath xmlns:m="http://schemas.openxmlformats.org/officeDocument/2006/math">
                      <m:r>
                        <a:rPr lang="en-US" sz="1800" b="0" i="1" u="none" strike="noStrike" cap="none" dirty="0" smtClean="0">
                          <a:solidFill>
                            <a:schemeClr val="dk1"/>
                          </a:solidFill>
                          <a:latin typeface="Cambria Math" panose="02040503050406030204" pitchFamily="18" charset="0"/>
                          <a:ea typeface="Calibri"/>
                          <a:cs typeface="Calibri"/>
                          <a:sym typeface="Calibri"/>
                        </a:rPr>
                        <m:t>2</m:t>
                      </m:r>
                      <m:r>
                        <a:rPr lang="en-US" sz="1800" b="0" i="1" u="none" strike="noStrike" cap="none" dirty="0" smtClean="0">
                          <a:solidFill>
                            <a:schemeClr val="dk1"/>
                          </a:solidFill>
                          <a:latin typeface="Cambria Math" panose="02040503050406030204" pitchFamily="18" charset="0"/>
                          <a:ea typeface="Calibri"/>
                          <a:cs typeface="Calibri"/>
                          <a:sym typeface="Calibri"/>
                        </a:rPr>
                        <m:t>𝑓</m:t>
                      </m:r>
                      <m:r>
                        <a:rPr lang="en-US" sz="1800" b="0" i="1" u="none" strike="noStrike" cap="none" dirty="0" smtClean="0">
                          <a:solidFill>
                            <a:schemeClr val="dk1"/>
                          </a:solidFill>
                          <a:latin typeface="Cambria Math" panose="02040503050406030204" pitchFamily="18" charset="0"/>
                          <a:ea typeface="Calibri"/>
                          <a:cs typeface="Calibri"/>
                          <a:sym typeface="Calibri"/>
                        </a:rPr>
                        <m:t>=4</m:t>
                      </m:r>
                    </m:oMath>
                  </m:oMathPara>
                </a14:m>
                <a:endParaRPr sz="18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360"/>
                  </a:spcBef>
                  <a:spcAft>
                    <a:spcPts val="0"/>
                  </a:spcAft>
                  <a:buClr>
                    <a:srgbClr val="000000"/>
                  </a:buClr>
                  <a:buSzPts val="1800"/>
                  <a:buFont typeface="Arial"/>
                  <a:buNone/>
                </a:pPr>
                <a14:m>
                  <m:oMathPara xmlns:m="http://schemas.openxmlformats.org/officeDocument/2006/math">
                    <m:oMathParaPr>
                      <m:jc m:val="centerGroup"/>
                    </m:oMathParaPr>
                    <m:oMath xmlns:m="http://schemas.openxmlformats.org/officeDocument/2006/math">
                      <m:r>
                        <a:rPr lang="en-US" sz="1800" b="1" i="1" u="none" strike="noStrike" cap="none" dirty="0" smtClean="0">
                          <a:solidFill>
                            <a:schemeClr val="dk1"/>
                          </a:solidFill>
                          <a:latin typeface="Cambria Math" panose="02040503050406030204" pitchFamily="18" charset="0"/>
                          <a:ea typeface="Calibri"/>
                          <a:cs typeface="Calibri"/>
                          <a:sym typeface="Calibri"/>
                        </a:rPr>
                        <m:t>𝒇</m:t>
                      </m:r>
                      <m:r>
                        <a:rPr lang="en-US" sz="1800" b="1" i="1" u="none" strike="noStrike" cap="none" dirty="0" smtClean="0">
                          <a:solidFill>
                            <a:schemeClr val="dk1"/>
                          </a:solidFill>
                          <a:latin typeface="Cambria Math" panose="02040503050406030204" pitchFamily="18" charset="0"/>
                          <a:ea typeface="Calibri"/>
                          <a:cs typeface="Calibri"/>
                          <a:sym typeface="Calibri"/>
                        </a:rPr>
                        <m:t>=</m:t>
                      </m:r>
                      <m:r>
                        <a:rPr lang="en-US" sz="1800" b="1" i="1" u="none" strike="noStrike" cap="none" dirty="0" smtClean="0">
                          <a:solidFill>
                            <a:schemeClr val="dk1"/>
                          </a:solidFill>
                          <a:latin typeface="Cambria Math" panose="02040503050406030204" pitchFamily="18" charset="0"/>
                          <a:ea typeface="Calibri"/>
                          <a:cs typeface="Calibri"/>
                          <a:sym typeface="Calibri"/>
                        </a:rPr>
                        <m:t>𝟐</m:t>
                      </m:r>
                    </m:oMath>
                  </m:oMathPara>
                </a14:m>
                <a:endParaRPr sz="1800" b="1" i="0" u="none" strike="noStrike" cap="none" dirty="0">
                  <a:solidFill>
                    <a:schemeClr val="dk1"/>
                  </a:solidFill>
                  <a:latin typeface="Calibri"/>
                  <a:ea typeface="Calibri"/>
                  <a:cs typeface="Calibri"/>
                  <a:sym typeface="Calibri"/>
                </a:endParaRPr>
              </a:p>
            </p:txBody>
          </p:sp>
        </mc:Choice>
        <mc:Fallback xmlns="">
          <p:sp>
            <p:nvSpPr>
              <p:cNvPr id="170" name="Google Shape;170;p7"/>
              <p:cNvSpPr txBox="1">
                <a:spLocks noRot="1" noChangeAspect="1" noMove="1" noResize="1" noEditPoints="1" noAdjustHandles="1" noChangeArrowheads="1" noChangeShapeType="1" noTextEdit="1"/>
              </p:cNvSpPr>
              <p:nvPr/>
            </p:nvSpPr>
            <p:spPr>
              <a:xfrm>
                <a:off x="4600940" y="2563499"/>
                <a:ext cx="2528649" cy="1186563"/>
              </a:xfrm>
              <a:prstGeom prst="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1" name="Google Shape;171;p7"/>
              <p:cNvSpPr txBox="1"/>
              <p:nvPr/>
            </p:nvSpPr>
            <p:spPr>
              <a:xfrm>
                <a:off x="4463628" y="3750544"/>
                <a:ext cx="2803272" cy="118656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360"/>
                  </a:spcBef>
                  <a:spcAft>
                    <a:spcPts val="0"/>
                  </a:spcAft>
                  <a:buClr>
                    <a:srgbClr val="000000"/>
                  </a:buClr>
                  <a:buSzPts val="1800"/>
                  <a:buFont typeface="Arial"/>
                  <a:buNone/>
                </a:pPr>
                <a14:m>
                  <m:oMathPara xmlns:m="http://schemas.openxmlformats.org/officeDocument/2006/math">
                    <m:oMathParaPr>
                      <m:jc m:val="centerGroup"/>
                    </m:oMathParaPr>
                    <m:oMath xmlns:m="http://schemas.openxmlformats.org/officeDocument/2006/math">
                      <m:r>
                        <a:rPr lang="en-US" sz="1800" b="0" i="1" u="none" strike="noStrike" cap="none" dirty="0" smtClean="0">
                          <a:solidFill>
                            <a:schemeClr val="dk1"/>
                          </a:solidFill>
                          <a:latin typeface="Cambria Math" panose="02040503050406030204" pitchFamily="18" charset="0"/>
                          <a:ea typeface="Calibri"/>
                          <a:cs typeface="Calibri"/>
                          <a:sym typeface="Calibri"/>
                        </a:rPr>
                        <m:t>𝑏</m:t>
                      </m:r>
                      <m:r>
                        <a:rPr lang="en-US" sz="1800" b="0" i="1" u="none" strike="noStrike" cap="none" dirty="0" smtClean="0">
                          <a:solidFill>
                            <a:schemeClr val="dk1"/>
                          </a:solidFill>
                          <a:latin typeface="Cambria Math" panose="02040503050406030204" pitchFamily="18" charset="0"/>
                          <a:ea typeface="Calibri"/>
                          <a:cs typeface="Calibri"/>
                          <a:sym typeface="Calibri"/>
                        </a:rPr>
                        <m:t>+</m:t>
                      </m:r>
                      <m:r>
                        <a:rPr lang="en-US" sz="1800" b="0" i="1" u="none" strike="noStrike" cap="none" dirty="0" smtClean="0">
                          <a:solidFill>
                            <a:schemeClr val="dk1"/>
                          </a:solidFill>
                          <a:latin typeface="Cambria Math" panose="02040503050406030204" pitchFamily="18" charset="0"/>
                          <a:ea typeface="Calibri"/>
                          <a:cs typeface="Calibri"/>
                          <a:sym typeface="Calibri"/>
                        </a:rPr>
                        <m:t>𝑓</m:t>
                      </m:r>
                      <m:r>
                        <a:rPr lang="en-US" sz="1800" b="0" i="1" u="none" strike="noStrike" cap="none" dirty="0">
                          <a:solidFill>
                            <a:schemeClr val="dk1"/>
                          </a:solidFill>
                          <a:latin typeface="Cambria Math" panose="02040503050406030204" pitchFamily="18" charset="0"/>
                          <a:ea typeface="Calibri"/>
                          <a:cs typeface="Calibri"/>
                          <a:sym typeface="Calibri"/>
                        </a:rPr>
                        <m:t>∗</m:t>
                      </m:r>
                      <m:r>
                        <a:rPr lang="en-US" sz="1800" b="0" i="1" u="none" strike="noStrike" cap="none" dirty="0">
                          <a:solidFill>
                            <a:schemeClr val="dk1"/>
                          </a:solidFill>
                          <a:latin typeface="Cambria Math" panose="02040503050406030204" pitchFamily="18" charset="0"/>
                          <a:ea typeface="Calibri"/>
                          <a:cs typeface="Calibri"/>
                          <a:sym typeface="Calibri"/>
                        </a:rPr>
                        <m:t>𝑑</m:t>
                      </m:r>
                      <m:r>
                        <a:rPr lang="en-US" sz="1800" b="0" i="1" u="none" strike="noStrike" cap="none" dirty="0">
                          <a:solidFill>
                            <a:schemeClr val="dk1"/>
                          </a:solidFill>
                          <a:latin typeface="Cambria Math" panose="02040503050406030204" pitchFamily="18" charset="0"/>
                          <a:ea typeface="Calibri"/>
                          <a:cs typeface="Calibri"/>
                          <a:sym typeface="Calibri"/>
                        </a:rPr>
                        <m:t>=?</m:t>
                      </m:r>
                    </m:oMath>
                  </m:oMathPara>
                </a14:m>
                <a:endParaRPr sz="18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360"/>
                  </a:spcBef>
                  <a:spcAft>
                    <a:spcPts val="0"/>
                  </a:spcAft>
                  <a:buClr>
                    <a:srgbClr val="000000"/>
                  </a:buClr>
                  <a:buSzPts val="1800"/>
                  <a:buFont typeface="Arial"/>
                  <a:buNone/>
                </a:pPr>
                <a14:m>
                  <m:oMathPara xmlns:m="http://schemas.openxmlformats.org/officeDocument/2006/math">
                    <m:oMathParaPr>
                      <m:jc m:val="centerGroup"/>
                    </m:oMathParaPr>
                    <m:oMath xmlns:m="http://schemas.openxmlformats.org/officeDocument/2006/math">
                      <m:r>
                        <a:rPr lang="en-US" sz="1800" b="0" i="1" u="none" strike="noStrike" cap="none" dirty="0" smtClean="0">
                          <a:solidFill>
                            <a:schemeClr val="dk1"/>
                          </a:solidFill>
                          <a:latin typeface="Cambria Math" panose="02040503050406030204" pitchFamily="18" charset="0"/>
                          <a:ea typeface="Calibri"/>
                          <a:cs typeface="Calibri"/>
                          <a:sym typeface="Calibri"/>
                        </a:rPr>
                        <m:t>5+2∗10=5+20=</m:t>
                      </m:r>
                      <m:r>
                        <a:rPr lang="en-US" sz="1800" b="1" i="1" u="none" strike="noStrike" cap="none" dirty="0">
                          <a:solidFill>
                            <a:schemeClr val="dk1"/>
                          </a:solidFill>
                          <a:latin typeface="Cambria Math" panose="02040503050406030204" pitchFamily="18" charset="0"/>
                          <a:ea typeface="Calibri"/>
                          <a:cs typeface="Calibri"/>
                          <a:sym typeface="Calibri"/>
                        </a:rPr>
                        <m:t>𝟐𝟓</m:t>
                      </m:r>
                    </m:oMath>
                  </m:oMathPara>
                </a14:m>
                <a:endParaRPr sz="1800" b="1" i="0" u="none" strike="noStrike" cap="none" dirty="0">
                  <a:solidFill>
                    <a:schemeClr val="dk1"/>
                  </a:solidFill>
                  <a:latin typeface="Calibri"/>
                  <a:ea typeface="Calibri"/>
                  <a:cs typeface="Calibri"/>
                  <a:sym typeface="Calibri"/>
                </a:endParaRPr>
              </a:p>
            </p:txBody>
          </p:sp>
        </mc:Choice>
        <mc:Fallback xmlns="">
          <p:sp>
            <p:nvSpPr>
              <p:cNvPr id="171" name="Google Shape;171;p7"/>
              <p:cNvSpPr txBox="1">
                <a:spLocks noRot="1" noChangeAspect="1" noMove="1" noResize="1" noEditPoints="1" noAdjustHandles="1" noChangeArrowheads="1" noChangeShapeType="1" noTextEdit="1"/>
              </p:cNvSpPr>
              <p:nvPr/>
            </p:nvSpPr>
            <p:spPr>
              <a:xfrm>
                <a:off x="4463628" y="3750544"/>
                <a:ext cx="2803272" cy="1186563"/>
              </a:xfrm>
              <a:prstGeom prst="rect">
                <a:avLst/>
              </a:prstGeom>
              <a:blipFill>
                <a:blip r:embed="rId10"/>
                <a:stretch>
                  <a:fillRect/>
                </a:stretch>
              </a:blipFill>
              <a:ln>
                <a:noFill/>
              </a:ln>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additive="base">
                                        <p:cTn id="7" dur="1600"/>
                                        <p:tgtEl>
                                          <p:spTgt spid="163"/>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6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164"/>
                                        </p:tgtEl>
                                        <p:attrNameLst>
                                          <p:attrName>style.visibility</p:attrName>
                                        </p:attrNameLst>
                                      </p:cBhvr>
                                      <p:to>
                                        <p:strVal val="visible"/>
                                      </p:to>
                                    </p:set>
                                    <p:anim calcmode="lin" valueType="num">
                                      <p:cBhvr additive="base">
                                        <p:cTn id="16" dur="1000"/>
                                        <p:tgtEl>
                                          <p:spTgt spid="164"/>
                                        </p:tgtEl>
                                        <p:attrNameLst>
                                          <p:attrName>ppt_x</p:attrName>
                                        </p:attrNameLst>
                                      </p:cBhvr>
                                      <p:tavLst>
                                        <p:tav tm="0">
                                          <p:val>
                                            <p:strVal val="#ppt_x-1"/>
                                          </p:val>
                                        </p:tav>
                                        <p:tav tm="100000">
                                          <p:val>
                                            <p:strVal val="#ppt_x"/>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65"/>
                                        </p:tgtEl>
                                        <p:attrNameLst>
                                          <p:attrName>style.visibility</p:attrName>
                                        </p:attrNameLst>
                                      </p:cBhvr>
                                      <p:to>
                                        <p:strVal val="visible"/>
                                      </p:to>
                                    </p:set>
                                    <p:anim calcmode="lin" valueType="num">
                                      <p:cBhvr additive="base">
                                        <p:cTn id="25" dur="1000"/>
                                        <p:tgtEl>
                                          <p:spTgt spid="165"/>
                                        </p:tgtEl>
                                        <p:attrNameLst>
                                          <p:attrName>ppt_x</p:attrName>
                                        </p:attrNameLst>
                                      </p:cBhvr>
                                      <p:tavLst>
                                        <p:tav tm="0">
                                          <p:val>
                                            <p:strVal val="#ppt_x-1"/>
                                          </p:val>
                                        </p:tav>
                                        <p:tav tm="100000">
                                          <p:val>
                                            <p:strVal val="#ppt_x"/>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7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166"/>
                                        </p:tgtEl>
                                        <p:attrNameLst>
                                          <p:attrName>style.visibility</p:attrName>
                                        </p:attrNameLst>
                                      </p:cBhvr>
                                      <p:to>
                                        <p:strVal val="visible"/>
                                      </p:to>
                                    </p:set>
                                    <p:anim calcmode="lin" valueType="num">
                                      <p:cBhvr additive="base">
                                        <p:cTn id="34" dur="1000"/>
                                        <p:tgtEl>
                                          <p:spTgt spid="166"/>
                                        </p:tgtEl>
                                        <p:attrNameLst>
                                          <p:attrName>ppt_x</p:attrName>
                                        </p:attrNameLst>
                                      </p:cBhvr>
                                      <p:tavLst>
                                        <p:tav tm="0">
                                          <p:val>
                                            <p:strVal val="#ppt_x-1"/>
                                          </p:val>
                                        </p:tav>
                                        <p:tav tm="100000">
                                          <p:val>
                                            <p:strVal val="#ppt_x"/>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8"/>
          <p:cNvSpPr txBox="1">
            <a:spLocks noGrp="1"/>
          </p:cNvSpPr>
          <p:nvPr>
            <p:ph type="body" idx="1"/>
          </p:nvPr>
        </p:nvSpPr>
        <p:spPr>
          <a:xfrm>
            <a:off x="4839450" y="239311"/>
            <a:ext cx="4040100" cy="494400"/>
          </a:xfrm>
          <a:prstGeom prst="rect">
            <a:avLst/>
          </a:prstGeom>
          <a:noFill/>
          <a:ln>
            <a:noFill/>
          </a:ln>
        </p:spPr>
        <p:txBody>
          <a:bodyPr spcFirstLastPara="1" wrap="square" lIns="45700" tIns="0" rIns="45700" bIns="0" anchor="ctr" anchorCtr="0">
            <a:noAutofit/>
          </a:bodyPr>
          <a:lstStyle/>
          <a:p>
            <a:pPr marL="0" lvl="0" indent="0" algn="r" rtl="0">
              <a:lnSpc>
                <a:spcPct val="100000"/>
              </a:lnSpc>
              <a:spcBef>
                <a:spcPts val="480"/>
              </a:spcBef>
              <a:spcAft>
                <a:spcPts val="0"/>
              </a:spcAft>
              <a:buSzPts val="2400"/>
              <a:buNone/>
            </a:pPr>
            <a:r>
              <a:rPr lang="en-US"/>
              <a:t>Problem 2</a:t>
            </a:r>
            <a:endParaRPr/>
          </a:p>
        </p:txBody>
      </p:sp>
      <p:pic>
        <p:nvPicPr>
          <p:cNvPr id="177" name="Google Shape;177;p8"/>
          <p:cNvPicPr preferRelativeResize="0"/>
          <p:nvPr/>
        </p:nvPicPr>
        <p:blipFill rotWithShape="1">
          <a:blip r:embed="rId3">
            <a:alphaModFix/>
          </a:blip>
          <a:srcRect t="35992" b="35994"/>
          <a:stretch/>
        </p:blipFill>
        <p:spPr>
          <a:xfrm>
            <a:off x="0" y="76198"/>
            <a:ext cx="4341898" cy="939510"/>
          </a:xfrm>
          <a:prstGeom prst="rect">
            <a:avLst/>
          </a:prstGeom>
          <a:noFill/>
          <a:ln>
            <a:noFill/>
          </a:ln>
        </p:spPr>
      </p:pic>
      <p:pic>
        <p:nvPicPr>
          <p:cNvPr id="178" name="Google Shape;178;p8"/>
          <p:cNvPicPr preferRelativeResize="0"/>
          <p:nvPr/>
        </p:nvPicPr>
        <p:blipFill rotWithShape="1">
          <a:blip r:embed="rId4">
            <a:alphaModFix/>
          </a:blip>
          <a:srcRect l="950" t="31902" r="-950" b="40085"/>
          <a:stretch/>
        </p:blipFill>
        <p:spPr>
          <a:xfrm>
            <a:off x="0" y="1376937"/>
            <a:ext cx="4341898" cy="939510"/>
          </a:xfrm>
          <a:prstGeom prst="rect">
            <a:avLst/>
          </a:prstGeom>
          <a:noFill/>
          <a:ln>
            <a:noFill/>
          </a:ln>
        </p:spPr>
      </p:pic>
      <p:pic>
        <p:nvPicPr>
          <p:cNvPr id="179" name="Google Shape;179;p8"/>
          <p:cNvPicPr preferRelativeResize="0"/>
          <p:nvPr/>
        </p:nvPicPr>
        <p:blipFill rotWithShape="1">
          <a:blip r:embed="rId5">
            <a:alphaModFix/>
          </a:blip>
          <a:srcRect t="35308" b="35310"/>
          <a:stretch/>
        </p:blipFill>
        <p:spPr>
          <a:xfrm>
            <a:off x="0" y="2677675"/>
            <a:ext cx="4341898" cy="986011"/>
          </a:xfrm>
          <a:prstGeom prst="rect">
            <a:avLst/>
          </a:prstGeom>
          <a:noFill/>
          <a:ln>
            <a:noFill/>
          </a:ln>
        </p:spPr>
      </p:pic>
      <p:pic>
        <p:nvPicPr>
          <p:cNvPr id="180" name="Google Shape;180;p8"/>
          <p:cNvPicPr preferRelativeResize="0"/>
          <p:nvPr/>
        </p:nvPicPr>
        <p:blipFill rotWithShape="1">
          <a:blip r:embed="rId6">
            <a:alphaModFix/>
          </a:blip>
          <a:srcRect t="34449" b="34451"/>
          <a:stretch/>
        </p:blipFill>
        <p:spPr>
          <a:xfrm>
            <a:off x="-26175" y="3921850"/>
            <a:ext cx="4394250" cy="1055578"/>
          </a:xfrm>
          <a:prstGeom prst="rect">
            <a:avLst/>
          </a:prstGeom>
          <a:noFill/>
          <a:ln>
            <a:noFill/>
          </a:ln>
        </p:spPr>
      </p:pic>
      <p:graphicFrame>
        <p:nvGraphicFramePr>
          <p:cNvPr id="181" name="Google Shape;181;p8"/>
          <p:cNvGraphicFramePr/>
          <p:nvPr>
            <p:extLst>
              <p:ext uri="{D42A27DB-BD31-4B8C-83A1-F6EECF244321}">
                <p14:modId xmlns:p14="http://schemas.microsoft.com/office/powerpoint/2010/main" val="3509921373"/>
              </p:ext>
            </p:extLst>
          </p:nvPr>
        </p:nvGraphicFramePr>
        <p:xfrm>
          <a:off x="4600940" y="167300"/>
          <a:ext cx="2528650" cy="4808900"/>
        </p:xfrm>
        <a:graphic>
          <a:graphicData uri="http://schemas.openxmlformats.org/drawingml/2006/table">
            <a:tbl>
              <a:tblPr>
                <a:noFill/>
                <a:tableStyleId>{4D689DDE-71CE-437E-BBD2-467034AE2769}</a:tableStyleId>
              </a:tblPr>
              <a:tblGrid>
                <a:gridCol w="2528650">
                  <a:extLst>
                    <a:ext uri="{9D8B030D-6E8A-4147-A177-3AD203B41FA5}">
                      <a16:colId xmlns:a16="http://schemas.microsoft.com/office/drawing/2014/main" val="20000"/>
                    </a:ext>
                  </a:extLst>
                </a:gridCol>
              </a:tblGrid>
              <a:tr h="12022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2022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022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2022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19050" cap="flat" cmpd="sng" algn="ctr">
                      <a:solidFill>
                        <a:schemeClr val="accent2"/>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182" name="Google Shape;182;p8"/>
              <p:cNvSpPr txBox="1"/>
              <p:nvPr/>
            </p:nvSpPr>
            <p:spPr>
              <a:xfrm>
                <a:off x="4600940" y="165986"/>
                <a:ext cx="2528650" cy="119481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360"/>
                  </a:spcBef>
                  <a:spcAft>
                    <a:spcPts val="0"/>
                  </a:spcAft>
                  <a:buClr>
                    <a:schemeClr val="dk1"/>
                  </a:buClr>
                  <a:buSzPts val="1800"/>
                  <a:buFont typeface="Arial"/>
                  <a:buNone/>
                </a:pPr>
                <a14:m>
                  <m:oMathPara xmlns:m="http://schemas.openxmlformats.org/officeDocument/2006/math">
                    <m:oMathParaPr>
                      <m:jc m:val="centerGroup"/>
                    </m:oMathParaPr>
                    <m:oMath xmlns:m="http://schemas.openxmlformats.org/officeDocument/2006/math">
                      <m:r>
                        <a:rPr lang="en-US" sz="1800" b="0" i="1" u="none" strike="noStrike" cap="none" dirty="0" smtClean="0">
                          <a:solidFill>
                            <a:schemeClr val="dk1"/>
                          </a:solidFill>
                          <a:latin typeface="Cambria Math" panose="02040503050406030204" pitchFamily="18" charset="0"/>
                          <a:ea typeface="Calibri"/>
                          <a:cs typeface="Calibri"/>
                          <a:sym typeface="Calibri"/>
                        </a:rPr>
                        <m:t>3</m:t>
                      </m:r>
                      <m:r>
                        <a:rPr lang="en-US" sz="1800" b="0" i="1" u="none" strike="noStrike" cap="none" dirty="0" smtClean="0">
                          <a:solidFill>
                            <a:schemeClr val="dk1"/>
                          </a:solidFill>
                          <a:latin typeface="Cambria Math" panose="02040503050406030204" pitchFamily="18" charset="0"/>
                          <a:ea typeface="Calibri"/>
                          <a:cs typeface="Calibri"/>
                          <a:sym typeface="Calibri"/>
                        </a:rPr>
                        <m:t>𝑐</m:t>
                      </m:r>
                      <m:r>
                        <a:rPr lang="en-US" sz="1800" b="0" i="1" u="none" strike="noStrike" cap="none" dirty="0" smtClean="0">
                          <a:solidFill>
                            <a:schemeClr val="dk1"/>
                          </a:solidFill>
                          <a:latin typeface="Cambria Math" panose="02040503050406030204" pitchFamily="18" charset="0"/>
                          <a:ea typeface="Calibri"/>
                          <a:cs typeface="Calibri"/>
                          <a:sym typeface="Calibri"/>
                        </a:rPr>
                        <m:t>=30</m:t>
                      </m:r>
                    </m:oMath>
                  </m:oMathPara>
                </a14:m>
                <a:endParaRPr sz="18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360"/>
                  </a:spcBef>
                  <a:spcAft>
                    <a:spcPts val="0"/>
                  </a:spcAft>
                  <a:buClr>
                    <a:schemeClr val="dk1"/>
                  </a:buClr>
                  <a:buSzPts val="1800"/>
                  <a:buFont typeface="Arial"/>
                  <a:buNone/>
                </a:pPr>
                <a14:m>
                  <m:oMathPara xmlns:m="http://schemas.openxmlformats.org/officeDocument/2006/math">
                    <m:oMathParaPr>
                      <m:jc m:val="centerGroup"/>
                    </m:oMathParaPr>
                    <m:oMath xmlns:m="http://schemas.openxmlformats.org/officeDocument/2006/math">
                      <m:r>
                        <a:rPr lang="en-US" sz="1800" b="1" i="1" u="none" strike="noStrike" cap="none" dirty="0" smtClean="0">
                          <a:solidFill>
                            <a:schemeClr val="dk1"/>
                          </a:solidFill>
                          <a:latin typeface="Cambria Math" panose="02040503050406030204" pitchFamily="18" charset="0"/>
                          <a:ea typeface="Calibri"/>
                          <a:cs typeface="Calibri"/>
                          <a:sym typeface="Calibri"/>
                        </a:rPr>
                        <m:t>𝒄</m:t>
                      </m:r>
                      <m:r>
                        <a:rPr lang="en-US" sz="1800" b="1" i="1" u="none" strike="noStrike" cap="none" dirty="0" smtClean="0">
                          <a:solidFill>
                            <a:schemeClr val="dk1"/>
                          </a:solidFill>
                          <a:latin typeface="Cambria Math" panose="02040503050406030204" pitchFamily="18" charset="0"/>
                          <a:ea typeface="Calibri"/>
                          <a:cs typeface="Calibri"/>
                          <a:sym typeface="Calibri"/>
                        </a:rPr>
                        <m:t>=</m:t>
                      </m:r>
                      <m:r>
                        <a:rPr lang="en-US" sz="1800" b="1" i="1" u="none" strike="noStrike" cap="none" dirty="0" smtClean="0">
                          <a:solidFill>
                            <a:schemeClr val="dk1"/>
                          </a:solidFill>
                          <a:latin typeface="Cambria Math" panose="02040503050406030204" pitchFamily="18" charset="0"/>
                          <a:ea typeface="Calibri"/>
                          <a:cs typeface="Calibri"/>
                          <a:sym typeface="Calibri"/>
                        </a:rPr>
                        <m:t>𝟏𝟎</m:t>
                      </m:r>
                    </m:oMath>
                  </m:oMathPara>
                </a14:m>
                <a:endParaRPr sz="1400" b="1" i="0" u="none" strike="noStrike" cap="none" dirty="0">
                  <a:solidFill>
                    <a:srgbClr val="000000"/>
                  </a:solidFill>
                  <a:latin typeface="Calibri"/>
                  <a:ea typeface="Calibri"/>
                  <a:cs typeface="Calibri"/>
                  <a:sym typeface="Calibri"/>
                </a:endParaRPr>
              </a:p>
            </p:txBody>
          </p:sp>
        </mc:Choice>
        <mc:Fallback xmlns="">
          <p:sp>
            <p:nvSpPr>
              <p:cNvPr id="182" name="Google Shape;182;p8"/>
              <p:cNvSpPr txBox="1">
                <a:spLocks noRot="1" noChangeAspect="1" noMove="1" noResize="1" noEditPoints="1" noAdjustHandles="1" noChangeArrowheads="1" noChangeShapeType="1" noTextEdit="1"/>
              </p:cNvSpPr>
              <p:nvPr/>
            </p:nvSpPr>
            <p:spPr>
              <a:xfrm>
                <a:off x="4600940" y="165986"/>
                <a:ext cx="2528650" cy="1194814"/>
              </a:xfrm>
              <a:prstGeom prst="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3" name="Google Shape;183;p8"/>
              <p:cNvSpPr txBox="1"/>
              <p:nvPr/>
            </p:nvSpPr>
            <p:spPr>
              <a:xfrm>
                <a:off x="4600940" y="1376936"/>
                <a:ext cx="2528650" cy="119481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360"/>
                  </a:spcBef>
                  <a:spcAft>
                    <a:spcPts val="0"/>
                  </a:spcAft>
                  <a:buClr>
                    <a:srgbClr val="000000"/>
                  </a:buClr>
                  <a:buSzPts val="1800"/>
                  <a:buFont typeface="Arial"/>
                  <a:buNone/>
                </a:pPr>
                <a14:m>
                  <m:oMathPara xmlns:m="http://schemas.openxmlformats.org/officeDocument/2006/math">
                    <m:oMathParaPr>
                      <m:jc m:val="centerGroup"/>
                    </m:oMathParaPr>
                    <m:oMath xmlns:m="http://schemas.openxmlformats.org/officeDocument/2006/math">
                      <m:r>
                        <a:rPr lang="en-US" sz="1800" b="0" i="1" u="none" strike="noStrike" cap="none" dirty="0" smtClean="0">
                          <a:solidFill>
                            <a:schemeClr val="dk1"/>
                          </a:solidFill>
                          <a:latin typeface="Cambria Math" panose="02040503050406030204" pitchFamily="18" charset="0"/>
                          <a:ea typeface="Calibri"/>
                          <a:cs typeface="Calibri"/>
                          <a:sym typeface="Calibri"/>
                        </a:rPr>
                        <m:t>10+2</m:t>
                      </m:r>
                      <m:r>
                        <a:rPr lang="en-US" sz="1800" b="0" i="1" u="none" strike="noStrike" cap="none" dirty="0" smtClean="0">
                          <a:solidFill>
                            <a:schemeClr val="dk1"/>
                          </a:solidFill>
                          <a:latin typeface="Cambria Math" panose="02040503050406030204" pitchFamily="18" charset="0"/>
                          <a:ea typeface="Calibri"/>
                          <a:cs typeface="Calibri"/>
                          <a:sym typeface="Calibri"/>
                        </a:rPr>
                        <m:t>𝑓</m:t>
                      </m:r>
                      <m:r>
                        <a:rPr lang="en-US" sz="1800" b="0" i="1" u="none" strike="noStrike" cap="none" dirty="0" smtClean="0">
                          <a:solidFill>
                            <a:schemeClr val="dk1"/>
                          </a:solidFill>
                          <a:latin typeface="Cambria Math" panose="02040503050406030204" pitchFamily="18" charset="0"/>
                          <a:ea typeface="Calibri"/>
                          <a:cs typeface="Calibri"/>
                          <a:sym typeface="Calibri"/>
                        </a:rPr>
                        <m:t>=18</m:t>
                      </m:r>
                    </m:oMath>
                  </m:oMathPara>
                </a14:m>
                <a:endParaRPr sz="18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360"/>
                  </a:spcBef>
                  <a:spcAft>
                    <a:spcPts val="0"/>
                  </a:spcAft>
                  <a:buClr>
                    <a:srgbClr val="000000"/>
                  </a:buClr>
                  <a:buSzPts val="1800"/>
                  <a:buFont typeface="Arial"/>
                  <a:buNone/>
                </a:pPr>
                <a14:m>
                  <m:oMathPara xmlns:m="http://schemas.openxmlformats.org/officeDocument/2006/math">
                    <m:oMathParaPr>
                      <m:jc m:val="centerGroup"/>
                    </m:oMathParaPr>
                    <m:oMath xmlns:m="http://schemas.openxmlformats.org/officeDocument/2006/math">
                      <m:r>
                        <a:rPr lang="en-US" sz="1800" b="0" i="1" u="none" strike="noStrike" cap="none" dirty="0" smtClean="0">
                          <a:solidFill>
                            <a:schemeClr val="dk1"/>
                          </a:solidFill>
                          <a:latin typeface="Cambria Math" panose="02040503050406030204" pitchFamily="18" charset="0"/>
                          <a:ea typeface="Calibri"/>
                          <a:cs typeface="Calibri"/>
                          <a:sym typeface="Calibri"/>
                        </a:rPr>
                        <m:t>2</m:t>
                      </m:r>
                      <m:r>
                        <a:rPr lang="en-US" sz="1800" b="0" i="1" u="none" strike="noStrike" cap="none" dirty="0" smtClean="0">
                          <a:solidFill>
                            <a:schemeClr val="dk1"/>
                          </a:solidFill>
                          <a:latin typeface="Cambria Math" panose="02040503050406030204" pitchFamily="18" charset="0"/>
                          <a:ea typeface="Calibri"/>
                          <a:cs typeface="Calibri"/>
                          <a:sym typeface="Calibri"/>
                        </a:rPr>
                        <m:t>𝑓</m:t>
                      </m:r>
                      <m:r>
                        <a:rPr lang="en-US" sz="1800" b="0" i="1" u="none" strike="noStrike" cap="none" dirty="0" smtClean="0">
                          <a:solidFill>
                            <a:schemeClr val="dk1"/>
                          </a:solidFill>
                          <a:latin typeface="Cambria Math" panose="02040503050406030204" pitchFamily="18" charset="0"/>
                          <a:ea typeface="Calibri"/>
                          <a:cs typeface="Calibri"/>
                          <a:sym typeface="Calibri"/>
                        </a:rPr>
                        <m:t>=8</m:t>
                      </m:r>
                    </m:oMath>
                  </m:oMathPara>
                </a14:m>
                <a:endParaRPr sz="18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360"/>
                  </a:spcBef>
                  <a:spcAft>
                    <a:spcPts val="0"/>
                  </a:spcAft>
                  <a:buClr>
                    <a:srgbClr val="000000"/>
                  </a:buClr>
                  <a:buSzPts val="1800"/>
                  <a:buFont typeface="Arial"/>
                  <a:buNone/>
                </a:pPr>
                <a14:m>
                  <m:oMathPara xmlns:m="http://schemas.openxmlformats.org/officeDocument/2006/math">
                    <m:oMathParaPr>
                      <m:jc m:val="centerGroup"/>
                    </m:oMathParaPr>
                    <m:oMath xmlns:m="http://schemas.openxmlformats.org/officeDocument/2006/math">
                      <m:r>
                        <a:rPr lang="en-US" sz="1800" b="1" i="1" u="none" strike="noStrike" cap="none" dirty="0" smtClean="0">
                          <a:solidFill>
                            <a:schemeClr val="dk1"/>
                          </a:solidFill>
                          <a:latin typeface="Cambria Math" panose="02040503050406030204" pitchFamily="18" charset="0"/>
                          <a:ea typeface="Calibri"/>
                          <a:cs typeface="Calibri"/>
                          <a:sym typeface="Calibri"/>
                        </a:rPr>
                        <m:t>𝒇</m:t>
                      </m:r>
                      <m:r>
                        <a:rPr lang="en-US" sz="1800" b="1" i="1" u="none" strike="noStrike" cap="none" dirty="0" smtClean="0">
                          <a:solidFill>
                            <a:schemeClr val="dk1"/>
                          </a:solidFill>
                          <a:latin typeface="Cambria Math" panose="02040503050406030204" pitchFamily="18" charset="0"/>
                          <a:ea typeface="Calibri"/>
                          <a:cs typeface="Calibri"/>
                          <a:sym typeface="Calibri"/>
                        </a:rPr>
                        <m:t>=</m:t>
                      </m:r>
                      <m:r>
                        <a:rPr lang="en-US" sz="1800" b="1" i="1" u="none" strike="noStrike" cap="none" dirty="0" smtClean="0">
                          <a:solidFill>
                            <a:schemeClr val="dk1"/>
                          </a:solidFill>
                          <a:latin typeface="Cambria Math" panose="02040503050406030204" pitchFamily="18" charset="0"/>
                          <a:ea typeface="Calibri"/>
                          <a:cs typeface="Calibri"/>
                          <a:sym typeface="Calibri"/>
                        </a:rPr>
                        <m:t>𝟒</m:t>
                      </m:r>
                    </m:oMath>
                  </m:oMathPara>
                </a14:m>
                <a:endParaRPr sz="1800" b="1" i="0" u="none" strike="noStrike" cap="none" dirty="0">
                  <a:solidFill>
                    <a:schemeClr val="dk1"/>
                  </a:solidFill>
                  <a:latin typeface="Calibri"/>
                  <a:ea typeface="Calibri"/>
                  <a:cs typeface="Calibri"/>
                  <a:sym typeface="Calibri"/>
                </a:endParaRPr>
              </a:p>
            </p:txBody>
          </p:sp>
        </mc:Choice>
        <mc:Fallback xmlns="">
          <p:sp>
            <p:nvSpPr>
              <p:cNvPr id="183" name="Google Shape;183;p8"/>
              <p:cNvSpPr txBox="1">
                <a:spLocks noRot="1" noChangeAspect="1" noMove="1" noResize="1" noEditPoints="1" noAdjustHandles="1" noChangeArrowheads="1" noChangeShapeType="1" noTextEdit="1"/>
              </p:cNvSpPr>
              <p:nvPr/>
            </p:nvSpPr>
            <p:spPr>
              <a:xfrm>
                <a:off x="4600940" y="1376936"/>
                <a:ext cx="2528650" cy="1194814"/>
              </a:xfrm>
              <a:prstGeom prst="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4" name="Google Shape;184;p8"/>
              <p:cNvSpPr txBox="1"/>
              <p:nvPr/>
            </p:nvSpPr>
            <p:spPr>
              <a:xfrm>
                <a:off x="4600940" y="2571750"/>
                <a:ext cx="2528650" cy="12109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360"/>
                  </a:spcBef>
                  <a:spcAft>
                    <a:spcPts val="0"/>
                  </a:spcAft>
                  <a:buClr>
                    <a:srgbClr val="000000"/>
                  </a:buClr>
                  <a:buSzPts val="1800"/>
                  <a:buFont typeface="Arial"/>
                  <a:buNone/>
                </a:pPr>
                <a14:m>
                  <m:oMathPara xmlns:m="http://schemas.openxmlformats.org/officeDocument/2006/math">
                    <m:oMathParaPr>
                      <m:jc m:val="centerGroup"/>
                    </m:oMathParaPr>
                    <m:oMath xmlns:m="http://schemas.openxmlformats.org/officeDocument/2006/math">
                      <m:r>
                        <a:rPr lang="en-US" sz="1800" b="0" i="1" u="none" strike="noStrike" cap="none" dirty="0" smtClean="0">
                          <a:solidFill>
                            <a:schemeClr val="dk1"/>
                          </a:solidFill>
                          <a:latin typeface="Cambria Math" panose="02040503050406030204" pitchFamily="18" charset="0"/>
                          <a:ea typeface="Calibri"/>
                          <a:cs typeface="Calibri"/>
                          <a:sym typeface="Calibri"/>
                        </a:rPr>
                        <m:t>4−</m:t>
                      </m:r>
                      <m:r>
                        <a:rPr lang="en-US" sz="1800" b="0" i="1" u="none" strike="noStrike" cap="none" dirty="0" smtClean="0">
                          <a:solidFill>
                            <a:schemeClr val="dk1"/>
                          </a:solidFill>
                          <a:latin typeface="Cambria Math" panose="02040503050406030204" pitchFamily="18" charset="0"/>
                          <a:ea typeface="Calibri"/>
                          <a:cs typeface="Calibri"/>
                          <a:sym typeface="Calibri"/>
                        </a:rPr>
                        <m:t>𝑚</m:t>
                      </m:r>
                      <m:r>
                        <a:rPr lang="en-US" sz="1800" b="0" i="1" u="none" strike="noStrike" cap="none" dirty="0" smtClean="0">
                          <a:solidFill>
                            <a:schemeClr val="dk1"/>
                          </a:solidFill>
                          <a:latin typeface="Cambria Math" panose="02040503050406030204" pitchFamily="18" charset="0"/>
                          <a:ea typeface="Calibri"/>
                          <a:cs typeface="Calibri"/>
                          <a:sym typeface="Calibri"/>
                        </a:rPr>
                        <m:t>=2</m:t>
                      </m:r>
                    </m:oMath>
                  </m:oMathPara>
                </a14:m>
                <a:endParaRPr sz="18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360"/>
                  </a:spcBef>
                  <a:spcAft>
                    <a:spcPts val="0"/>
                  </a:spcAft>
                  <a:buClr>
                    <a:srgbClr val="000000"/>
                  </a:buClr>
                  <a:buSzPts val="1800"/>
                  <a:buFont typeface="Arial"/>
                  <a:buNone/>
                </a:pPr>
                <a14:m>
                  <m:oMathPara xmlns:m="http://schemas.openxmlformats.org/officeDocument/2006/math">
                    <m:oMathParaPr>
                      <m:jc m:val="centerGroup"/>
                    </m:oMathParaPr>
                    <m:oMath xmlns:m="http://schemas.openxmlformats.org/officeDocument/2006/math">
                      <m:r>
                        <a:rPr lang="en-US" sz="1800" b="0" i="1" u="none" strike="noStrike" cap="none" dirty="0" smtClean="0">
                          <a:solidFill>
                            <a:schemeClr val="dk1"/>
                          </a:solidFill>
                          <a:latin typeface="Cambria Math" panose="02040503050406030204" pitchFamily="18" charset="0"/>
                          <a:ea typeface="Calibri"/>
                          <a:cs typeface="Calibri"/>
                          <a:sym typeface="Calibri"/>
                        </a:rPr>
                        <m:t>−</m:t>
                      </m:r>
                      <m:r>
                        <a:rPr lang="en-US" sz="1800" b="0" i="1" u="none" strike="noStrike" cap="none" dirty="0" smtClean="0">
                          <a:solidFill>
                            <a:schemeClr val="dk1"/>
                          </a:solidFill>
                          <a:latin typeface="Cambria Math" panose="02040503050406030204" pitchFamily="18" charset="0"/>
                          <a:ea typeface="Calibri"/>
                          <a:cs typeface="Calibri"/>
                          <a:sym typeface="Calibri"/>
                        </a:rPr>
                        <m:t>𝑚</m:t>
                      </m:r>
                      <m:r>
                        <a:rPr lang="en-US" sz="1800" b="0" i="1" u="none" strike="noStrike" cap="none" dirty="0" smtClean="0">
                          <a:solidFill>
                            <a:schemeClr val="dk1"/>
                          </a:solidFill>
                          <a:latin typeface="Cambria Math" panose="02040503050406030204" pitchFamily="18" charset="0"/>
                          <a:ea typeface="Calibri"/>
                          <a:cs typeface="Calibri"/>
                          <a:sym typeface="Calibri"/>
                        </a:rPr>
                        <m:t>=−2</m:t>
                      </m:r>
                    </m:oMath>
                  </m:oMathPara>
                </a14:m>
                <a:endParaRPr sz="18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360"/>
                  </a:spcBef>
                  <a:spcAft>
                    <a:spcPts val="0"/>
                  </a:spcAft>
                  <a:buClr>
                    <a:srgbClr val="000000"/>
                  </a:buClr>
                  <a:buSzPts val="1800"/>
                  <a:buFont typeface="Arial"/>
                  <a:buNone/>
                </a:pPr>
                <a14:m>
                  <m:oMathPara xmlns:m="http://schemas.openxmlformats.org/officeDocument/2006/math">
                    <m:oMathParaPr>
                      <m:jc m:val="centerGroup"/>
                    </m:oMathParaPr>
                    <m:oMath xmlns:m="http://schemas.openxmlformats.org/officeDocument/2006/math">
                      <m:r>
                        <a:rPr lang="en-US" sz="1800" b="1" i="1" u="none" strike="noStrike" cap="none" dirty="0" smtClean="0">
                          <a:solidFill>
                            <a:schemeClr val="dk1"/>
                          </a:solidFill>
                          <a:latin typeface="Cambria Math" panose="02040503050406030204" pitchFamily="18" charset="0"/>
                          <a:ea typeface="Calibri"/>
                          <a:cs typeface="Calibri"/>
                          <a:sym typeface="Calibri"/>
                        </a:rPr>
                        <m:t>𝒎</m:t>
                      </m:r>
                      <m:r>
                        <a:rPr lang="en-US" sz="1800" b="1" i="1" u="none" strike="noStrike" cap="none" dirty="0" smtClean="0">
                          <a:solidFill>
                            <a:schemeClr val="dk1"/>
                          </a:solidFill>
                          <a:latin typeface="Cambria Math" panose="02040503050406030204" pitchFamily="18" charset="0"/>
                          <a:ea typeface="Calibri"/>
                          <a:cs typeface="Calibri"/>
                          <a:sym typeface="Calibri"/>
                        </a:rPr>
                        <m:t>=</m:t>
                      </m:r>
                      <m:r>
                        <a:rPr lang="en-US" sz="1800" b="1" i="1" u="none" strike="noStrike" cap="none" dirty="0" smtClean="0">
                          <a:solidFill>
                            <a:schemeClr val="dk1"/>
                          </a:solidFill>
                          <a:latin typeface="Cambria Math" panose="02040503050406030204" pitchFamily="18" charset="0"/>
                          <a:ea typeface="Calibri"/>
                          <a:cs typeface="Calibri"/>
                          <a:sym typeface="Calibri"/>
                        </a:rPr>
                        <m:t>𝟐</m:t>
                      </m:r>
                    </m:oMath>
                  </m:oMathPara>
                </a14:m>
                <a:endParaRPr sz="1800" b="1" i="0" u="none" strike="noStrike" cap="none" dirty="0">
                  <a:solidFill>
                    <a:schemeClr val="dk1"/>
                  </a:solidFill>
                  <a:latin typeface="Calibri"/>
                  <a:ea typeface="Calibri"/>
                  <a:cs typeface="Calibri"/>
                  <a:sym typeface="Calibri"/>
                </a:endParaRPr>
              </a:p>
            </p:txBody>
          </p:sp>
        </mc:Choice>
        <mc:Fallback xmlns="">
          <p:sp>
            <p:nvSpPr>
              <p:cNvPr id="184" name="Google Shape;184;p8"/>
              <p:cNvSpPr txBox="1">
                <a:spLocks noRot="1" noChangeAspect="1" noMove="1" noResize="1" noEditPoints="1" noAdjustHandles="1" noChangeArrowheads="1" noChangeShapeType="1" noTextEdit="1"/>
              </p:cNvSpPr>
              <p:nvPr/>
            </p:nvSpPr>
            <p:spPr>
              <a:xfrm>
                <a:off x="4600940" y="2571750"/>
                <a:ext cx="2528650" cy="1210950"/>
              </a:xfrm>
              <a:prstGeom prst="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5" name="Google Shape;185;p8"/>
              <p:cNvSpPr txBox="1"/>
              <p:nvPr/>
            </p:nvSpPr>
            <p:spPr>
              <a:xfrm>
                <a:off x="4427215" y="3782700"/>
                <a:ext cx="2876100" cy="119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360"/>
                  </a:spcBef>
                  <a:spcAft>
                    <a:spcPts val="0"/>
                  </a:spcAft>
                  <a:buClr>
                    <a:srgbClr val="000000"/>
                  </a:buClr>
                  <a:buSzPts val="1800"/>
                  <a:buFont typeface="Arial"/>
                  <a:buNone/>
                </a:pPr>
                <a14:m>
                  <m:oMathPara xmlns:m="http://schemas.openxmlformats.org/officeDocument/2006/math">
                    <m:oMathParaPr>
                      <m:jc m:val="centerGroup"/>
                    </m:oMathParaPr>
                    <m:oMath xmlns:m="http://schemas.openxmlformats.org/officeDocument/2006/math">
                      <m:r>
                        <a:rPr lang="en-US" sz="1800" b="0" i="1" u="none" strike="noStrike" cap="none" dirty="0" smtClean="0">
                          <a:solidFill>
                            <a:schemeClr val="dk1"/>
                          </a:solidFill>
                          <a:latin typeface="Cambria Math" panose="02040503050406030204" pitchFamily="18" charset="0"/>
                          <a:ea typeface="Calibri"/>
                          <a:cs typeface="Calibri"/>
                          <a:sym typeface="Calibri"/>
                        </a:rPr>
                        <m:t>𝑚</m:t>
                      </m:r>
                      <m:r>
                        <a:rPr lang="en-US" sz="1800" b="0" i="1" u="none" strike="noStrike" cap="none" dirty="0" smtClean="0">
                          <a:solidFill>
                            <a:schemeClr val="dk1"/>
                          </a:solidFill>
                          <a:latin typeface="Cambria Math" panose="02040503050406030204" pitchFamily="18" charset="0"/>
                          <a:ea typeface="Calibri"/>
                          <a:cs typeface="Calibri"/>
                          <a:sym typeface="Calibri"/>
                        </a:rPr>
                        <m:t>+</m:t>
                      </m:r>
                      <m:r>
                        <a:rPr lang="en-US" sz="1800" b="0" i="1" u="none" strike="noStrike" cap="none" dirty="0" smtClean="0">
                          <a:solidFill>
                            <a:schemeClr val="dk1"/>
                          </a:solidFill>
                          <a:latin typeface="Cambria Math" panose="02040503050406030204" pitchFamily="18" charset="0"/>
                          <a:ea typeface="Calibri"/>
                          <a:cs typeface="Calibri"/>
                          <a:sym typeface="Calibri"/>
                        </a:rPr>
                        <m:t>𝑐</m:t>
                      </m:r>
                      <m:r>
                        <a:rPr lang="en-US" sz="1800" b="0" i="1" u="none" strike="noStrike" cap="none" dirty="0">
                          <a:solidFill>
                            <a:schemeClr val="dk1"/>
                          </a:solidFill>
                          <a:latin typeface="Cambria Math" panose="02040503050406030204" pitchFamily="18" charset="0"/>
                          <a:ea typeface="Calibri"/>
                          <a:cs typeface="Calibri"/>
                          <a:sym typeface="Calibri"/>
                        </a:rPr>
                        <m:t>∗</m:t>
                      </m:r>
                      <m:r>
                        <a:rPr lang="en-US" sz="1800" b="0" i="1" u="none" strike="noStrike" cap="none" dirty="0">
                          <a:solidFill>
                            <a:schemeClr val="dk1"/>
                          </a:solidFill>
                          <a:latin typeface="Cambria Math" panose="02040503050406030204" pitchFamily="18" charset="0"/>
                          <a:ea typeface="Calibri"/>
                          <a:cs typeface="Calibri"/>
                          <a:sym typeface="Calibri"/>
                        </a:rPr>
                        <m:t>𝑓</m:t>
                      </m:r>
                      <m:r>
                        <a:rPr lang="en-US" sz="1800" b="0" i="1" u="none" strike="noStrike" cap="none" dirty="0">
                          <a:solidFill>
                            <a:schemeClr val="dk1"/>
                          </a:solidFill>
                          <a:latin typeface="Cambria Math" panose="02040503050406030204" pitchFamily="18" charset="0"/>
                          <a:ea typeface="Calibri"/>
                          <a:cs typeface="Calibri"/>
                          <a:sym typeface="Calibri"/>
                        </a:rPr>
                        <m:t>=?</m:t>
                      </m:r>
                    </m:oMath>
                  </m:oMathPara>
                </a14:m>
                <a:endParaRPr sz="18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360"/>
                  </a:spcBef>
                  <a:spcAft>
                    <a:spcPts val="0"/>
                  </a:spcAft>
                  <a:buClr>
                    <a:srgbClr val="000000"/>
                  </a:buClr>
                  <a:buSzPts val="1800"/>
                  <a:buFont typeface="Arial"/>
                  <a:buNone/>
                </a:pPr>
                <a14:m>
                  <m:oMathPara xmlns:m="http://schemas.openxmlformats.org/officeDocument/2006/math">
                    <m:oMathParaPr>
                      <m:jc m:val="centerGroup"/>
                    </m:oMathParaPr>
                    <m:oMath xmlns:m="http://schemas.openxmlformats.org/officeDocument/2006/math">
                      <m:r>
                        <a:rPr lang="en-US" sz="1800" b="0" i="1" u="none" strike="noStrike" cap="none" dirty="0" smtClean="0">
                          <a:solidFill>
                            <a:schemeClr val="dk1"/>
                          </a:solidFill>
                          <a:latin typeface="Cambria Math" panose="02040503050406030204" pitchFamily="18" charset="0"/>
                          <a:ea typeface="Calibri"/>
                          <a:cs typeface="Calibri"/>
                          <a:sym typeface="Calibri"/>
                        </a:rPr>
                        <m:t>2+10∗4= 2+40= </m:t>
                      </m:r>
                      <m:r>
                        <a:rPr lang="en-US" sz="1800" b="1" i="1" u="none" strike="noStrike" cap="none" dirty="0">
                          <a:solidFill>
                            <a:schemeClr val="dk1"/>
                          </a:solidFill>
                          <a:latin typeface="Cambria Math" panose="02040503050406030204" pitchFamily="18" charset="0"/>
                          <a:ea typeface="Calibri"/>
                          <a:cs typeface="Calibri"/>
                          <a:sym typeface="Calibri"/>
                        </a:rPr>
                        <m:t>𝟒𝟐</m:t>
                      </m:r>
                    </m:oMath>
                  </m:oMathPara>
                </a14:m>
                <a:endParaRPr sz="1800" b="1" i="0" u="none" strike="noStrike" cap="none" dirty="0">
                  <a:solidFill>
                    <a:schemeClr val="dk1"/>
                  </a:solidFill>
                  <a:latin typeface="Calibri"/>
                  <a:ea typeface="Calibri"/>
                  <a:cs typeface="Calibri"/>
                  <a:sym typeface="Calibri"/>
                </a:endParaRPr>
              </a:p>
            </p:txBody>
          </p:sp>
        </mc:Choice>
        <mc:Fallback xmlns="">
          <p:sp>
            <p:nvSpPr>
              <p:cNvPr id="185" name="Google Shape;185;p8"/>
              <p:cNvSpPr txBox="1">
                <a:spLocks noRot="1" noChangeAspect="1" noMove="1" noResize="1" noEditPoints="1" noAdjustHandles="1" noChangeArrowheads="1" noChangeShapeType="1" noTextEdit="1"/>
              </p:cNvSpPr>
              <p:nvPr/>
            </p:nvSpPr>
            <p:spPr>
              <a:xfrm>
                <a:off x="4427215" y="3782700"/>
                <a:ext cx="2876100" cy="1193500"/>
              </a:xfrm>
              <a:prstGeom prst="rect">
                <a:avLst/>
              </a:prstGeom>
              <a:blipFill>
                <a:blip r:embed="rId10"/>
                <a:stretch>
                  <a:fillRect/>
                </a:stretch>
              </a:blipFill>
              <a:ln>
                <a:noFill/>
              </a:ln>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anim calcmode="lin" valueType="num">
                                      <p:cBhvr additive="base">
                                        <p:cTn id="7" dur="1600"/>
                                        <p:tgtEl>
                                          <p:spTgt spid="177"/>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178"/>
                                        </p:tgtEl>
                                        <p:attrNameLst>
                                          <p:attrName>style.visibility</p:attrName>
                                        </p:attrNameLst>
                                      </p:cBhvr>
                                      <p:to>
                                        <p:strVal val="visible"/>
                                      </p:to>
                                    </p:set>
                                    <p:anim calcmode="lin" valueType="num">
                                      <p:cBhvr additive="base">
                                        <p:cTn id="16" dur="1000"/>
                                        <p:tgtEl>
                                          <p:spTgt spid="178"/>
                                        </p:tgtEl>
                                        <p:attrNameLst>
                                          <p:attrName>ppt_x</p:attrName>
                                        </p:attrNameLst>
                                      </p:cBhvr>
                                      <p:tavLst>
                                        <p:tav tm="0">
                                          <p:val>
                                            <p:strVal val="#ppt_x-1"/>
                                          </p:val>
                                        </p:tav>
                                        <p:tav tm="100000">
                                          <p:val>
                                            <p:strVal val="#ppt_x"/>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79"/>
                                        </p:tgtEl>
                                        <p:attrNameLst>
                                          <p:attrName>style.visibility</p:attrName>
                                        </p:attrNameLst>
                                      </p:cBhvr>
                                      <p:to>
                                        <p:strVal val="visible"/>
                                      </p:to>
                                    </p:set>
                                    <p:anim calcmode="lin" valueType="num">
                                      <p:cBhvr additive="base">
                                        <p:cTn id="25" dur="1000"/>
                                        <p:tgtEl>
                                          <p:spTgt spid="179"/>
                                        </p:tgtEl>
                                        <p:attrNameLst>
                                          <p:attrName>ppt_x</p:attrName>
                                        </p:attrNameLst>
                                      </p:cBhvr>
                                      <p:tavLst>
                                        <p:tav tm="0">
                                          <p:val>
                                            <p:strVal val="#ppt_x-1"/>
                                          </p:val>
                                        </p:tav>
                                        <p:tav tm="100000">
                                          <p:val>
                                            <p:strVal val="#ppt_x"/>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8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180"/>
                                        </p:tgtEl>
                                        <p:attrNameLst>
                                          <p:attrName>style.visibility</p:attrName>
                                        </p:attrNameLst>
                                      </p:cBhvr>
                                      <p:to>
                                        <p:strVal val="visible"/>
                                      </p:to>
                                    </p:set>
                                    <p:anim calcmode="lin" valueType="num">
                                      <p:cBhvr additive="base">
                                        <p:cTn id="34" dur="1000"/>
                                        <p:tgtEl>
                                          <p:spTgt spid="180"/>
                                        </p:tgtEl>
                                        <p:attrNameLst>
                                          <p:attrName>ppt_x</p:attrName>
                                        </p:attrNameLst>
                                      </p:cBhvr>
                                      <p:tavLst>
                                        <p:tav tm="0">
                                          <p:val>
                                            <p:strVal val="#ppt_x-1"/>
                                          </p:val>
                                        </p:tav>
                                        <p:tav tm="100000">
                                          <p:val>
                                            <p:strVal val="#ppt_x"/>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9"/>
          <p:cNvSpPr txBox="1">
            <a:spLocks noGrp="1"/>
          </p:cNvSpPr>
          <p:nvPr>
            <p:ph type="body" idx="1"/>
          </p:nvPr>
        </p:nvSpPr>
        <p:spPr>
          <a:xfrm>
            <a:off x="4839450" y="239311"/>
            <a:ext cx="4040100" cy="494400"/>
          </a:xfrm>
          <a:prstGeom prst="rect">
            <a:avLst/>
          </a:prstGeom>
          <a:noFill/>
          <a:ln>
            <a:noFill/>
          </a:ln>
        </p:spPr>
        <p:txBody>
          <a:bodyPr spcFirstLastPara="1" wrap="square" lIns="45700" tIns="0" rIns="45700" bIns="0" anchor="ctr" anchorCtr="0">
            <a:noAutofit/>
          </a:bodyPr>
          <a:lstStyle/>
          <a:p>
            <a:pPr marL="0" lvl="0" indent="0" algn="r" rtl="0">
              <a:lnSpc>
                <a:spcPct val="100000"/>
              </a:lnSpc>
              <a:spcBef>
                <a:spcPts val="480"/>
              </a:spcBef>
              <a:spcAft>
                <a:spcPts val="0"/>
              </a:spcAft>
              <a:buSzPts val="2400"/>
              <a:buNone/>
            </a:pPr>
            <a:r>
              <a:rPr lang="en-US"/>
              <a:t>Problem 3</a:t>
            </a:r>
            <a:endParaRPr/>
          </a:p>
        </p:txBody>
      </p:sp>
      <p:pic>
        <p:nvPicPr>
          <p:cNvPr id="191" name="Google Shape;191;p9"/>
          <p:cNvPicPr preferRelativeResize="0"/>
          <p:nvPr/>
        </p:nvPicPr>
        <p:blipFill rotWithShape="1">
          <a:blip r:embed="rId3">
            <a:alphaModFix/>
          </a:blip>
          <a:srcRect t="35992" b="35994"/>
          <a:stretch/>
        </p:blipFill>
        <p:spPr>
          <a:xfrm>
            <a:off x="0" y="76198"/>
            <a:ext cx="4341898" cy="939510"/>
          </a:xfrm>
          <a:prstGeom prst="rect">
            <a:avLst/>
          </a:prstGeom>
          <a:noFill/>
          <a:ln>
            <a:noFill/>
          </a:ln>
        </p:spPr>
      </p:pic>
      <p:pic>
        <p:nvPicPr>
          <p:cNvPr id="192" name="Google Shape;192;p9"/>
          <p:cNvPicPr preferRelativeResize="0"/>
          <p:nvPr/>
        </p:nvPicPr>
        <p:blipFill rotWithShape="1">
          <a:blip r:embed="rId4">
            <a:alphaModFix/>
          </a:blip>
          <a:srcRect t="35998" b="35998"/>
          <a:stretch/>
        </p:blipFill>
        <p:spPr>
          <a:xfrm>
            <a:off x="0" y="1376937"/>
            <a:ext cx="4341898" cy="939819"/>
          </a:xfrm>
          <a:prstGeom prst="rect">
            <a:avLst/>
          </a:prstGeom>
          <a:noFill/>
          <a:ln>
            <a:noFill/>
          </a:ln>
        </p:spPr>
      </p:pic>
      <p:pic>
        <p:nvPicPr>
          <p:cNvPr id="193" name="Google Shape;193;p9"/>
          <p:cNvPicPr preferRelativeResize="0"/>
          <p:nvPr/>
        </p:nvPicPr>
        <p:blipFill rotWithShape="1">
          <a:blip r:embed="rId5">
            <a:alphaModFix/>
          </a:blip>
          <a:srcRect t="35311" b="35310"/>
          <a:stretch/>
        </p:blipFill>
        <p:spPr>
          <a:xfrm>
            <a:off x="0" y="2677675"/>
            <a:ext cx="4341898" cy="985924"/>
          </a:xfrm>
          <a:prstGeom prst="rect">
            <a:avLst/>
          </a:prstGeom>
          <a:noFill/>
          <a:ln>
            <a:noFill/>
          </a:ln>
        </p:spPr>
      </p:pic>
      <p:pic>
        <p:nvPicPr>
          <p:cNvPr id="194" name="Google Shape;194;p9"/>
          <p:cNvPicPr preferRelativeResize="0"/>
          <p:nvPr/>
        </p:nvPicPr>
        <p:blipFill rotWithShape="1">
          <a:blip r:embed="rId6">
            <a:alphaModFix/>
          </a:blip>
          <a:srcRect t="34458" b="34455"/>
          <a:stretch/>
        </p:blipFill>
        <p:spPr>
          <a:xfrm>
            <a:off x="-26175" y="3921850"/>
            <a:ext cx="4394250" cy="1055833"/>
          </a:xfrm>
          <a:prstGeom prst="rect">
            <a:avLst/>
          </a:prstGeom>
          <a:noFill/>
          <a:ln>
            <a:noFill/>
          </a:ln>
        </p:spPr>
      </p:pic>
      <p:graphicFrame>
        <p:nvGraphicFramePr>
          <p:cNvPr id="195" name="Google Shape;195;p9"/>
          <p:cNvGraphicFramePr/>
          <p:nvPr>
            <p:extLst>
              <p:ext uri="{D42A27DB-BD31-4B8C-83A1-F6EECF244321}">
                <p14:modId xmlns:p14="http://schemas.microsoft.com/office/powerpoint/2010/main" val="1139772792"/>
              </p:ext>
            </p:extLst>
          </p:nvPr>
        </p:nvGraphicFramePr>
        <p:xfrm>
          <a:off x="4600940" y="167300"/>
          <a:ext cx="2528650" cy="4808900"/>
        </p:xfrm>
        <a:graphic>
          <a:graphicData uri="http://schemas.openxmlformats.org/drawingml/2006/table">
            <a:tbl>
              <a:tblPr>
                <a:noFill/>
                <a:tableStyleId>{4D689DDE-71CE-437E-BBD2-467034AE2769}</a:tableStyleId>
              </a:tblPr>
              <a:tblGrid>
                <a:gridCol w="2528650">
                  <a:extLst>
                    <a:ext uri="{9D8B030D-6E8A-4147-A177-3AD203B41FA5}">
                      <a16:colId xmlns:a16="http://schemas.microsoft.com/office/drawing/2014/main" val="20000"/>
                    </a:ext>
                  </a:extLst>
                </a:gridCol>
              </a:tblGrid>
              <a:tr h="12022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2022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022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2022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19050" cap="flat" cmpd="sng" algn="ctr">
                      <a:solidFill>
                        <a:schemeClr val="accent2"/>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196" name="Google Shape;196;p9"/>
              <p:cNvSpPr txBox="1"/>
              <p:nvPr/>
            </p:nvSpPr>
            <p:spPr>
              <a:xfrm>
                <a:off x="4600938" y="164672"/>
                <a:ext cx="2528649" cy="119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360"/>
                  </a:spcBef>
                  <a:spcAft>
                    <a:spcPts val="0"/>
                  </a:spcAft>
                  <a:buClr>
                    <a:schemeClr val="dk1"/>
                  </a:buClr>
                  <a:buSzPts val="1800"/>
                  <a:buFont typeface="Arial"/>
                  <a:buNone/>
                </a:pPr>
                <a14:m>
                  <m:oMathPara xmlns:m="http://schemas.openxmlformats.org/officeDocument/2006/math">
                    <m:oMathParaPr>
                      <m:jc m:val="centerGroup"/>
                    </m:oMathParaPr>
                    <m:oMath xmlns:m="http://schemas.openxmlformats.org/officeDocument/2006/math">
                      <m:r>
                        <a:rPr lang="en-US" sz="1800" b="0" i="1" u="none" strike="noStrike" cap="none" dirty="0" smtClean="0">
                          <a:solidFill>
                            <a:schemeClr val="dk1"/>
                          </a:solidFill>
                          <a:latin typeface="Cambria Math" panose="02040503050406030204" pitchFamily="18" charset="0"/>
                          <a:ea typeface="Calibri"/>
                          <a:cs typeface="Calibri"/>
                          <a:sym typeface="Calibri"/>
                        </a:rPr>
                        <m:t>3</m:t>
                      </m:r>
                      <m:r>
                        <a:rPr lang="en-US" sz="1800" b="0" i="1" u="none" strike="noStrike" cap="none" dirty="0" smtClean="0">
                          <a:solidFill>
                            <a:schemeClr val="dk1"/>
                          </a:solidFill>
                          <a:latin typeface="Cambria Math" panose="02040503050406030204" pitchFamily="18" charset="0"/>
                          <a:ea typeface="Calibri"/>
                          <a:cs typeface="Calibri"/>
                          <a:sym typeface="Calibri"/>
                        </a:rPr>
                        <m:t>𝑥</m:t>
                      </m:r>
                      <m:r>
                        <a:rPr lang="en-US" sz="1800" b="0" i="1" u="none" strike="noStrike" cap="none" dirty="0" smtClean="0">
                          <a:solidFill>
                            <a:schemeClr val="dk1"/>
                          </a:solidFill>
                          <a:latin typeface="Cambria Math" panose="02040503050406030204" pitchFamily="18" charset="0"/>
                          <a:ea typeface="Calibri"/>
                          <a:cs typeface="Calibri"/>
                          <a:sym typeface="Calibri"/>
                        </a:rPr>
                        <m:t>=60</m:t>
                      </m:r>
                    </m:oMath>
                  </m:oMathPara>
                </a14:m>
                <a:endParaRPr sz="18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360"/>
                  </a:spcBef>
                  <a:spcAft>
                    <a:spcPts val="0"/>
                  </a:spcAft>
                  <a:buClr>
                    <a:schemeClr val="dk1"/>
                  </a:buClr>
                  <a:buSzPts val="1800"/>
                  <a:buFont typeface="Arial"/>
                  <a:buNone/>
                </a:pPr>
                <a14:m>
                  <m:oMathPara xmlns:m="http://schemas.openxmlformats.org/officeDocument/2006/math">
                    <m:oMathParaPr>
                      <m:jc m:val="centerGroup"/>
                    </m:oMathParaPr>
                    <m:oMath xmlns:m="http://schemas.openxmlformats.org/officeDocument/2006/math">
                      <m:r>
                        <a:rPr lang="en-US" sz="1800" b="1" i="1" u="none" strike="noStrike" cap="none" dirty="0" smtClean="0">
                          <a:solidFill>
                            <a:schemeClr val="dk1"/>
                          </a:solidFill>
                          <a:latin typeface="Cambria Math" panose="02040503050406030204" pitchFamily="18" charset="0"/>
                          <a:ea typeface="Calibri"/>
                          <a:cs typeface="Calibri"/>
                          <a:sym typeface="Calibri"/>
                        </a:rPr>
                        <m:t>𝒙</m:t>
                      </m:r>
                      <m:r>
                        <a:rPr lang="en-US" sz="1800" b="1" i="1" u="none" strike="noStrike" cap="none" dirty="0" smtClean="0">
                          <a:solidFill>
                            <a:schemeClr val="dk1"/>
                          </a:solidFill>
                          <a:latin typeface="Cambria Math" panose="02040503050406030204" pitchFamily="18" charset="0"/>
                          <a:ea typeface="Calibri"/>
                          <a:cs typeface="Calibri"/>
                          <a:sym typeface="Calibri"/>
                        </a:rPr>
                        <m:t>=</m:t>
                      </m:r>
                      <m:r>
                        <a:rPr lang="en-US" sz="1800" b="1" i="1" u="none" strike="noStrike" cap="none" dirty="0" smtClean="0">
                          <a:solidFill>
                            <a:schemeClr val="dk1"/>
                          </a:solidFill>
                          <a:latin typeface="Cambria Math" panose="02040503050406030204" pitchFamily="18" charset="0"/>
                          <a:ea typeface="Calibri"/>
                          <a:cs typeface="Calibri"/>
                          <a:sym typeface="Calibri"/>
                        </a:rPr>
                        <m:t>𝟐𝟎</m:t>
                      </m:r>
                    </m:oMath>
                  </m:oMathPara>
                </a14:m>
                <a:endParaRPr sz="1400" b="1" i="0" u="none" strike="noStrike" cap="none" dirty="0">
                  <a:solidFill>
                    <a:srgbClr val="000000"/>
                  </a:solidFill>
                  <a:latin typeface="Calibri"/>
                  <a:ea typeface="Calibri"/>
                  <a:cs typeface="Calibri"/>
                  <a:sym typeface="Calibri"/>
                </a:endParaRPr>
              </a:p>
            </p:txBody>
          </p:sp>
        </mc:Choice>
        <mc:Fallback xmlns="">
          <p:sp>
            <p:nvSpPr>
              <p:cNvPr id="196" name="Google Shape;196;p9"/>
              <p:cNvSpPr txBox="1">
                <a:spLocks noRot="1" noChangeAspect="1" noMove="1" noResize="1" noEditPoints="1" noAdjustHandles="1" noChangeArrowheads="1" noChangeShapeType="1" noTextEdit="1"/>
              </p:cNvSpPr>
              <p:nvPr/>
            </p:nvSpPr>
            <p:spPr>
              <a:xfrm>
                <a:off x="4600938" y="164672"/>
                <a:ext cx="2528649" cy="1193500"/>
              </a:xfrm>
              <a:prstGeom prst="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7" name="Google Shape;197;p9"/>
              <p:cNvSpPr txBox="1"/>
              <p:nvPr/>
            </p:nvSpPr>
            <p:spPr>
              <a:xfrm>
                <a:off x="4600938" y="1376936"/>
                <a:ext cx="2528649" cy="119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360"/>
                  </a:spcBef>
                  <a:spcAft>
                    <a:spcPts val="0"/>
                  </a:spcAft>
                  <a:buClr>
                    <a:srgbClr val="000000"/>
                  </a:buClr>
                  <a:buSzPts val="1800"/>
                  <a:buFont typeface="Arial"/>
                  <a:buNone/>
                </a:pPr>
                <a14:m>
                  <m:oMathPara xmlns:m="http://schemas.openxmlformats.org/officeDocument/2006/math">
                    <m:oMathParaPr>
                      <m:jc m:val="centerGroup"/>
                    </m:oMathParaPr>
                    <m:oMath xmlns:m="http://schemas.openxmlformats.org/officeDocument/2006/math">
                      <m:r>
                        <a:rPr lang="en-US" sz="1800" b="0" i="1" u="none" strike="noStrike" cap="none" dirty="0" smtClean="0">
                          <a:solidFill>
                            <a:schemeClr val="dk1"/>
                          </a:solidFill>
                          <a:latin typeface="Cambria Math" panose="02040503050406030204" pitchFamily="18" charset="0"/>
                          <a:ea typeface="Calibri"/>
                          <a:cs typeface="Calibri"/>
                          <a:sym typeface="Calibri"/>
                        </a:rPr>
                        <m:t>20+2</m:t>
                      </m:r>
                      <m:r>
                        <a:rPr lang="en-US" sz="1800" b="0" i="1" u="none" strike="noStrike" cap="none" dirty="0" smtClean="0">
                          <a:solidFill>
                            <a:schemeClr val="dk1"/>
                          </a:solidFill>
                          <a:latin typeface="Cambria Math" panose="02040503050406030204" pitchFamily="18" charset="0"/>
                          <a:ea typeface="Calibri"/>
                          <a:cs typeface="Calibri"/>
                          <a:sym typeface="Calibri"/>
                        </a:rPr>
                        <m:t>𝑦</m:t>
                      </m:r>
                      <m:r>
                        <a:rPr lang="en-US" sz="1800" b="0" i="1" u="none" strike="noStrike" cap="none" dirty="0" smtClean="0">
                          <a:solidFill>
                            <a:schemeClr val="dk1"/>
                          </a:solidFill>
                          <a:latin typeface="Cambria Math" panose="02040503050406030204" pitchFamily="18" charset="0"/>
                          <a:ea typeface="Calibri"/>
                          <a:cs typeface="Calibri"/>
                          <a:sym typeface="Calibri"/>
                        </a:rPr>
                        <m:t>=30</m:t>
                      </m:r>
                    </m:oMath>
                  </m:oMathPara>
                </a14:m>
                <a:endParaRPr sz="18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360"/>
                  </a:spcBef>
                  <a:spcAft>
                    <a:spcPts val="0"/>
                  </a:spcAft>
                  <a:buClr>
                    <a:srgbClr val="000000"/>
                  </a:buClr>
                  <a:buSzPts val="1800"/>
                  <a:buFont typeface="Arial"/>
                  <a:buNone/>
                </a:pPr>
                <a14:m>
                  <m:oMathPara xmlns:m="http://schemas.openxmlformats.org/officeDocument/2006/math">
                    <m:oMathParaPr>
                      <m:jc m:val="centerGroup"/>
                    </m:oMathParaPr>
                    <m:oMath xmlns:m="http://schemas.openxmlformats.org/officeDocument/2006/math">
                      <m:r>
                        <a:rPr lang="en-US" sz="1800" b="0" i="1" u="none" strike="noStrike" cap="none" dirty="0" smtClean="0">
                          <a:solidFill>
                            <a:schemeClr val="dk1"/>
                          </a:solidFill>
                          <a:latin typeface="Cambria Math" panose="02040503050406030204" pitchFamily="18" charset="0"/>
                          <a:ea typeface="Calibri"/>
                          <a:cs typeface="Calibri"/>
                          <a:sym typeface="Calibri"/>
                        </a:rPr>
                        <m:t>2</m:t>
                      </m:r>
                      <m:r>
                        <a:rPr lang="en-US" sz="1800" b="0" i="1" u="none" strike="noStrike" cap="none" dirty="0" smtClean="0">
                          <a:solidFill>
                            <a:schemeClr val="dk1"/>
                          </a:solidFill>
                          <a:latin typeface="Cambria Math" panose="02040503050406030204" pitchFamily="18" charset="0"/>
                          <a:ea typeface="Calibri"/>
                          <a:cs typeface="Calibri"/>
                          <a:sym typeface="Calibri"/>
                        </a:rPr>
                        <m:t>𝑦</m:t>
                      </m:r>
                      <m:r>
                        <a:rPr lang="en-US" sz="1800" b="0" i="1" u="none" strike="noStrike" cap="none" dirty="0" smtClean="0">
                          <a:solidFill>
                            <a:schemeClr val="dk1"/>
                          </a:solidFill>
                          <a:latin typeface="Cambria Math" panose="02040503050406030204" pitchFamily="18" charset="0"/>
                          <a:ea typeface="Calibri"/>
                          <a:cs typeface="Calibri"/>
                          <a:sym typeface="Calibri"/>
                        </a:rPr>
                        <m:t>=10</m:t>
                      </m:r>
                    </m:oMath>
                  </m:oMathPara>
                </a14:m>
                <a:endParaRPr sz="18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360"/>
                  </a:spcBef>
                  <a:spcAft>
                    <a:spcPts val="0"/>
                  </a:spcAft>
                  <a:buClr>
                    <a:srgbClr val="000000"/>
                  </a:buClr>
                  <a:buSzPts val="1800"/>
                  <a:buFont typeface="Arial"/>
                  <a:buNone/>
                </a:pPr>
                <a14:m>
                  <m:oMathPara xmlns:m="http://schemas.openxmlformats.org/officeDocument/2006/math">
                    <m:oMathParaPr>
                      <m:jc m:val="centerGroup"/>
                    </m:oMathParaPr>
                    <m:oMath xmlns:m="http://schemas.openxmlformats.org/officeDocument/2006/math">
                      <m:r>
                        <a:rPr lang="en-US" sz="1800" b="1" i="1" u="none" strike="noStrike" cap="none" dirty="0" smtClean="0">
                          <a:solidFill>
                            <a:schemeClr val="dk1"/>
                          </a:solidFill>
                          <a:latin typeface="Cambria Math" panose="02040503050406030204" pitchFamily="18" charset="0"/>
                          <a:ea typeface="Calibri"/>
                          <a:cs typeface="Calibri"/>
                          <a:sym typeface="Calibri"/>
                        </a:rPr>
                        <m:t>𝒚</m:t>
                      </m:r>
                      <m:r>
                        <a:rPr lang="en-US" sz="1800" b="1" i="1" u="none" strike="noStrike" cap="none" dirty="0" smtClean="0">
                          <a:solidFill>
                            <a:schemeClr val="dk1"/>
                          </a:solidFill>
                          <a:latin typeface="Cambria Math" panose="02040503050406030204" pitchFamily="18" charset="0"/>
                          <a:ea typeface="Calibri"/>
                          <a:cs typeface="Calibri"/>
                          <a:sym typeface="Calibri"/>
                        </a:rPr>
                        <m:t>=</m:t>
                      </m:r>
                      <m:r>
                        <a:rPr lang="en-US" sz="1800" b="1" i="1" u="none" strike="noStrike" cap="none" dirty="0" smtClean="0">
                          <a:solidFill>
                            <a:schemeClr val="dk1"/>
                          </a:solidFill>
                          <a:latin typeface="Cambria Math" panose="02040503050406030204" pitchFamily="18" charset="0"/>
                          <a:ea typeface="Calibri"/>
                          <a:cs typeface="Calibri"/>
                          <a:sym typeface="Calibri"/>
                        </a:rPr>
                        <m:t>𝟓</m:t>
                      </m:r>
                    </m:oMath>
                  </m:oMathPara>
                </a14:m>
                <a:endParaRPr sz="1800" b="1" i="0" u="none" strike="noStrike" cap="none" dirty="0">
                  <a:solidFill>
                    <a:schemeClr val="dk1"/>
                  </a:solidFill>
                  <a:latin typeface="Calibri"/>
                  <a:ea typeface="Calibri"/>
                  <a:cs typeface="Calibri"/>
                  <a:sym typeface="Calibri"/>
                </a:endParaRPr>
              </a:p>
            </p:txBody>
          </p:sp>
        </mc:Choice>
        <mc:Fallback xmlns="">
          <p:sp>
            <p:nvSpPr>
              <p:cNvPr id="197" name="Google Shape;197;p9"/>
              <p:cNvSpPr txBox="1">
                <a:spLocks noRot="1" noChangeAspect="1" noMove="1" noResize="1" noEditPoints="1" noAdjustHandles="1" noChangeArrowheads="1" noChangeShapeType="1" noTextEdit="1"/>
              </p:cNvSpPr>
              <p:nvPr/>
            </p:nvSpPr>
            <p:spPr>
              <a:xfrm>
                <a:off x="4600938" y="1376936"/>
                <a:ext cx="2528649" cy="1193500"/>
              </a:xfrm>
              <a:prstGeom prst="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8" name="Google Shape;198;p9"/>
              <p:cNvSpPr txBox="1"/>
              <p:nvPr/>
            </p:nvSpPr>
            <p:spPr>
              <a:xfrm>
                <a:off x="4600939" y="2563499"/>
                <a:ext cx="2528650" cy="1217717"/>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360"/>
                  </a:spcBef>
                  <a:spcAft>
                    <a:spcPts val="0"/>
                  </a:spcAft>
                  <a:buClr>
                    <a:srgbClr val="000000"/>
                  </a:buClr>
                  <a:buSzPts val="1800"/>
                  <a:buFont typeface="Arial"/>
                  <a:buNone/>
                </a:pPr>
                <a14:m>
                  <m:oMathPara xmlns:m="http://schemas.openxmlformats.org/officeDocument/2006/math">
                    <m:oMathParaPr>
                      <m:jc m:val="centerGroup"/>
                    </m:oMathParaPr>
                    <m:oMath xmlns:m="http://schemas.openxmlformats.org/officeDocument/2006/math">
                      <m:r>
                        <a:rPr lang="en-US" sz="1800" b="0" i="1" u="none" strike="noStrike" cap="none" dirty="0" smtClean="0">
                          <a:solidFill>
                            <a:schemeClr val="dk1"/>
                          </a:solidFill>
                          <a:latin typeface="Cambria Math" panose="02040503050406030204" pitchFamily="18" charset="0"/>
                          <a:ea typeface="Calibri"/>
                          <a:cs typeface="Calibri"/>
                          <a:sym typeface="Calibri"/>
                        </a:rPr>
                        <m:t>5+</m:t>
                      </m:r>
                      <m:r>
                        <a:rPr lang="en-US" sz="1800" b="0" i="1" u="none" strike="noStrike" cap="none" dirty="0" smtClean="0">
                          <a:solidFill>
                            <a:schemeClr val="dk1"/>
                          </a:solidFill>
                          <a:latin typeface="Cambria Math" panose="02040503050406030204" pitchFamily="18" charset="0"/>
                          <a:ea typeface="Calibri"/>
                          <a:cs typeface="Calibri"/>
                          <a:sym typeface="Calibri"/>
                        </a:rPr>
                        <m:t>𝑧</m:t>
                      </m:r>
                      <m:r>
                        <a:rPr lang="en-US" sz="1800" b="0" i="1" u="none" strike="noStrike" cap="none" dirty="0" smtClean="0">
                          <a:solidFill>
                            <a:schemeClr val="dk1"/>
                          </a:solidFill>
                          <a:latin typeface="Cambria Math" panose="02040503050406030204" pitchFamily="18" charset="0"/>
                          <a:ea typeface="Calibri"/>
                          <a:cs typeface="Calibri"/>
                          <a:sym typeface="Calibri"/>
                        </a:rPr>
                        <m:t>=3</m:t>
                      </m:r>
                    </m:oMath>
                  </m:oMathPara>
                </a14:m>
                <a:endParaRPr sz="18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360"/>
                  </a:spcBef>
                  <a:spcAft>
                    <a:spcPts val="0"/>
                  </a:spcAft>
                  <a:buClr>
                    <a:srgbClr val="000000"/>
                  </a:buClr>
                  <a:buSzPts val="1800"/>
                  <a:buFont typeface="Arial"/>
                  <a:buNone/>
                </a:pPr>
                <a14:m>
                  <m:oMathPara xmlns:m="http://schemas.openxmlformats.org/officeDocument/2006/math">
                    <m:oMathParaPr>
                      <m:jc m:val="centerGroup"/>
                    </m:oMathParaPr>
                    <m:oMath xmlns:m="http://schemas.openxmlformats.org/officeDocument/2006/math">
                      <m:r>
                        <a:rPr lang="en-US" sz="1800" b="0" i="1" u="none" strike="noStrike" cap="none" dirty="0" smtClean="0">
                          <a:solidFill>
                            <a:schemeClr val="dk1"/>
                          </a:solidFill>
                          <a:latin typeface="Cambria Math" panose="02040503050406030204" pitchFamily="18" charset="0"/>
                          <a:ea typeface="Calibri"/>
                          <a:cs typeface="Calibri"/>
                          <a:sym typeface="Calibri"/>
                        </a:rPr>
                        <m:t>−</m:t>
                      </m:r>
                      <m:r>
                        <a:rPr lang="en-US" sz="1800" b="0" i="1" u="none" strike="noStrike" cap="none" dirty="0" smtClean="0">
                          <a:solidFill>
                            <a:schemeClr val="dk1"/>
                          </a:solidFill>
                          <a:latin typeface="Cambria Math" panose="02040503050406030204" pitchFamily="18" charset="0"/>
                          <a:ea typeface="Calibri"/>
                          <a:cs typeface="Calibri"/>
                          <a:sym typeface="Calibri"/>
                        </a:rPr>
                        <m:t>𝑧</m:t>
                      </m:r>
                      <m:r>
                        <a:rPr lang="en-US" sz="1800" b="0" i="1" u="none" strike="noStrike" cap="none" dirty="0" smtClean="0">
                          <a:solidFill>
                            <a:schemeClr val="dk1"/>
                          </a:solidFill>
                          <a:latin typeface="Cambria Math" panose="02040503050406030204" pitchFamily="18" charset="0"/>
                          <a:ea typeface="Calibri"/>
                          <a:cs typeface="Calibri"/>
                          <a:sym typeface="Calibri"/>
                        </a:rPr>
                        <m:t>=−2</m:t>
                      </m:r>
                    </m:oMath>
                  </m:oMathPara>
                </a14:m>
                <a:endParaRPr sz="18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360"/>
                  </a:spcBef>
                  <a:spcAft>
                    <a:spcPts val="0"/>
                  </a:spcAft>
                  <a:buClr>
                    <a:srgbClr val="000000"/>
                  </a:buClr>
                  <a:buSzPts val="1800"/>
                  <a:buFont typeface="Arial"/>
                  <a:buNone/>
                </a:pPr>
                <a14:m>
                  <m:oMathPara xmlns:m="http://schemas.openxmlformats.org/officeDocument/2006/math">
                    <m:oMathParaPr>
                      <m:jc m:val="centerGroup"/>
                    </m:oMathParaPr>
                    <m:oMath xmlns:m="http://schemas.openxmlformats.org/officeDocument/2006/math">
                      <m:r>
                        <a:rPr lang="en-US" sz="1800" b="1" i="1" u="none" strike="noStrike" cap="none" dirty="0" smtClean="0">
                          <a:solidFill>
                            <a:schemeClr val="dk1"/>
                          </a:solidFill>
                          <a:latin typeface="Cambria Math" panose="02040503050406030204" pitchFamily="18" charset="0"/>
                          <a:ea typeface="Calibri"/>
                          <a:cs typeface="Calibri"/>
                          <a:sym typeface="Calibri"/>
                        </a:rPr>
                        <m:t>𝒛</m:t>
                      </m:r>
                      <m:r>
                        <a:rPr lang="en-US" sz="1800" b="1" i="1" u="none" strike="noStrike" cap="none" dirty="0" smtClean="0">
                          <a:solidFill>
                            <a:schemeClr val="dk1"/>
                          </a:solidFill>
                          <a:latin typeface="Cambria Math" panose="02040503050406030204" pitchFamily="18" charset="0"/>
                          <a:ea typeface="Calibri"/>
                          <a:cs typeface="Calibri"/>
                          <a:sym typeface="Calibri"/>
                        </a:rPr>
                        <m:t>=</m:t>
                      </m:r>
                      <m:r>
                        <a:rPr lang="en-US" sz="1800" b="1" i="1" u="none" strike="noStrike" cap="none" dirty="0" smtClean="0">
                          <a:solidFill>
                            <a:schemeClr val="dk1"/>
                          </a:solidFill>
                          <a:latin typeface="Cambria Math" panose="02040503050406030204" pitchFamily="18" charset="0"/>
                          <a:ea typeface="Calibri"/>
                          <a:cs typeface="Calibri"/>
                          <a:sym typeface="Calibri"/>
                        </a:rPr>
                        <m:t>𝟐</m:t>
                      </m:r>
                    </m:oMath>
                  </m:oMathPara>
                </a14:m>
                <a:endParaRPr sz="1800" b="1" i="0" u="none" strike="noStrike" cap="none" dirty="0">
                  <a:solidFill>
                    <a:schemeClr val="dk1"/>
                  </a:solidFill>
                  <a:latin typeface="Calibri"/>
                  <a:ea typeface="Calibri"/>
                  <a:cs typeface="Calibri"/>
                  <a:sym typeface="Calibri"/>
                </a:endParaRPr>
              </a:p>
            </p:txBody>
          </p:sp>
        </mc:Choice>
        <mc:Fallback xmlns="">
          <p:sp>
            <p:nvSpPr>
              <p:cNvPr id="198" name="Google Shape;198;p9"/>
              <p:cNvSpPr txBox="1">
                <a:spLocks noRot="1" noChangeAspect="1" noMove="1" noResize="1" noEditPoints="1" noAdjustHandles="1" noChangeArrowheads="1" noChangeShapeType="1" noTextEdit="1"/>
              </p:cNvSpPr>
              <p:nvPr/>
            </p:nvSpPr>
            <p:spPr>
              <a:xfrm>
                <a:off x="4600939" y="2563499"/>
                <a:ext cx="2528650" cy="1217717"/>
              </a:xfrm>
              <a:prstGeom prst="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9" name="Google Shape;199;p9"/>
              <p:cNvSpPr txBox="1"/>
              <p:nvPr/>
            </p:nvSpPr>
            <p:spPr>
              <a:xfrm>
                <a:off x="4298371" y="3782700"/>
                <a:ext cx="3187687" cy="119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360"/>
                  </a:spcBef>
                  <a:spcAft>
                    <a:spcPts val="0"/>
                  </a:spcAft>
                  <a:buClr>
                    <a:srgbClr val="000000"/>
                  </a:buClr>
                  <a:buSzPts val="1800"/>
                  <a:buFont typeface="Arial"/>
                  <a:buNone/>
                </a:pPr>
                <a14:m>
                  <m:oMathPara xmlns:m="http://schemas.openxmlformats.org/officeDocument/2006/math">
                    <m:oMathParaPr>
                      <m:jc m:val="centerGroup"/>
                    </m:oMathParaPr>
                    <m:oMath xmlns:m="http://schemas.openxmlformats.org/officeDocument/2006/math">
                      <m:r>
                        <a:rPr lang="en-US" sz="1800" b="0" i="1" u="none" strike="noStrike" cap="none" dirty="0" smtClean="0">
                          <a:solidFill>
                            <a:schemeClr val="dk1"/>
                          </a:solidFill>
                          <a:latin typeface="Cambria Math" panose="02040503050406030204" pitchFamily="18" charset="0"/>
                          <a:ea typeface="Calibri"/>
                          <a:cs typeface="Calibri"/>
                          <a:sym typeface="Calibri"/>
                        </a:rPr>
                        <m:t>𝑧</m:t>
                      </m:r>
                      <m:r>
                        <a:rPr lang="en-US" sz="1800" b="0" i="1" u="none" strike="noStrike" cap="none" dirty="0" smtClean="0">
                          <a:solidFill>
                            <a:schemeClr val="dk1"/>
                          </a:solidFill>
                          <a:latin typeface="Cambria Math" panose="02040503050406030204" pitchFamily="18" charset="0"/>
                          <a:ea typeface="Calibri"/>
                          <a:cs typeface="Calibri"/>
                          <a:sym typeface="Calibri"/>
                        </a:rPr>
                        <m:t>+</m:t>
                      </m:r>
                      <m:r>
                        <a:rPr lang="en-US" sz="1800" b="0" i="1" u="none" strike="noStrike" cap="none" dirty="0" smtClean="0">
                          <a:solidFill>
                            <a:schemeClr val="dk1"/>
                          </a:solidFill>
                          <a:latin typeface="Cambria Math" panose="02040503050406030204" pitchFamily="18" charset="0"/>
                          <a:ea typeface="Calibri"/>
                          <a:cs typeface="Calibri"/>
                          <a:sym typeface="Calibri"/>
                        </a:rPr>
                        <m:t>𝑥</m:t>
                      </m:r>
                      <m:r>
                        <a:rPr lang="en-US" sz="1800" b="0" i="1" u="none" strike="noStrike" cap="none" dirty="0">
                          <a:solidFill>
                            <a:schemeClr val="dk1"/>
                          </a:solidFill>
                          <a:latin typeface="Cambria Math" panose="02040503050406030204" pitchFamily="18" charset="0"/>
                          <a:ea typeface="Calibri"/>
                          <a:cs typeface="Calibri"/>
                          <a:sym typeface="Calibri"/>
                        </a:rPr>
                        <m:t>∗</m:t>
                      </m:r>
                      <m:r>
                        <a:rPr lang="en-US" sz="1800" b="0" i="1" u="none" strike="noStrike" cap="none" dirty="0">
                          <a:solidFill>
                            <a:schemeClr val="dk1"/>
                          </a:solidFill>
                          <a:latin typeface="Cambria Math" panose="02040503050406030204" pitchFamily="18" charset="0"/>
                          <a:ea typeface="Calibri"/>
                          <a:cs typeface="Calibri"/>
                          <a:sym typeface="Calibri"/>
                        </a:rPr>
                        <m:t>𝑦</m:t>
                      </m:r>
                      <m:r>
                        <a:rPr lang="en-US" sz="1800" b="0" i="1" u="none" strike="noStrike" cap="none" dirty="0">
                          <a:solidFill>
                            <a:schemeClr val="dk1"/>
                          </a:solidFill>
                          <a:latin typeface="Cambria Math" panose="02040503050406030204" pitchFamily="18" charset="0"/>
                          <a:ea typeface="Calibri"/>
                          <a:cs typeface="Calibri"/>
                          <a:sym typeface="Calibri"/>
                        </a:rPr>
                        <m:t>=?</m:t>
                      </m:r>
                    </m:oMath>
                  </m:oMathPara>
                </a14:m>
                <a:endParaRPr sz="18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360"/>
                  </a:spcBef>
                  <a:spcAft>
                    <a:spcPts val="0"/>
                  </a:spcAft>
                  <a:buClr>
                    <a:srgbClr val="000000"/>
                  </a:buClr>
                  <a:buSzPts val="1800"/>
                  <a:buFont typeface="Arial"/>
                  <a:buNone/>
                </a:pPr>
                <a14:m>
                  <m:oMathPara xmlns:m="http://schemas.openxmlformats.org/officeDocument/2006/math">
                    <m:oMathParaPr>
                      <m:jc m:val="centerGroup"/>
                    </m:oMathParaPr>
                    <m:oMath xmlns:m="http://schemas.openxmlformats.org/officeDocument/2006/math">
                      <m:r>
                        <a:rPr lang="en-US" sz="1800" b="0" i="1" u="none" strike="noStrike" cap="none" dirty="0" smtClean="0">
                          <a:solidFill>
                            <a:schemeClr val="dk1"/>
                          </a:solidFill>
                          <a:latin typeface="Cambria Math" panose="02040503050406030204" pitchFamily="18" charset="0"/>
                          <a:ea typeface="Calibri"/>
                          <a:cs typeface="Calibri"/>
                          <a:sym typeface="Calibri"/>
                        </a:rPr>
                        <m:t>2+20∗5=2+100=</m:t>
                      </m:r>
                      <m:r>
                        <a:rPr lang="en-US" sz="1800" b="1" i="1" u="none" strike="noStrike" cap="none" dirty="0">
                          <a:solidFill>
                            <a:schemeClr val="dk1"/>
                          </a:solidFill>
                          <a:latin typeface="Cambria Math" panose="02040503050406030204" pitchFamily="18" charset="0"/>
                          <a:ea typeface="Calibri"/>
                          <a:cs typeface="Calibri"/>
                          <a:sym typeface="Calibri"/>
                        </a:rPr>
                        <m:t>𝟏𝟎𝟐</m:t>
                      </m:r>
                    </m:oMath>
                  </m:oMathPara>
                </a14:m>
                <a:endParaRPr sz="1800" b="1" i="0" u="none" strike="noStrike" cap="none" dirty="0">
                  <a:solidFill>
                    <a:schemeClr val="dk1"/>
                  </a:solidFill>
                  <a:latin typeface="Calibri"/>
                  <a:ea typeface="Calibri"/>
                  <a:cs typeface="Calibri"/>
                  <a:sym typeface="Calibri"/>
                </a:endParaRPr>
              </a:p>
            </p:txBody>
          </p:sp>
        </mc:Choice>
        <mc:Fallback xmlns="">
          <p:sp>
            <p:nvSpPr>
              <p:cNvPr id="199" name="Google Shape;199;p9"/>
              <p:cNvSpPr txBox="1">
                <a:spLocks noRot="1" noChangeAspect="1" noMove="1" noResize="1" noEditPoints="1" noAdjustHandles="1" noChangeArrowheads="1" noChangeShapeType="1" noTextEdit="1"/>
              </p:cNvSpPr>
              <p:nvPr/>
            </p:nvSpPr>
            <p:spPr>
              <a:xfrm>
                <a:off x="4298371" y="3782700"/>
                <a:ext cx="3187687" cy="1193500"/>
              </a:xfrm>
              <a:prstGeom prst="rect">
                <a:avLst/>
              </a:prstGeom>
              <a:blipFill>
                <a:blip r:embed="rId10"/>
                <a:stretch>
                  <a:fillRect/>
                </a:stretch>
              </a:blipFill>
              <a:ln>
                <a:noFill/>
              </a:ln>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anim calcmode="lin" valueType="num">
                                      <p:cBhvr additive="base">
                                        <p:cTn id="7" dur="1600"/>
                                        <p:tgtEl>
                                          <p:spTgt spid="191"/>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6"/>
                                        </p:tgtEl>
                                        <p:attrNameLst>
                                          <p:attrName>style.visibility</p:attrName>
                                        </p:attrNameLst>
                                      </p:cBhvr>
                                      <p:to>
                                        <p:strVal val="visible"/>
                                      </p:to>
                                    </p:set>
                                    <p:animEffect transition="in" filter="fade">
                                      <p:cBhvr>
                                        <p:cTn id="12" dur="1000"/>
                                        <p:tgtEl>
                                          <p:spTgt spid="19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92"/>
                                        </p:tgtEl>
                                        <p:attrNameLst>
                                          <p:attrName>style.visibility</p:attrName>
                                        </p:attrNameLst>
                                      </p:cBhvr>
                                      <p:to>
                                        <p:strVal val="visible"/>
                                      </p:to>
                                    </p:set>
                                    <p:anim calcmode="lin" valueType="num">
                                      <p:cBhvr additive="base">
                                        <p:cTn id="17" dur="1000"/>
                                        <p:tgtEl>
                                          <p:spTgt spid="192"/>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7"/>
                                        </p:tgtEl>
                                        <p:attrNameLst>
                                          <p:attrName>style.visibility</p:attrName>
                                        </p:attrNameLst>
                                      </p:cBhvr>
                                      <p:to>
                                        <p:strVal val="visible"/>
                                      </p:to>
                                    </p:set>
                                    <p:animEffect transition="in" filter="fade">
                                      <p:cBhvr>
                                        <p:cTn id="22" dur="1000"/>
                                        <p:tgtEl>
                                          <p:spTgt spid="19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93"/>
                                        </p:tgtEl>
                                        <p:attrNameLst>
                                          <p:attrName>style.visibility</p:attrName>
                                        </p:attrNameLst>
                                      </p:cBhvr>
                                      <p:to>
                                        <p:strVal val="visible"/>
                                      </p:to>
                                    </p:set>
                                    <p:anim calcmode="lin" valueType="num">
                                      <p:cBhvr additive="base">
                                        <p:cTn id="27" dur="1000"/>
                                        <p:tgtEl>
                                          <p:spTgt spid="193"/>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8"/>
                                        </p:tgtEl>
                                        <p:attrNameLst>
                                          <p:attrName>style.visibility</p:attrName>
                                        </p:attrNameLst>
                                      </p:cBhvr>
                                      <p:to>
                                        <p:strVal val="visible"/>
                                      </p:to>
                                    </p:set>
                                    <p:animEffect transition="in" filter="fade">
                                      <p:cBhvr>
                                        <p:cTn id="32" dur="1000"/>
                                        <p:tgtEl>
                                          <p:spTgt spid="19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94"/>
                                        </p:tgtEl>
                                        <p:attrNameLst>
                                          <p:attrName>style.visibility</p:attrName>
                                        </p:attrNameLst>
                                      </p:cBhvr>
                                      <p:to>
                                        <p:strVal val="visible"/>
                                      </p:to>
                                    </p:set>
                                    <p:anim calcmode="lin" valueType="num">
                                      <p:cBhvr additive="base">
                                        <p:cTn id="37" dur="1000"/>
                                        <p:tgtEl>
                                          <p:spTgt spid="194"/>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9"/>
                                        </p:tgtEl>
                                        <p:attrNameLst>
                                          <p:attrName>style.visibility</p:attrName>
                                        </p:attrNameLst>
                                      </p:cBhvr>
                                      <p:to>
                                        <p:strVal val="visible"/>
                                      </p:to>
                                    </p:set>
                                    <p:animEffect transition="in" filter="fade">
                                      <p:cBhvr>
                                        <p:cTn id="42" dur="10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Arrow: Curved Up 39">
            <a:extLst>
              <a:ext uri="{FF2B5EF4-FFF2-40B4-BE49-F238E27FC236}">
                <a16:creationId xmlns:a16="http://schemas.microsoft.com/office/drawing/2014/main" id="{BD10DB33-9248-483B-95E8-7B1E1AD5FAB1}"/>
              </a:ext>
            </a:extLst>
          </p:cNvPr>
          <p:cNvSpPr/>
          <p:nvPr/>
        </p:nvSpPr>
        <p:spPr>
          <a:xfrm rot="16200000">
            <a:off x="7129077" y="2282762"/>
            <a:ext cx="656664" cy="360094"/>
          </a:xfrm>
          <a:prstGeom prst="curvedUp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mc:AlternateContent xmlns:mc="http://schemas.openxmlformats.org/markup-compatibility/2006" xmlns:a14="http://schemas.microsoft.com/office/drawing/2010/main">
        <mc:Choice Requires="a14">
          <p:graphicFrame>
            <p:nvGraphicFramePr>
              <p:cNvPr id="5" name="Google Shape;212;p11">
                <a:extLst>
                  <a:ext uri="{FF2B5EF4-FFF2-40B4-BE49-F238E27FC236}">
                    <a16:creationId xmlns:a16="http://schemas.microsoft.com/office/drawing/2014/main" id="{BA3863B9-8ABD-4A34-862C-AD561886127D}"/>
                  </a:ext>
                </a:extLst>
              </p:cNvPr>
              <p:cNvGraphicFramePr/>
              <p:nvPr>
                <p:extLst>
                  <p:ext uri="{D42A27DB-BD31-4B8C-83A1-F6EECF244321}">
                    <p14:modId xmlns:p14="http://schemas.microsoft.com/office/powerpoint/2010/main" val="2875692449"/>
                  </p:ext>
                </p:extLst>
              </p:nvPr>
            </p:nvGraphicFramePr>
            <p:xfrm>
              <a:off x="5132834" y="1985371"/>
              <a:ext cx="2265116" cy="2338828"/>
            </p:xfrm>
            <a:graphic>
              <a:graphicData uri="http://schemas.openxmlformats.org/drawingml/2006/table">
                <a:tbl>
                  <a:tblPr>
                    <a:noFill/>
                    <a:tableStyleId>{4D689DDE-71CE-437E-BBD2-467034AE2769}</a:tableStyleId>
                  </a:tblPr>
                  <a:tblGrid>
                    <a:gridCol w="1132558">
                      <a:extLst>
                        <a:ext uri="{9D8B030D-6E8A-4147-A177-3AD203B41FA5}">
                          <a16:colId xmlns:a16="http://schemas.microsoft.com/office/drawing/2014/main" val="20000"/>
                        </a:ext>
                      </a:extLst>
                    </a:gridCol>
                    <a:gridCol w="1132558">
                      <a:extLst>
                        <a:ext uri="{9D8B030D-6E8A-4147-A177-3AD203B41FA5}">
                          <a16:colId xmlns:a16="http://schemas.microsoft.com/office/drawing/2014/main" val="20001"/>
                        </a:ext>
                      </a:extLst>
                    </a:gridCol>
                  </a:tblGrid>
                  <a:tr h="529262">
                    <a:tc>
                      <a:txBody>
                        <a:bodyPr/>
                        <a:lstStyle/>
                        <a:p>
                          <a:pPr marL="0" marR="0" lvl="0" indent="0" algn="l" rtl="0">
                            <a:lnSpc>
                              <a:spcPct val="100000"/>
                            </a:lnSpc>
                            <a:spcBef>
                              <a:spcPts val="0"/>
                            </a:spcBef>
                            <a:spcAft>
                              <a:spcPts val="0"/>
                            </a:spcAft>
                            <a:buClr>
                              <a:srgbClr val="000000"/>
                            </a:buClr>
                            <a:buSzPts val="1400"/>
                            <a:buFont typeface="Arial"/>
                            <a:buNone/>
                          </a:pPr>
                          <a14:m>
                            <m:oMathPara xmlns:m="http://schemas.openxmlformats.org/officeDocument/2006/math">
                              <m:oMathParaPr>
                                <m:jc m:val="centerGroup"/>
                              </m:oMathParaPr>
                              <m:oMath xmlns:m="http://schemas.openxmlformats.org/officeDocument/2006/math">
                                <m:r>
                                  <a:rPr lang="en-US" sz="2000" b="0" i="1" u="none" strike="noStrike" cap="none" dirty="0" smtClean="0">
                                    <a:solidFill>
                                      <a:schemeClr val="bg1"/>
                                    </a:solidFill>
                                    <a:latin typeface="Cambria Math" panose="02040503050406030204" pitchFamily="18" charset="0"/>
                                  </a:rPr>
                                  <m:t>𝑥</m:t>
                                </m:r>
                              </m:oMath>
                            </m:oMathPara>
                          </a14:m>
                          <a:endParaRPr lang="en-US" sz="2000" u="none" strike="noStrike" cap="none" dirty="0">
                            <a:solidFill>
                              <a:schemeClr val="bg1"/>
                            </a:solidFill>
                          </a:endParaRPr>
                        </a:p>
                      </a:txBody>
                      <a:tcPr marL="91425" marR="91425" marT="91425" marB="91425">
                        <a:lnL w="9525" cap="flat" cmpd="sng">
                          <a:noFill/>
                          <a:prstDash val="solid"/>
                          <a:round/>
                          <a:headEnd type="none" w="sm" len="sm"/>
                          <a:tailEnd type="none" w="sm" len="sm"/>
                        </a:lnL>
                        <a:lnR w="19050" cap="flat" cmpd="sng" algn="ctr">
                          <a:solidFill>
                            <a:schemeClr val="bg1"/>
                          </a:solidFill>
                          <a:prstDash val="solid"/>
                          <a:round/>
                          <a:headEnd type="none" w="med" len="med"/>
                          <a:tailEnd type="none" w="med" len="med"/>
                        </a:lnR>
                        <a:lnT w="9525" cap="flat" cmpd="sng">
                          <a:noFill/>
                          <a:prstDash val="solid"/>
                          <a:round/>
                          <a:headEnd type="none" w="sm" len="sm"/>
                          <a:tailEnd type="none" w="sm" len="sm"/>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400"/>
                            <a:buFont typeface="Arial"/>
                            <a:buNone/>
                          </a:pPr>
                          <a14:m>
                            <m:oMathPara xmlns:m="http://schemas.openxmlformats.org/officeDocument/2006/math">
                              <m:oMathParaPr>
                                <m:jc m:val="centerGroup"/>
                              </m:oMathParaPr>
                              <m:oMath xmlns:m="http://schemas.openxmlformats.org/officeDocument/2006/math">
                                <m:r>
                                  <a:rPr lang="en-US" sz="2000" i="1" u="none" strike="noStrike" cap="none" dirty="0" smtClean="0">
                                    <a:solidFill>
                                      <a:schemeClr val="bg1"/>
                                    </a:solidFill>
                                    <a:latin typeface="Cambria Math" panose="02040503050406030204" pitchFamily="18" charset="0"/>
                                  </a:rPr>
                                  <m:t>=</m:t>
                                </m:r>
                                <m:r>
                                  <a:rPr lang="en-US" sz="2000" b="0" i="1" u="none" strike="noStrike" cap="none" dirty="0" smtClean="0">
                                    <a:solidFill>
                                      <a:schemeClr val="bg1"/>
                                    </a:solidFill>
                                    <a:latin typeface="Cambria Math" panose="02040503050406030204" pitchFamily="18" charset="0"/>
                                  </a:rPr>
                                  <m:t>5</m:t>
                                </m:r>
                              </m:oMath>
                            </m:oMathPara>
                          </a14:m>
                          <a:endParaRPr lang="en-US" sz="2000" u="none" strike="noStrike" cap="none" dirty="0">
                            <a:solidFill>
                              <a:schemeClr val="bg1"/>
                            </a:solidFill>
                          </a:endParaRPr>
                        </a:p>
                      </a:txBody>
                      <a:tcPr marL="91425" marR="91425" marT="91425" marB="91425">
                        <a:lnL w="19050" cap="flat" cmpd="sng" algn="ctr">
                          <a:solidFill>
                            <a:schemeClr val="bg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09566">
                    <a:tc>
                      <a:txBody>
                        <a:bodyPr/>
                        <a:lstStyle/>
                        <a:p>
                          <a:pPr marL="0" marR="0" lvl="0" indent="0" algn="l" rtl="0">
                            <a:lnSpc>
                              <a:spcPct val="100000"/>
                            </a:lnSpc>
                            <a:spcBef>
                              <a:spcPts val="0"/>
                            </a:spcBef>
                            <a:spcAft>
                              <a:spcPts val="0"/>
                            </a:spcAft>
                            <a:buClr>
                              <a:srgbClr val="000000"/>
                            </a:buClr>
                            <a:buSzPts val="1400"/>
                            <a:buFont typeface="Arial"/>
                            <a:buNone/>
                          </a:pPr>
                          <a14:m>
                            <m:oMathPara xmlns:m="http://schemas.openxmlformats.org/officeDocument/2006/math">
                              <m:oMathParaPr>
                                <m:jc m:val="centerGroup"/>
                              </m:oMathParaPr>
                              <m:oMath xmlns:m="http://schemas.openxmlformats.org/officeDocument/2006/math">
                                <m:r>
                                  <a:rPr lang="en-US" sz="2000" i="1" u="none" strike="noStrike" cap="none" dirty="0" smtClean="0">
                                    <a:solidFill>
                                      <a:schemeClr val="bg1"/>
                                    </a:solidFill>
                                    <a:latin typeface="Cambria Math" panose="02040503050406030204" pitchFamily="18" charset="0"/>
                                  </a:rPr>
                                  <m:t>∗</m:t>
                                </m:r>
                                <m:r>
                                  <a:rPr lang="en-US" sz="2000" b="0" i="1" u="none" strike="noStrike" cap="none" dirty="0" smtClean="0">
                                    <a:solidFill>
                                      <a:schemeClr val="bg1"/>
                                    </a:solidFill>
                                    <a:latin typeface="Cambria Math" panose="02040503050406030204" pitchFamily="18" charset="0"/>
                                  </a:rPr>
                                  <m:t>4</m:t>
                                </m:r>
                              </m:oMath>
                            </m:oMathPara>
                          </a14:m>
                          <a:endParaRPr lang="en-US" sz="2000" b="0" u="none" strike="noStrike" cap="none" dirty="0">
                            <a:solidFill>
                              <a:schemeClr val="bg1"/>
                            </a:solidFill>
                          </a:endParaRPr>
                        </a:p>
                        <a:p>
                          <a:pPr marL="0" marR="0" lvl="0" indent="0" algn="l" rtl="0">
                            <a:lnSpc>
                              <a:spcPct val="100000"/>
                            </a:lnSpc>
                            <a:spcBef>
                              <a:spcPts val="0"/>
                            </a:spcBef>
                            <a:spcAft>
                              <a:spcPts val="0"/>
                            </a:spcAft>
                            <a:buClr>
                              <a:srgbClr val="000000"/>
                            </a:buClr>
                            <a:buSzPts val="1400"/>
                            <a:buFont typeface="Arial"/>
                            <a:buNone/>
                          </a:pPr>
                          <a:endParaRPr lang="en-US" sz="2000" u="none" strike="noStrike" cap="none" dirty="0">
                            <a:solidFill>
                              <a:schemeClr val="bg1"/>
                            </a:solidFil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14:m>
                            <m:oMathPara xmlns:m="http://schemas.openxmlformats.org/officeDocument/2006/math">
                              <m:oMathParaPr>
                                <m:jc m:val="centerGroup"/>
                              </m:oMathParaPr>
                              <m:oMath xmlns:m="http://schemas.openxmlformats.org/officeDocument/2006/math">
                                <m:r>
                                  <a:rPr lang="en-US" sz="2000" b="0" i="1" u="none" strike="noStrike" cap="none" dirty="0" smtClean="0">
                                    <a:solidFill>
                                      <a:schemeClr val="bg1"/>
                                    </a:solidFill>
                                    <a:latin typeface="Cambria Math" panose="02040503050406030204" pitchFamily="18" charset="0"/>
                                  </a:rPr>
                                  <m:t>+5</m:t>
                                </m:r>
                              </m:oMath>
                            </m:oMathPara>
                          </a14:m>
                          <a:endParaRPr lang="en-US" sz="2000" u="none" strike="noStrike" cap="none" dirty="0">
                            <a:solidFill>
                              <a:schemeClr val="bg1"/>
                            </a:solidFill>
                          </a:endParaRPr>
                        </a:p>
                        <a:p>
                          <a:pPr marL="0" marR="0" lvl="0" indent="0" algn="l" rtl="0">
                            <a:lnSpc>
                              <a:spcPct val="100000"/>
                            </a:lnSpc>
                            <a:spcBef>
                              <a:spcPts val="0"/>
                            </a:spcBef>
                            <a:spcAft>
                              <a:spcPts val="0"/>
                            </a:spcAft>
                            <a:buClr>
                              <a:srgbClr val="000000"/>
                            </a:buClr>
                            <a:buSzPts val="1400"/>
                            <a:buFont typeface="Arial"/>
                            <a:buNone/>
                          </a:pPr>
                          <a:endParaRPr lang="en-US" sz="1400" u="none" strike="noStrike" cap="none" dirty="0"/>
                        </a:p>
                        <a:p>
                          <a:pPr marL="0" marR="0" lvl="0" indent="0" algn="l" rtl="0">
                            <a:lnSpc>
                              <a:spcPct val="100000"/>
                            </a:lnSpc>
                            <a:spcBef>
                              <a:spcPts val="0"/>
                            </a:spcBef>
                            <a:spcAft>
                              <a:spcPts val="0"/>
                            </a:spcAft>
                            <a:buClr>
                              <a:srgbClr val="000000"/>
                            </a:buClr>
                            <a:buSzPts val="1400"/>
                            <a:buFont typeface="Arial"/>
                            <a:buNone/>
                          </a:pPr>
                          <a14:m>
                            <m:oMathPara xmlns:m="http://schemas.openxmlformats.org/officeDocument/2006/math">
                              <m:oMathParaPr>
                                <m:jc m:val="centerGroup"/>
                              </m:oMathParaPr>
                              <m:oMath xmlns:m="http://schemas.openxmlformats.org/officeDocument/2006/math">
                                <m:r>
                                  <a:rPr lang="en-US" sz="2000" i="1" u="none" strike="noStrike" cap="none" dirty="0" smtClean="0">
                                    <a:solidFill>
                                      <a:schemeClr val="bg1"/>
                                    </a:solidFill>
                                    <a:latin typeface="Cambria Math" panose="02040503050406030204" pitchFamily="18" charset="0"/>
                                  </a:rPr>
                                  <m:t>=</m:t>
                                </m:r>
                                <m:r>
                                  <a:rPr lang="en-US" sz="2000" b="0" i="1" u="none" strike="noStrike" cap="none" dirty="0" smtClean="0">
                                    <a:solidFill>
                                      <a:schemeClr val="bg1"/>
                                    </a:solidFill>
                                    <a:latin typeface="Cambria Math" panose="02040503050406030204" pitchFamily="18" charset="0"/>
                                  </a:rPr>
                                  <m:t>25</m:t>
                                </m:r>
                              </m:oMath>
                            </m:oMathPara>
                          </a14:m>
                          <a:endParaRPr lang="en-US" sz="2000" u="none" strike="noStrike" cap="none" dirty="0">
                            <a:solidFill>
                              <a:schemeClr val="bg1"/>
                            </a:solidFill>
                          </a:endParaRPr>
                        </a:p>
                      </a:txBody>
                      <a:tcPr marL="91425" marR="91425" marT="91425" marB="91425">
                        <a:lnL w="9525" cap="flat" cmpd="sng">
                          <a:noFill/>
                          <a:prstDash val="solid"/>
                          <a:round/>
                          <a:headEnd type="none" w="sm" len="sm"/>
                          <a:tailEnd type="none" w="sm" len="sm"/>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400"/>
                            <a:buFont typeface="Arial"/>
                            <a:buNone/>
                          </a:pPr>
                          <a14:m>
                            <m:oMathPara xmlns:m="http://schemas.openxmlformats.org/officeDocument/2006/math">
                              <m:oMathParaPr>
                                <m:jc m:val="centerGroup"/>
                              </m:oMathParaPr>
                              <m:oMath xmlns:m="http://schemas.openxmlformats.org/officeDocument/2006/math">
                                <m:r>
                                  <a:rPr lang="en-US" sz="2000" b="0" i="1" u="none" strike="noStrike" cap="none" baseline="0" dirty="0" smtClean="0">
                                    <a:solidFill>
                                      <a:schemeClr val="bg1"/>
                                    </a:solidFill>
                                    <a:latin typeface="Cambria Math" panose="02040503050406030204" pitchFamily="18" charset="0"/>
                                  </a:rPr>
                                  <m:t> </m:t>
                                </m:r>
                                <m:r>
                                  <a:rPr lang="en-US" sz="2000" b="0" i="1" u="none" strike="noStrike" cap="none" dirty="0" smtClean="0">
                                    <a:solidFill>
                                      <a:schemeClr val="bg1"/>
                                    </a:solidFill>
                                    <a:latin typeface="Cambria Math" panose="02040503050406030204" pitchFamily="18" charset="0"/>
                                  </a:rPr>
                                  <m:t>/4</m:t>
                                </m:r>
                              </m:oMath>
                            </m:oMathPara>
                          </a14:m>
                          <a:endParaRPr lang="en-US" sz="2000" u="none" strike="noStrike" cap="none" dirty="0">
                            <a:solidFill>
                              <a:schemeClr val="bg1"/>
                            </a:solidFill>
                          </a:endParaRPr>
                        </a:p>
                        <a:p>
                          <a:pPr marL="0" marR="0" lvl="0" indent="0" algn="l" rtl="0">
                            <a:lnSpc>
                              <a:spcPct val="100000"/>
                            </a:lnSpc>
                            <a:spcBef>
                              <a:spcPts val="0"/>
                            </a:spcBef>
                            <a:spcAft>
                              <a:spcPts val="0"/>
                            </a:spcAft>
                            <a:buClr>
                              <a:srgbClr val="000000"/>
                            </a:buClr>
                            <a:buSzPts val="1400"/>
                            <a:buFont typeface="Arial"/>
                            <a:buNone/>
                          </a:pPr>
                          <a:endParaRPr lang="en-US" sz="2000" u="none" strike="noStrike" cap="none" dirty="0">
                            <a:solidFill>
                              <a:schemeClr val="bg1"/>
                            </a:solidFil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14:m>
                            <m:oMathPara xmlns:m="http://schemas.openxmlformats.org/officeDocument/2006/math">
                              <m:oMathParaPr>
                                <m:jc m:val="centerGroup"/>
                              </m:oMathParaPr>
                              <m:oMath xmlns:m="http://schemas.openxmlformats.org/officeDocument/2006/math">
                                <m:r>
                                  <a:rPr lang="en-US" sz="2000" b="0" i="1" u="none" strike="noStrike" cap="none" dirty="0" smtClean="0">
                                    <a:solidFill>
                                      <a:schemeClr val="bg1"/>
                                    </a:solidFill>
                                    <a:latin typeface="Cambria Math" panose="02040503050406030204" pitchFamily="18" charset="0"/>
                                  </a:rPr>
                                  <m:t>−5</m:t>
                                </m:r>
                              </m:oMath>
                            </m:oMathPara>
                          </a14:m>
                          <a:endParaRPr lang="en-US" sz="2000" u="none" strike="noStrike" cap="none" dirty="0">
                            <a:solidFill>
                              <a:schemeClr val="bg1"/>
                            </a:solidFill>
                          </a:endParaRPr>
                        </a:p>
                        <a:p>
                          <a:pPr marL="0" marR="0" lvl="0" indent="0" algn="l" rtl="0">
                            <a:lnSpc>
                              <a:spcPct val="100000"/>
                            </a:lnSpc>
                            <a:spcBef>
                              <a:spcPts val="0"/>
                            </a:spcBef>
                            <a:spcAft>
                              <a:spcPts val="0"/>
                            </a:spcAft>
                            <a:buClr>
                              <a:srgbClr val="000000"/>
                            </a:buClr>
                            <a:buSzPts val="1400"/>
                            <a:buFont typeface="Arial"/>
                            <a:buNone/>
                          </a:pPr>
                          <a:endParaRPr lang="en-US" sz="1400" u="none" strike="noStrike" cap="none" dirty="0"/>
                        </a:p>
                        <a:p>
                          <a:pPr marL="0" marR="0" lvl="0" indent="0" algn="l" rtl="0">
                            <a:lnSpc>
                              <a:spcPct val="100000"/>
                            </a:lnSpc>
                            <a:spcBef>
                              <a:spcPts val="0"/>
                            </a:spcBef>
                            <a:spcAft>
                              <a:spcPts val="0"/>
                            </a:spcAft>
                            <a:buClr>
                              <a:srgbClr val="000000"/>
                            </a:buClr>
                            <a:buSzPts val="1400"/>
                            <a:buFont typeface="Arial"/>
                            <a:buNone/>
                          </a:pPr>
                          <a14:m>
                            <m:oMathPara xmlns:m="http://schemas.openxmlformats.org/officeDocument/2006/math">
                              <m:oMathParaPr>
                                <m:jc m:val="centerGroup"/>
                              </m:oMathParaPr>
                              <m:oMath xmlns:m="http://schemas.openxmlformats.org/officeDocument/2006/math">
                                <m:r>
                                  <a:rPr lang="en-US" sz="2000" b="0" i="1" u="none" strike="noStrike" cap="none" dirty="0" smtClean="0">
                                    <a:solidFill>
                                      <a:schemeClr val="bg1"/>
                                    </a:solidFill>
                                    <a:latin typeface="Cambria Math" panose="02040503050406030204" pitchFamily="18" charset="0"/>
                                  </a:rPr>
                                  <m:t>25</m:t>
                                </m:r>
                              </m:oMath>
                            </m:oMathPara>
                          </a14:m>
                          <a:endParaRPr lang="en-US" sz="2000" u="none" strike="noStrike" cap="none" dirty="0">
                            <a:solidFill>
                              <a:schemeClr val="bg1"/>
                            </a:solidFill>
                          </a:endParaRPr>
                        </a:p>
                      </a:txBody>
                      <a:tcPr marL="91425" marR="91425" marT="91425" marB="91425">
                        <a:lnL w="19050" cap="flat" cmpd="sng" algn="ctr">
                          <a:solidFill>
                            <a:schemeClr val="bg1"/>
                          </a:solidFill>
                          <a:prstDash val="solid"/>
                          <a:round/>
                          <a:headEnd type="none" w="med" len="med"/>
                          <a:tailEnd type="none" w="med" len="med"/>
                        </a:lnL>
                        <a:lnR w="9525" cap="flat" cmpd="sng">
                          <a:noFill/>
                          <a:prstDash val="solid"/>
                          <a:round/>
                          <a:headEnd type="none" w="sm" len="sm"/>
                          <a:tailEnd type="none" w="sm" len="sm"/>
                        </a:lnR>
                        <a:lnT w="19050" cap="flat" cmpd="sng" algn="ctr">
                          <a:solidFill>
                            <a:schemeClr val="bg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mc:Choice>
        <mc:Fallback xmlns="">
          <p:graphicFrame>
            <p:nvGraphicFramePr>
              <p:cNvPr id="5" name="Google Shape;212;p11">
                <a:extLst>
                  <a:ext uri="{FF2B5EF4-FFF2-40B4-BE49-F238E27FC236}">
                    <a16:creationId xmlns:a16="http://schemas.microsoft.com/office/drawing/2014/main" id="{BA3863B9-8ABD-4A34-862C-AD561886127D}"/>
                  </a:ext>
                </a:extLst>
              </p:cNvPr>
              <p:cNvGraphicFramePr/>
              <p:nvPr>
                <p:extLst>
                  <p:ext uri="{D42A27DB-BD31-4B8C-83A1-F6EECF244321}">
                    <p14:modId xmlns:p14="http://schemas.microsoft.com/office/powerpoint/2010/main" val="2875692449"/>
                  </p:ext>
                </p:extLst>
              </p:nvPr>
            </p:nvGraphicFramePr>
            <p:xfrm>
              <a:off x="5132834" y="1985371"/>
              <a:ext cx="2265116" cy="2338828"/>
            </p:xfrm>
            <a:graphic>
              <a:graphicData uri="http://schemas.openxmlformats.org/drawingml/2006/table">
                <a:tbl>
                  <a:tblPr>
                    <a:noFill/>
                    <a:tableStyleId>{4D689DDE-71CE-437E-BBD2-467034AE2769}</a:tableStyleId>
                  </a:tblPr>
                  <a:tblGrid>
                    <a:gridCol w="1132558">
                      <a:extLst>
                        <a:ext uri="{9D8B030D-6E8A-4147-A177-3AD203B41FA5}">
                          <a16:colId xmlns:a16="http://schemas.microsoft.com/office/drawing/2014/main" val="20000"/>
                        </a:ext>
                      </a:extLst>
                    </a:gridCol>
                    <a:gridCol w="1132558">
                      <a:extLst>
                        <a:ext uri="{9D8B030D-6E8A-4147-A177-3AD203B41FA5}">
                          <a16:colId xmlns:a16="http://schemas.microsoft.com/office/drawing/2014/main" val="20001"/>
                        </a:ext>
                      </a:extLst>
                    </a:gridCol>
                  </a:tblGrid>
                  <a:tr h="529262">
                    <a:tc>
                      <a:txBody>
                        <a:bodyPr/>
                        <a:lstStyle/>
                        <a:p>
                          <a:endParaRPr lang="en-US"/>
                        </a:p>
                      </a:txBody>
                      <a:tcPr marL="91425" marR="91425" marT="91425" marB="91425">
                        <a:lnL w="9525" cap="flat" cmpd="sng">
                          <a:noFill/>
                          <a:prstDash val="solid"/>
                          <a:round/>
                          <a:headEnd type="none" w="sm" len="sm"/>
                          <a:tailEnd type="none" w="sm" len="sm"/>
                        </a:lnL>
                        <a:lnR w="19050" cap="flat" cmpd="sng" algn="ctr">
                          <a:solidFill>
                            <a:schemeClr val="bg1"/>
                          </a:solidFill>
                          <a:prstDash val="solid"/>
                          <a:round/>
                          <a:headEnd type="none" w="med" len="med"/>
                          <a:tailEnd type="none" w="med" len="med"/>
                        </a:lnR>
                        <a:lnT w="9525" cap="flat" cmpd="sng">
                          <a:noFill/>
                          <a:prstDash val="solid"/>
                          <a:round/>
                          <a:headEnd type="none" w="sm" len="sm"/>
                          <a:tailEnd type="none" w="sm" len="sm"/>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2"/>
                          <a:stretch>
                            <a:fillRect r="-101075" b="-343678"/>
                          </a:stretch>
                        </a:blipFill>
                      </a:tcPr>
                    </a:tc>
                    <a:tc>
                      <a:txBody>
                        <a:bodyPr/>
                        <a:lstStyle/>
                        <a:p>
                          <a:endParaRPr lang="en-US"/>
                        </a:p>
                      </a:txBody>
                      <a:tcPr marL="91425" marR="91425" marT="91425" marB="91425">
                        <a:lnL w="19050" cap="flat" cmpd="sng" algn="ctr">
                          <a:solidFill>
                            <a:schemeClr val="bg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2"/>
                          <a:stretch>
                            <a:fillRect l="-100000" r="-1075" b="-343678"/>
                          </a:stretch>
                        </a:blipFill>
                      </a:tcPr>
                    </a:tc>
                    <a:extLst>
                      <a:ext uri="{0D108BD9-81ED-4DB2-BD59-A6C34878D82A}">
                        <a16:rowId xmlns:a16="http://schemas.microsoft.com/office/drawing/2014/main" val="10000"/>
                      </a:ext>
                    </a:extLst>
                  </a:tr>
                  <a:tr h="1809566">
                    <a:tc>
                      <a:txBody>
                        <a:bodyPr/>
                        <a:lstStyle/>
                        <a:p>
                          <a:endParaRPr lang="en-US"/>
                        </a:p>
                      </a:txBody>
                      <a:tcPr marL="91425" marR="91425" marT="91425" marB="91425">
                        <a:lnL w="9525" cap="flat" cmpd="sng">
                          <a:noFill/>
                          <a:prstDash val="solid"/>
                          <a:round/>
                          <a:headEnd type="none" w="sm" len="sm"/>
                          <a:tailEnd type="none" w="sm" len="sm"/>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blipFill>
                          <a:blip r:embed="rId2"/>
                          <a:stretch>
                            <a:fillRect t="-29195" r="-101075" b="-336"/>
                          </a:stretch>
                        </a:blipFill>
                      </a:tcPr>
                    </a:tc>
                    <a:tc>
                      <a:txBody>
                        <a:bodyPr/>
                        <a:lstStyle/>
                        <a:p>
                          <a:endParaRPr lang="en-US"/>
                        </a:p>
                      </a:txBody>
                      <a:tcPr marL="91425" marR="91425" marT="91425" marB="91425">
                        <a:lnL w="19050" cap="flat" cmpd="sng" algn="ctr">
                          <a:solidFill>
                            <a:schemeClr val="bg1"/>
                          </a:solidFill>
                          <a:prstDash val="solid"/>
                          <a:round/>
                          <a:headEnd type="none" w="med" len="med"/>
                          <a:tailEnd type="none" w="med" len="med"/>
                        </a:lnL>
                        <a:lnR w="9525" cap="flat" cmpd="sng">
                          <a:noFill/>
                          <a:prstDash val="solid"/>
                          <a:round/>
                          <a:headEnd type="none" w="sm" len="sm"/>
                          <a:tailEnd type="none" w="sm" len="sm"/>
                        </a:lnR>
                        <a:lnT w="19050" cap="flat" cmpd="sng" algn="ctr">
                          <a:solidFill>
                            <a:schemeClr val="bg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blipFill>
                          <a:blip r:embed="rId2"/>
                          <a:stretch>
                            <a:fillRect l="-100000" t="-29195" r="-1075" b="-336"/>
                          </a:stretch>
                        </a:blipFill>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842F42F-7498-49F4-B54F-63ACD825F503}"/>
                  </a:ext>
                </a:extLst>
              </p:cNvPr>
              <p:cNvSpPr txBox="1"/>
              <p:nvPr/>
            </p:nvSpPr>
            <p:spPr>
              <a:xfrm>
                <a:off x="5431748" y="1010035"/>
                <a:ext cx="157761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solidFill>
                            <a:schemeClr val="bg1"/>
                          </a:solidFill>
                          <a:latin typeface="Cambria Math" panose="02040503050406030204" pitchFamily="18" charset="0"/>
                          <a:cs typeface="Calibri" panose="020F0502020204030204" pitchFamily="34" charset="0"/>
                        </a:rPr>
                        <m:t>4</m:t>
                      </m:r>
                      <m:r>
                        <a:rPr lang="en-US" sz="2000" i="1" dirty="0" smtClean="0">
                          <a:solidFill>
                            <a:schemeClr val="bg1"/>
                          </a:solidFill>
                          <a:latin typeface="Cambria Math" panose="02040503050406030204" pitchFamily="18" charset="0"/>
                          <a:cs typeface="Calibri" panose="020F0502020204030204" pitchFamily="34" charset="0"/>
                        </a:rPr>
                        <m:t>𝑥</m:t>
                      </m:r>
                      <m:r>
                        <a:rPr lang="en-US" sz="2000" i="1" dirty="0" smtClean="0">
                          <a:solidFill>
                            <a:schemeClr val="bg1"/>
                          </a:solidFill>
                          <a:latin typeface="Cambria Math" panose="02040503050406030204" pitchFamily="18" charset="0"/>
                          <a:cs typeface="Calibri" panose="020F0502020204030204" pitchFamily="34" charset="0"/>
                        </a:rPr>
                        <m:t>+5=25</m:t>
                      </m:r>
                    </m:oMath>
                  </m:oMathPara>
                </a14:m>
                <a:endParaRPr lang="en-US" sz="2000" dirty="0">
                  <a:solidFill>
                    <a:schemeClr val="bg1"/>
                  </a:solidFill>
                  <a:latin typeface="Calibri" panose="020F0502020204030204" pitchFamily="34" charset="0"/>
                  <a:cs typeface="Calibri" panose="020F0502020204030204" pitchFamily="34" charset="0"/>
                </a:endParaRPr>
              </a:p>
            </p:txBody>
          </p:sp>
        </mc:Choice>
        <mc:Fallback xmlns="">
          <p:sp>
            <p:nvSpPr>
              <p:cNvPr id="6" name="TextBox 5">
                <a:extLst>
                  <a:ext uri="{FF2B5EF4-FFF2-40B4-BE49-F238E27FC236}">
                    <a16:creationId xmlns:a16="http://schemas.microsoft.com/office/drawing/2014/main" id="{8842F42F-7498-49F4-B54F-63ACD825F503}"/>
                  </a:ext>
                </a:extLst>
              </p:cNvPr>
              <p:cNvSpPr txBox="1">
                <a:spLocks noRot="1" noChangeAspect="1" noMove="1" noResize="1" noEditPoints="1" noAdjustHandles="1" noChangeArrowheads="1" noChangeShapeType="1" noTextEdit="1"/>
              </p:cNvSpPr>
              <p:nvPr/>
            </p:nvSpPr>
            <p:spPr>
              <a:xfrm>
                <a:off x="5431748" y="1010035"/>
                <a:ext cx="1577618" cy="400110"/>
              </a:xfrm>
              <a:prstGeom prst="rect">
                <a:avLst/>
              </a:prstGeom>
              <a:blipFill>
                <a:blip r:embed="rId3"/>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01D9A6EE-71E0-48A3-B814-625E2BAF8856}"/>
              </a:ext>
            </a:extLst>
          </p:cNvPr>
          <p:cNvSpPr txBox="1"/>
          <p:nvPr/>
        </p:nvSpPr>
        <p:spPr>
          <a:xfrm>
            <a:off x="3894754" y="1593467"/>
            <a:ext cx="4830946" cy="400110"/>
          </a:xfrm>
          <a:prstGeom prst="rect">
            <a:avLst/>
          </a:prstGeom>
          <a:noFill/>
        </p:spPr>
        <p:txBody>
          <a:bodyPr wrap="square" rtlCol="0">
            <a:spAutoFit/>
          </a:bodyPr>
          <a:lstStyle/>
          <a:p>
            <a:pPr lvl="1"/>
            <a:r>
              <a:rPr lang="en-US" sz="2000" dirty="0">
                <a:solidFill>
                  <a:schemeClr val="bg1"/>
                </a:solidFill>
                <a:latin typeface="Calibri" panose="020F0502020204030204" pitchFamily="34" charset="0"/>
                <a:cs typeface="Calibri" panose="020F0502020204030204" pitchFamily="34" charset="0"/>
              </a:rPr>
              <a:t>				   </a:t>
            </a:r>
            <a:r>
              <a:rPr lang="en-US" sz="2000" dirty="0">
                <a:solidFill>
                  <a:schemeClr val="accent1"/>
                </a:solidFill>
                <a:latin typeface="Calibri" panose="020F0502020204030204" pitchFamily="34" charset="0"/>
                <a:cs typeface="Calibri" panose="020F0502020204030204" pitchFamily="34" charset="0"/>
              </a:rPr>
              <a:t>Undo</a:t>
            </a:r>
          </a:p>
        </p:txBody>
      </p:sp>
      <p:cxnSp>
        <p:nvCxnSpPr>
          <p:cNvPr id="11" name="Straight Connector 10">
            <a:extLst>
              <a:ext uri="{FF2B5EF4-FFF2-40B4-BE49-F238E27FC236}">
                <a16:creationId xmlns:a16="http://schemas.microsoft.com/office/drawing/2014/main" id="{763F6C82-B45A-4904-B2A9-73BBA8F4C569}"/>
              </a:ext>
            </a:extLst>
          </p:cNvPr>
          <p:cNvCxnSpPr>
            <a:cxnSpLocks/>
          </p:cNvCxnSpPr>
          <p:nvPr/>
        </p:nvCxnSpPr>
        <p:spPr>
          <a:xfrm>
            <a:off x="5132834" y="1423694"/>
            <a:ext cx="2265116" cy="0"/>
          </a:xfrm>
          <a:prstGeom prst="line">
            <a:avLst/>
          </a:prstGeom>
          <a:ln w="19050">
            <a:solidFill>
              <a:schemeClr val="bg1"/>
            </a:solidFill>
          </a:ln>
        </p:spPr>
        <p:style>
          <a:lnRef idx="1">
            <a:schemeClr val="accent5"/>
          </a:lnRef>
          <a:fillRef idx="0">
            <a:schemeClr val="accent5"/>
          </a:fillRef>
          <a:effectRef idx="0">
            <a:schemeClr val="accent5"/>
          </a:effectRef>
          <a:fontRef idx="minor">
            <a:schemeClr val="tx1"/>
          </a:fontRef>
        </p:style>
      </p:cxnSp>
      <p:sp>
        <p:nvSpPr>
          <p:cNvPr id="37" name="Arrow: Curved Up 36">
            <a:extLst>
              <a:ext uri="{FF2B5EF4-FFF2-40B4-BE49-F238E27FC236}">
                <a16:creationId xmlns:a16="http://schemas.microsoft.com/office/drawing/2014/main" id="{6BD7D0F8-4AB9-433D-8F3C-14FAC9D908F8}"/>
              </a:ext>
            </a:extLst>
          </p:cNvPr>
          <p:cNvSpPr/>
          <p:nvPr/>
        </p:nvSpPr>
        <p:spPr>
          <a:xfrm>
            <a:off x="5634542" y="4324199"/>
            <a:ext cx="1310909" cy="669451"/>
          </a:xfrm>
          <a:prstGeom prst="curvedUpArrow">
            <a:avLst>
              <a:gd name="adj1" fmla="val 25000"/>
              <a:gd name="adj2" fmla="val 43437"/>
              <a:gd name="adj3" fmla="val 25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39" name="Arrow: Curved Up 38">
            <a:extLst>
              <a:ext uri="{FF2B5EF4-FFF2-40B4-BE49-F238E27FC236}">
                <a16:creationId xmlns:a16="http://schemas.microsoft.com/office/drawing/2014/main" id="{6BBFCBF3-5E91-48DF-A3D8-C229C32E078D}"/>
              </a:ext>
            </a:extLst>
          </p:cNvPr>
          <p:cNvSpPr/>
          <p:nvPr/>
        </p:nvSpPr>
        <p:spPr>
          <a:xfrm rot="16200000">
            <a:off x="7124895" y="2871957"/>
            <a:ext cx="656664" cy="360094"/>
          </a:xfrm>
          <a:prstGeom prst="curvedUp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41" name="Arrow: Curved Right 40">
            <a:extLst>
              <a:ext uri="{FF2B5EF4-FFF2-40B4-BE49-F238E27FC236}">
                <a16:creationId xmlns:a16="http://schemas.microsoft.com/office/drawing/2014/main" id="{5934E420-455E-4A2A-A50C-24C96BA3A5F2}"/>
              </a:ext>
            </a:extLst>
          </p:cNvPr>
          <p:cNvSpPr/>
          <p:nvPr/>
        </p:nvSpPr>
        <p:spPr>
          <a:xfrm rot="5400000">
            <a:off x="6121899" y="1130041"/>
            <a:ext cx="400109" cy="1374824"/>
          </a:xfrm>
          <a:prstGeom prst="curvedRight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46ACDD82-3851-4BDA-86FD-A3BCBEFBB94B}"/>
              </a:ext>
            </a:extLst>
          </p:cNvPr>
          <p:cNvSpPr/>
          <p:nvPr/>
        </p:nvSpPr>
        <p:spPr>
          <a:xfrm>
            <a:off x="6905511" y="4042719"/>
            <a:ext cx="420785" cy="420785"/>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a:solidFill>
                  <a:schemeClr val="bg1"/>
                </a:solidFill>
                <a:latin typeface="Calibri" panose="020F0502020204030204" pitchFamily="34" charset="0"/>
                <a:cs typeface="Calibri" panose="020F0502020204030204" pitchFamily="34" charset="0"/>
              </a:rPr>
              <a:t>4</a:t>
            </a:r>
          </a:p>
        </p:txBody>
      </p:sp>
      <p:sp>
        <p:nvSpPr>
          <p:cNvPr id="13" name="Oval 12">
            <a:extLst>
              <a:ext uri="{FF2B5EF4-FFF2-40B4-BE49-F238E27FC236}">
                <a16:creationId xmlns:a16="http://schemas.microsoft.com/office/drawing/2014/main" id="{702AA161-DE91-444C-AC04-01F4D16C0C9F}"/>
              </a:ext>
            </a:extLst>
          </p:cNvPr>
          <p:cNvSpPr/>
          <p:nvPr/>
        </p:nvSpPr>
        <p:spPr>
          <a:xfrm>
            <a:off x="7781660" y="2818754"/>
            <a:ext cx="420785" cy="420785"/>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a:solidFill>
                  <a:schemeClr val="bg1"/>
                </a:solidFill>
                <a:latin typeface="Calibri" panose="020F0502020204030204" pitchFamily="34" charset="0"/>
                <a:cs typeface="Calibri" panose="020F0502020204030204" pitchFamily="34" charset="0"/>
              </a:rPr>
              <a:t>5</a:t>
            </a:r>
          </a:p>
        </p:txBody>
      </p:sp>
      <p:sp>
        <p:nvSpPr>
          <p:cNvPr id="14" name="Oval 13">
            <a:extLst>
              <a:ext uri="{FF2B5EF4-FFF2-40B4-BE49-F238E27FC236}">
                <a16:creationId xmlns:a16="http://schemas.microsoft.com/office/drawing/2014/main" id="{B4C36DE7-D293-4EF7-B704-12381E9D492B}"/>
              </a:ext>
            </a:extLst>
          </p:cNvPr>
          <p:cNvSpPr/>
          <p:nvPr/>
        </p:nvSpPr>
        <p:spPr>
          <a:xfrm>
            <a:off x="7115904" y="1617396"/>
            <a:ext cx="420785" cy="420785"/>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a:solidFill>
                  <a:schemeClr val="bg1"/>
                </a:solidFill>
                <a:latin typeface="Calibri" panose="020F0502020204030204" pitchFamily="34" charset="0"/>
                <a:cs typeface="Calibri" panose="020F0502020204030204" pitchFamily="34" charset="0"/>
              </a:rPr>
              <a:t>6</a:t>
            </a:r>
          </a:p>
        </p:txBody>
      </p:sp>
      <p:sp>
        <p:nvSpPr>
          <p:cNvPr id="2" name="Oval 1">
            <a:extLst>
              <a:ext uri="{FF2B5EF4-FFF2-40B4-BE49-F238E27FC236}">
                <a16:creationId xmlns:a16="http://schemas.microsoft.com/office/drawing/2014/main" id="{18A07446-FDDB-4361-9DF2-B5BD165F9EDF}"/>
              </a:ext>
            </a:extLst>
          </p:cNvPr>
          <p:cNvSpPr/>
          <p:nvPr/>
        </p:nvSpPr>
        <p:spPr>
          <a:xfrm>
            <a:off x="6469046" y="2033559"/>
            <a:ext cx="793020" cy="444714"/>
          </a:xfrm>
          <a:prstGeom prst="ellipse">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43" name="Google Shape;212;p11">
                <a:extLst>
                  <a:ext uri="{FF2B5EF4-FFF2-40B4-BE49-F238E27FC236}">
                    <a16:creationId xmlns:a16="http://schemas.microsoft.com/office/drawing/2014/main" id="{BBF28096-F1C4-4528-B734-26D16FE3A1C3}"/>
                  </a:ext>
                </a:extLst>
              </p:cNvPr>
              <p:cNvGraphicFramePr/>
              <p:nvPr>
                <p:extLst>
                  <p:ext uri="{D42A27DB-BD31-4B8C-83A1-F6EECF244321}">
                    <p14:modId xmlns:p14="http://schemas.microsoft.com/office/powerpoint/2010/main" val="599989646"/>
                  </p:ext>
                </p:extLst>
              </p:nvPr>
            </p:nvGraphicFramePr>
            <p:xfrm>
              <a:off x="1835720" y="1985371"/>
              <a:ext cx="2265116" cy="2338828"/>
            </p:xfrm>
            <a:graphic>
              <a:graphicData uri="http://schemas.openxmlformats.org/drawingml/2006/table">
                <a:tbl>
                  <a:tblPr>
                    <a:noFill/>
                    <a:tableStyleId>{4D689DDE-71CE-437E-BBD2-467034AE2769}</a:tableStyleId>
                  </a:tblPr>
                  <a:tblGrid>
                    <a:gridCol w="1132558">
                      <a:extLst>
                        <a:ext uri="{9D8B030D-6E8A-4147-A177-3AD203B41FA5}">
                          <a16:colId xmlns:a16="http://schemas.microsoft.com/office/drawing/2014/main" val="20000"/>
                        </a:ext>
                      </a:extLst>
                    </a:gridCol>
                    <a:gridCol w="1132558">
                      <a:extLst>
                        <a:ext uri="{9D8B030D-6E8A-4147-A177-3AD203B41FA5}">
                          <a16:colId xmlns:a16="http://schemas.microsoft.com/office/drawing/2014/main" val="20001"/>
                        </a:ext>
                      </a:extLst>
                    </a:gridCol>
                  </a:tblGrid>
                  <a:tr h="529262">
                    <a:tc>
                      <a:txBody>
                        <a:bodyPr/>
                        <a:lstStyle/>
                        <a:p>
                          <a:pPr marL="0" marR="0" lvl="0" indent="0" algn="l" rtl="0">
                            <a:lnSpc>
                              <a:spcPct val="100000"/>
                            </a:lnSpc>
                            <a:spcBef>
                              <a:spcPts val="0"/>
                            </a:spcBef>
                            <a:spcAft>
                              <a:spcPts val="0"/>
                            </a:spcAft>
                            <a:buClr>
                              <a:srgbClr val="000000"/>
                            </a:buClr>
                            <a:buSzPts val="1400"/>
                            <a:buFont typeface="Arial"/>
                            <a:buNone/>
                          </a:pPr>
                          <a14:m>
                            <m:oMathPara xmlns:m="http://schemas.openxmlformats.org/officeDocument/2006/math">
                              <m:oMathParaPr>
                                <m:jc m:val="centerGroup"/>
                              </m:oMathParaPr>
                              <m:oMath xmlns:m="http://schemas.openxmlformats.org/officeDocument/2006/math">
                                <m:r>
                                  <a:rPr lang="en-US" sz="2000" b="0" i="1" u="none" strike="noStrike" cap="none" dirty="0" smtClean="0">
                                    <a:solidFill>
                                      <a:schemeClr val="bg1"/>
                                    </a:solidFill>
                                    <a:latin typeface="Cambria Math" panose="02040503050406030204" pitchFamily="18" charset="0"/>
                                  </a:rPr>
                                  <m:t>𝑥</m:t>
                                </m:r>
                              </m:oMath>
                            </m:oMathPara>
                          </a14:m>
                          <a:endParaRPr lang="en-US" sz="2000" u="none" strike="noStrike" cap="none" dirty="0">
                            <a:solidFill>
                              <a:schemeClr val="bg1"/>
                            </a:solidFill>
                          </a:endParaRPr>
                        </a:p>
                      </a:txBody>
                      <a:tcPr marL="91425" marR="91425" marT="91425" marB="91425">
                        <a:lnL w="9525" cap="flat" cmpd="sng">
                          <a:noFill/>
                          <a:prstDash val="solid"/>
                          <a:round/>
                          <a:headEnd type="none" w="sm" len="sm"/>
                          <a:tailEnd type="none" w="sm" len="sm"/>
                        </a:lnL>
                        <a:lnR w="19050" cap="flat" cmpd="sng" algn="ctr">
                          <a:solidFill>
                            <a:schemeClr val="bg1"/>
                          </a:solidFill>
                          <a:prstDash val="solid"/>
                          <a:round/>
                          <a:headEnd type="none" w="med" len="med"/>
                          <a:tailEnd type="none" w="med" len="med"/>
                        </a:lnR>
                        <a:lnT w="9525" cap="flat" cmpd="sng">
                          <a:noFill/>
                          <a:prstDash val="solid"/>
                          <a:round/>
                          <a:headEnd type="none" w="sm" len="sm"/>
                          <a:tailEnd type="none" w="sm" len="sm"/>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400"/>
                            <a:buFont typeface="Arial"/>
                            <a:buNone/>
                          </a:pPr>
                          <a14:m>
                            <m:oMathPara xmlns:m="http://schemas.openxmlformats.org/officeDocument/2006/math">
                              <m:oMathParaPr>
                                <m:jc m:val="centerGroup"/>
                              </m:oMathParaPr>
                              <m:oMath xmlns:m="http://schemas.openxmlformats.org/officeDocument/2006/math">
                                <m:r>
                                  <a:rPr lang="en-US" sz="2000" b="0" i="1" u="none" strike="noStrike" cap="none" dirty="0" smtClean="0">
                                    <a:solidFill>
                                      <a:schemeClr val="bg1"/>
                                    </a:solidFill>
                                    <a:latin typeface="Cambria Math" panose="02040503050406030204" pitchFamily="18" charset="0"/>
                                  </a:rPr>
                                  <m:t> </m:t>
                                </m:r>
                              </m:oMath>
                            </m:oMathPara>
                          </a14:m>
                          <a:endParaRPr lang="en-US" sz="2000" u="none" strike="noStrike" cap="none" dirty="0">
                            <a:solidFill>
                              <a:schemeClr val="bg1"/>
                            </a:solidFill>
                          </a:endParaRPr>
                        </a:p>
                      </a:txBody>
                      <a:tcPr marL="91425" marR="91425" marT="91425" marB="91425">
                        <a:lnL w="19050" cap="flat" cmpd="sng" algn="ctr">
                          <a:solidFill>
                            <a:schemeClr val="bg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09566">
                    <a:tc>
                      <a:txBody>
                        <a:bodyPr/>
                        <a:lstStyle/>
                        <a:p>
                          <a:pPr marL="0" marR="0" lvl="0" indent="0" algn="l" rtl="0">
                            <a:lnSpc>
                              <a:spcPct val="100000"/>
                            </a:lnSpc>
                            <a:spcBef>
                              <a:spcPts val="0"/>
                            </a:spcBef>
                            <a:spcAft>
                              <a:spcPts val="0"/>
                            </a:spcAft>
                            <a:buClr>
                              <a:srgbClr val="000000"/>
                            </a:buClr>
                            <a:buSzPts val="1400"/>
                            <a:buFont typeface="Arial"/>
                            <a:buNone/>
                          </a:pPr>
                          <a14:m>
                            <m:oMathPara xmlns:m="http://schemas.openxmlformats.org/officeDocument/2006/math">
                              <m:oMathParaPr>
                                <m:jc m:val="centerGroup"/>
                              </m:oMathParaPr>
                              <m:oMath xmlns:m="http://schemas.openxmlformats.org/officeDocument/2006/math">
                                <m:r>
                                  <a:rPr lang="en-US" sz="2000" i="1" u="none" strike="noStrike" cap="none" dirty="0" smtClean="0">
                                    <a:solidFill>
                                      <a:schemeClr val="bg1"/>
                                    </a:solidFill>
                                    <a:latin typeface="Cambria Math" panose="02040503050406030204" pitchFamily="18" charset="0"/>
                                  </a:rPr>
                                  <m:t>∗</m:t>
                                </m:r>
                                <m:r>
                                  <a:rPr lang="en-US" sz="2000" b="0" i="1" u="none" strike="noStrike" cap="none" dirty="0" smtClean="0">
                                    <a:solidFill>
                                      <a:schemeClr val="bg1"/>
                                    </a:solidFill>
                                    <a:latin typeface="Cambria Math" panose="02040503050406030204" pitchFamily="18" charset="0"/>
                                  </a:rPr>
                                  <m:t>4</m:t>
                                </m:r>
                              </m:oMath>
                            </m:oMathPara>
                          </a14:m>
                          <a:endParaRPr lang="en-US" sz="2000" b="0" u="none" strike="noStrike" cap="none" dirty="0">
                            <a:solidFill>
                              <a:schemeClr val="bg1"/>
                            </a:solidFill>
                          </a:endParaRPr>
                        </a:p>
                        <a:p>
                          <a:pPr marL="0" marR="0" lvl="0" indent="0" algn="l" rtl="0">
                            <a:lnSpc>
                              <a:spcPct val="100000"/>
                            </a:lnSpc>
                            <a:spcBef>
                              <a:spcPts val="0"/>
                            </a:spcBef>
                            <a:spcAft>
                              <a:spcPts val="0"/>
                            </a:spcAft>
                            <a:buClr>
                              <a:srgbClr val="000000"/>
                            </a:buClr>
                            <a:buSzPts val="1400"/>
                            <a:buFont typeface="Arial"/>
                            <a:buNone/>
                          </a:pPr>
                          <a:endParaRPr lang="en-US" sz="2000" u="none" strike="noStrike" cap="none" dirty="0">
                            <a:solidFill>
                              <a:schemeClr val="bg1"/>
                            </a:solidFil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14:m>
                            <m:oMathPara xmlns:m="http://schemas.openxmlformats.org/officeDocument/2006/math">
                              <m:oMathParaPr>
                                <m:jc m:val="centerGroup"/>
                              </m:oMathParaPr>
                              <m:oMath xmlns:m="http://schemas.openxmlformats.org/officeDocument/2006/math">
                                <m:r>
                                  <a:rPr lang="en-US" sz="2000" b="0" i="1" u="none" strike="noStrike" cap="none" dirty="0" smtClean="0">
                                    <a:solidFill>
                                      <a:schemeClr val="bg1"/>
                                    </a:solidFill>
                                    <a:latin typeface="Cambria Math" panose="02040503050406030204" pitchFamily="18" charset="0"/>
                                  </a:rPr>
                                  <m:t>+5</m:t>
                                </m:r>
                              </m:oMath>
                            </m:oMathPara>
                          </a14:m>
                          <a:endParaRPr lang="en-US" sz="2000" u="none" strike="noStrike" cap="none" dirty="0">
                            <a:solidFill>
                              <a:schemeClr val="bg1"/>
                            </a:solidFill>
                          </a:endParaRPr>
                        </a:p>
                        <a:p>
                          <a:pPr marL="0" marR="0" lvl="0" indent="0" algn="l" rtl="0">
                            <a:lnSpc>
                              <a:spcPct val="100000"/>
                            </a:lnSpc>
                            <a:spcBef>
                              <a:spcPts val="0"/>
                            </a:spcBef>
                            <a:spcAft>
                              <a:spcPts val="0"/>
                            </a:spcAft>
                            <a:buClr>
                              <a:srgbClr val="000000"/>
                            </a:buClr>
                            <a:buSzPts val="1400"/>
                            <a:buFont typeface="Arial"/>
                            <a:buNone/>
                          </a:pPr>
                          <a:endParaRPr lang="en-US" sz="1400" u="none" strike="noStrike" cap="none" dirty="0"/>
                        </a:p>
                        <a:p>
                          <a:pPr marL="0" marR="0" lvl="0" indent="0" algn="l" rtl="0">
                            <a:lnSpc>
                              <a:spcPct val="100000"/>
                            </a:lnSpc>
                            <a:spcBef>
                              <a:spcPts val="0"/>
                            </a:spcBef>
                            <a:spcAft>
                              <a:spcPts val="0"/>
                            </a:spcAft>
                            <a:buClr>
                              <a:srgbClr val="000000"/>
                            </a:buClr>
                            <a:buSzPts val="1400"/>
                            <a:buFont typeface="Arial"/>
                            <a:buNone/>
                          </a:pPr>
                          <a14:m>
                            <m:oMathPara xmlns:m="http://schemas.openxmlformats.org/officeDocument/2006/math">
                              <m:oMathParaPr>
                                <m:jc m:val="centerGroup"/>
                              </m:oMathParaPr>
                              <m:oMath xmlns:m="http://schemas.openxmlformats.org/officeDocument/2006/math">
                                <m:r>
                                  <a:rPr lang="en-US" sz="2000" i="1" u="none" strike="noStrike" cap="none" dirty="0" smtClean="0">
                                    <a:solidFill>
                                      <a:schemeClr val="bg1"/>
                                    </a:solidFill>
                                    <a:latin typeface="Cambria Math" panose="02040503050406030204" pitchFamily="18" charset="0"/>
                                  </a:rPr>
                                  <m:t>=</m:t>
                                </m:r>
                                <m:r>
                                  <a:rPr lang="en-US" sz="2000" b="0" i="1" u="none" strike="noStrike" cap="none" dirty="0" smtClean="0">
                                    <a:solidFill>
                                      <a:schemeClr val="bg1"/>
                                    </a:solidFill>
                                    <a:latin typeface="Cambria Math" panose="02040503050406030204" pitchFamily="18" charset="0"/>
                                  </a:rPr>
                                  <m:t>25</m:t>
                                </m:r>
                              </m:oMath>
                            </m:oMathPara>
                          </a14:m>
                          <a:endParaRPr lang="en-US" sz="2000" u="none" strike="noStrike" cap="none" dirty="0">
                            <a:solidFill>
                              <a:schemeClr val="bg1"/>
                            </a:solidFill>
                          </a:endParaRPr>
                        </a:p>
                      </a:txBody>
                      <a:tcPr marL="91425" marR="91425" marT="91425" marB="91425">
                        <a:lnL w="9525" cap="flat" cmpd="sng">
                          <a:noFill/>
                          <a:prstDash val="solid"/>
                          <a:round/>
                          <a:headEnd type="none" w="sm" len="sm"/>
                          <a:tailEnd type="none" w="sm" len="sm"/>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400"/>
                            <a:buFont typeface="Arial"/>
                            <a:buNone/>
                          </a:pPr>
                          <a14:m>
                            <m:oMathPara xmlns:m="http://schemas.openxmlformats.org/officeDocument/2006/math">
                              <m:oMathParaPr>
                                <m:jc m:val="centerGroup"/>
                              </m:oMathParaPr>
                              <m:oMath xmlns:m="http://schemas.openxmlformats.org/officeDocument/2006/math">
                                <m:r>
                                  <a:rPr lang="en-US" sz="2000" b="0" i="1" u="none" strike="noStrike" cap="none" baseline="0" dirty="0" smtClean="0">
                                    <a:solidFill>
                                      <a:schemeClr val="bg1"/>
                                    </a:solidFill>
                                    <a:latin typeface="Cambria Math" panose="02040503050406030204" pitchFamily="18" charset="0"/>
                                  </a:rPr>
                                  <m:t> </m:t>
                                </m:r>
                              </m:oMath>
                            </m:oMathPara>
                          </a14:m>
                          <a:endParaRPr lang="en-US" sz="2000" u="none" strike="noStrike" cap="none" dirty="0">
                            <a:solidFill>
                              <a:schemeClr val="bg1"/>
                            </a:solidFil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14:m>
                            <m:oMathPara xmlns:m="http://schemas.openxmlformats.org/officeDocument/2006/math">
                              <m:oMathParaPr>
                                <m:jc m:val="centerGroup"/>
                              </m:oMathParaPr>
                              <m:oMath xmlns:m="http://schemas.openxmlformats.org/officeDocument/2006/math">
                                <m:r>
                                  <a:rPr lang="en-US" sz="2000" b="0" i="1" u="none" strike="noStrike" cap="none" dirty="0" smtClean="0">
                                    <a:solidFill>
                                      <a:schemeClr val="bg1"/>
                                    </a:solidFill>
                                    <a:latin typeface="Cambria Math" panose="02040503050406030204" pitchFamily="18" charset="0"/>
                                  </a:rPr>
                                  <m:t> </m:t>
                                </m:r>
                              </m:oMath>
                            </m:oMathPara>
                          </a14:m>
                          <a:endParaRPr lang="en-US" sz="1400" u="none" strike="noStrike" cap="none" dirty="0"/>
                        </a:p>
                        <a:p>
                          <a:pPr marL="0" marR="0" lvl="0" indent="0" algn="l" rtl="0">
                            <a:lnSpc>
                              <a:spcPct val="100000"/>
                            </a:lnSpc>
                            <a:spcBef>
                              <a:spcPts val="0"/>
                            </a:spcBef>
                            <a:spcAft>
                              <a:spcPts val="0"/>
                            </a:spcAft>
                            <a:buClr>
                              <a:srgbClr val="000000"/>
                            </a:buClr>
                            <a:buSzPts val="1400"/>
                            <a:buFont typeface="Arial"/>
                            <a:buNone/>
                          </a:pPr>
                          <a14:m>
                            <m:oMathPara xmlns:m="http://schemas.openxmlformats.org/officeDocument/2006/math">
                              <m:oMathParaPr>
                                <m:jc m:val="centerGroup"/>
                              </m:oMathParaPr>
                              <m:oMath xmlns:m="http://schemas.openxmlformats.org/officeDocument/2006/math">
                                <m:r>
                                  <a:rPr lang="en-US" sz="2000" b="0" i="1" u="none" strike="noStrike" cap="none" dirty="0" smtClean="0">
                                    <a:solidFill>
                                      <a:schemeClr val="bg1"/>
                                    </a:solidFill>
                                    <a:latin typeface="Cambria Math" panose="02040503050406030204" pitchFamily="18" charset="0"/>
                                  </a:rPr>
                                  <m:t> </m:t>
                                </m:r>
                              </m:oMath>
                            </m:oMathPara>
                          </a14:m>
                          <a:endParaRPr lang="en-US" sz="2000" u="none" strike="noStrike" cap="none" dirty="0">
                            <a:solidFill>
                              <a:schemeClr val="bg1"/>
                            </a:solidFill>
                          </a:endParaRPr>
                        </a:p>
                      </a:txBody>
                      <a:tcPr marL="91425" marR="91425" marT="91425" marB="91425">
                        <a:lnL w="19050" cap="flat" cmpd="sng" algn="ctr">
                          <a:solidFill>
                            <a:schemeClr val="bg1"/>
                          </a:solidFill>
                          <a:prstDash val="solid"/>
                          <a:round/>
                          <a:headEnd type="none" w="med" len="med"/>
                          <a:tailEnd type="none" w="med" len="med"/>
                        </a:lnL>
                        <a:lnR w="9525" cap="flat" cmpd="sng">
                          <a:noFill/>
                          <a:prstDash val="solid"/>
                          <a:round/>
                          <a:headEnd type="none" w="sm" len="sm"/>
                          <a:tailEnd type="none" w="sm" len="sm"/>
                        </a:lnR>
                        <a:lnT w="19050" cap="flat" cmpd="sng" algn="ctr">
                          <a:solidFill>
                            <a:schemeClr val="bg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mc:Choice>
        <mc:Fallback xmlns="">
          <p:graphicFrame>
            <p:nvGraphicFramePr>
              <p:cNvPr id="43" name="Google Shape;212;p11">
                <a:extLst>
                  <a:ext uri="{FF2B5EF4-FFF2-40B4-BE49-F238E27FC236}">
                    <a16:creationId xmlns:a16="http://schemas.microsoft.com/office/drawing/2014/main" id="{BBF28096-F1C4-4528-B734-26D16FE3A1C3}"/>
                  </a:ext>
                </a:extLst>
              </p:cNvPr>
              <p:cNvGraphicFramePr/>
              <p:nvPr>
                <p:extLst>
                  <p:ext uri="{D42A27DB-BD31-4B8C-83A1-F6EECF244321}">
                    <p14:modId xmlns:p14="http://schemas.microsoft.com/office/powerpoint/2010/main" val="599989646"/>
                  </p:ext>
                </p:extLst>
              </p:nvPr>
            </p:nvGraphicFramePr>
            <p:xfrm>
              <a:off x="1835720" y="1985371"/>
              <a:ext cx="2265116" cy="2338828"/>
            </p:xfrm>
            <a:graphic>
              <a:graphicData uri="http://schemas.openxmlformats.org/drawingml/2006/table">
                <a:tbl>
                  <a:tblPr>
                    <a:noFill/>
                    <a:tableStyleId>{4D689DDE-71CE-437E-BBD2-467034AE2769}</a:tableStyleId>
                  </a:tblPr>
                  <a:tblGrid>
                    <a:gridCol w="1132558">
                      <a:extLst>
                        <a:ext uri="{9D8B030D-6E8A-4147-A177-3AD203B41FA5}">
                          <a16:colId xmlns:a16="http://schemas.microsoft.com/office/drawing/2014/main" val="20000"/>
                        </a:ext>
                      </a:extLst>
                    </a:gridCol>
                    <a:gridCol w="1132558">
                      <a:extLst>
                        <a:ext uri="{9D8B030D-6E8A-4147-A177-3AD203B41FA5}">
                          <a16:colId xmlns:a16="http://schemas.microsoft.com/office/drawing/2014/main" val="20001"/>
                        </a:ext>
                      </a:extLst>
                    </a:gridCol>
                  </a:tblGrid>
                  <a:tr h="529262">
                    <a:tc>
                      <a:txBody>
                        <a:bodyPr/>
                        <a:lstStyle/>
                        <a:p>
                          <a:endParaRPr lang="en-US"/>
                        </a:p>
                      </a:txBody>
                      <a:tcPr marL="91425" marR="91425" marT="91425" marB="91425">
                        <a:lnL w="9525" cap="flat" cmpd="sng">
                          <a:noFill/>
                          <a:prstDash val="solid"/>
                          <a:round/>
                          <a:headEnd type="none" w="sm" len="sm"/>
                          <a:tailEnd type="none" w="sm" len="sm"/>
                        </a:lnL>
                        <a:lnR w="19050" cap="flat" cmpd="sng" algn="ctr">
                          <a:solidFill>
                            <a:schemeClr val="bg1"/>
                          </a:solidFill>
                          <a:prstDash val="solid"/>
                          <a:round/>
                          <a:headEnd type="none" w="med" len="med"/>
                          <a:tailEnd type="none" w="med" len="med"/>
                        </a:lnR>
                        <a:lnT w="9525" cap="flat" cmpd="sng">
                          <a:noFill/>
                          <a:prstDash val="solid"/>
                          <a:round/>
                          <a:headEnd type="none" w="sm" len="sm"/>
                          <a:tailEnd type="none" w="sm" len="sm"/>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stretch>
                            <a:fillRect r="-101075" b="-343678"/>
                          </a:stretch>
                        </a:blipFill>
                      </a:tcPr>
                    </a:tc>
                    <a:tc>
                      <a:txBody>
                        <a:bodyPr/>
                        <a:lstStyle/>
                        <a:p>
                          <a:endParaRPr lang="en-US"/>
                        </a:p>
                      </a:txBody>
                      <a:tcPr marL="91425" marR="91425" marT="91425" marB="91425">
                        <a:lnL w="19050" cap="flat" cmpd="sng" algn="ctr">
                          <a:solidFill>
                            <a:schemeClr val="bg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stretch>
                            <a:fillRect l="-100000" r="-1075" b="-343678"/>
                          </a:stretch>
                        </a:blipFill>
                      </a:tcPr>
                    </a:tc>
                    <a:extLst>
                      <a:ext uri="{0D108BD9-81ED-4DB2-BD59-A6C34878D82A}">
                        <a16:rowId xmlns:a16="http://schemas.microsoft.com/office/drawing/2014/main" val="10000"/>
                      </a:ext>
                    </a:extLst>
                  </a:tr>
                  <a:tr h="1809566">
                    <a:tc>
                      <a:txBody>
                        <a:bodyPr/>
                        <a:lstStyle/>
                        <a:p>
                          <a:endParaRPr lang="en-US"/>
                        </a:p>
                      </a:txBody>
                      <a:tcPr marL="91425" marR="91425" marT="91425" marB="91425">
                        <a:lnL w="9525" cap="flat" cmpd="sng">
                          <a:noFill/>
                          <a:prstDash val="solid"/>
                          <a:round/>
                          <a:headEnd type="none" w="sm" len="sm"/>
                          <a:tailEnd type="none" w="sm" len="sm"/>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t="-29195" r="-101075" b="-336"/>
                          </a:stretch>
                        </a:blipFill>
                      </a:tcPr>
                    </a:tc>
                    <a:tc>
                      <a:txBody>
                        <a:bodyPr/>
                        <a:lstStyle/>
                        <a:p>
                          <a:endParaRPr lang="en-US"/>
                        </a:p>
                      </a:txBody>
                      <a:tcPr marL="91425" marR="91425" marT="91425" marB="91425">
                        <a:lnL w="19050" cap="flat" cmpd="sng" algn="ctr">
                          <a:solidFill>
                            <a:schemeClr val="bg1"/>
                          </a:solidFill>
                          <a:prstDash val="solid"/>
                          <a:round/>
                          <a:headEnd type="none" w="med" len="med"/>
                          <a:tailEnd type="none" w="med" len="med"/>
                        </a:lnL>
                        <a:lnR w="9525" cap="flat" cmpd="sng">
                          <a:noFill/>
                          <a:prstDash val="solid"/>
                          <a:round/>
                          <a:headEnd type="none" w="sm" len="sm"/>
                          <a:tailEnd type="none" w="sm" len="sm"/>
                        </a:lnR>
                        <a:lnT w="19050" cap="flat" cmpd="sng" algn="ctr">
                          <a:solidFill>
                            <a:schemeClr val="bg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l="-100000" t="-29195" r="-1075" b="-336"/>
                          </a:stretch>
                        </a:blipFill>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332DA040-B533-4DBB-A05E-0C191C25FB18}"/>
                  </a:ext>
                </a:extLst>
              </p:cNvPr>
              <p:cNvSpPr txBox="1"/>
              <p:nvPr/>
            </p:nvSpPr>
            <p:spPr>
              <a:xfrm>
                <a:off x="2134634" y="1010035"/>
                <a:ext cx="157761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solidFill>
                            <a:schemeClr val="bg1"/>
                          </a:solidFill>
                          <a:latin typeface="Cambria Math" panose="02040503050406030204" pitchFamily="18" charset="0"/>
                          <a:cs typeface="Calibri" panose="020F0502020204030204" pitchFamily="34" charset="0"/>
                        </a:rPr>
                        <m:t>4</m:t>
                      </m:r>
                      <m:r>
                        <a:rPr lang="en-US" sz="2000" i="1" dirty="0" smtClean="0">
                          <a:solidFill>
                            <a:schemeClr val="bg1"/>
                          </a:solidFill>
                          <a:latin typeface="Cambria Math" panose="02040503050406030204" pitchFamily="18" charset="0"/>
                          <a:cs typeface="Calibri" panose="020F0502020204030204" pitchFamily="34" charset="0"/>
                        </a:rPr>
                        <m:t>𝑥</m:t>
                      </m:r>
                      <m:r>
                        <a:rPr lang="en-US" sz="2000" i="1" dirty="0" smtClean="0">
                          <a:solidFill>
                            <a:schemeClr val="bg1"/>
                          </a:solidFill>
                          <a:latin typeface="Cambria Math" panose="02040503050406030204" pitchFamily="18" charset="0"/>
                          <a:cs typeface="Calibri" panose="020F0502020204030204" pitchFamily="34" charset="0"/>
                        </a:rPr>
                        <m:t>+5=25</m:t>
                      </m:r>
                    </m:oMath>
                  </m:oMathPara>
                </a14:m>
                <a:endParaRPr lang="en-US" sz="2000" dirty="0">
                  <a:solidFill>
                    <a:schemeClr val="bg1"/>
                  </a:solidFill>
                  <a:latin typeface="Calibri" panose="020F0502020204030204" pitchFamily="34" charset="0"/>
                  <a:cs typeface="Calibri" panose="020F0502020204030204" pitchFamily="34" charset="0"/>
                </a:endParaRPr>
              </a:p>
            </p:txBody>
          </p:sp>
        </mc:Choice>
        <mc:Fallback xmlns="">
          <p:sp>
            <p:nvSpPr>
              <p:cNvPr id="44" name="TextBox 43">
                <a:extLst>
                  <a:ext uri="{FF2B5EF4-FFF2-40B4-BE49-F238E27FC236}">
                    <a16:creationId xmlns:a16="http://schemas.microsoft.com/office/drawing/2014/main" id="{332DA040-B533-4DBB-A05E-0C191C25FB18}"/>
                  </a:ext>
                </a:extLst>
              </p:cNvPr>
              <p:cNvSpPr txBox="1">
                <a:spLocks noRot="1" noChangeAspect="1" noMove="1" noResize="1" noEditPoints="1" noAdjustHandles="1" noChangeArrowheads="1" noChangeShapeType="1" noTextEdit="1"/>
              </p:cNvSpPr>
              <p:nvPr/>
            </p:nvSpPr>
            <p:spPr>
              <a:xfrm>
                <a:off x="2134634" y="1010035"/>
                <a:ext cx="1577618" cy="400110"/>
              </a:xfrm>
              <a:prstGeom prst="rect">
                <a:avLst/>
              </a:prstGeom>
              <a:blipFill>
                <a:blip r:embed="rId5"/>
                <a:stretch>
                  <a:fillRect/>
                </a:stretch>
              </a:blipFill>
            </p:spPr>
            <p:txBody>
              <a:bodyPr/>
              <a:lstStyle/>
              <a:p>
                <a:r>
                  <a:rPr lang="en-US">
                    <a:noFill/>
                  </a:rPr>
                  <a:t> </a:t>
                </a:r>
              </a:p>
            </p:txBody>
          </p:sp>
        </mc:Fallback>
      </mc:AlternateContent>
      <p:sp>
        <p:nvSpPr>
          <p:cNvPr id="45" name="TextBox 44">
            <a:extLst>
              <a:ext uri="{FF2B5EF4-FFF2-40B4-BE49-F238E27FC236}">
                <a16:creationId xmlns:a16="http://schemas.microsoft.com/office/drawing/2014/main" id="{97F43D2E-0622-4BC2-821A-AEAE7250E5C6}"/>
              </a:ext>
            </a:extLst>
          </p:cNvPr>
          <p:cNvSpPr txBox="1"/>
          <p:nvPr/>
        </p:nvSpPr>
        <p:spPr>
          <a:xfrm>
            <a:off x="597640" y="1593467"/>
            <a:ext cx="4830946" cy="400110"/>
          </a:xfrm>
          <a:prstGeom prst="rect">
            <a:avLst/>
          </a:prstGeom>
          <a:noFill/>
        </p:spPr>
        <p:txBody>
          <a:bodyPr wrap="square" rtlCol="0">
            <a:spAutoFit/>
          </a:bodyPr>
          <a:lstStyle/>
          <a:p>
            <a:r>
              <a:rPr lang="en-US" sz="2000" dirty="0">
                <a:solidFill>
                  <a:schemeClr val="accent1"/>
                </a:solidFill>
                <a:latin typeface="Calibri" panose="020F0502020204030204" pitchFamily="34" charset="0"/>
                <a:cs typeface="Calibri" panose="020F0502020204030204" pitchFamily="34" charset="0"/>
              </a:rPr>
              <a:t>Sequence</a:t>
            </a:r>
            <a:r>
              <a:rPr lang="en-US" sz="2000" dirty="0">
                <a:solidFill>
                  <a:schemeClr val="bg1"/>
                </a:solidFill>
                <a:latin typeface="Calibri" panose="020F0502020204030204" pitchFamily="34" charset="0"/>
                <a:cs typeface="Calibri" panose="020F0502020204030204" pitchFamily="34" charset="0"/>
              </a:rPr>
              <a:t>        			</a:t>
            </a:r>
            <a:endParaRPr lang="en-US" sz="2000" dirty="0">
              <a:solidFill>
                <a:schemeClr val="accent1"/>
              </a:solidFill>
              <a:latin typeface="Calibri" panose="020F0502020204030204" pitchFamily="34" charset="0"/>
              <a:cs typeface="Calibri" panose="020F0502020204030204" pitchFamily="34" charset="0"/>
            </a:endParaRPr>
          </a:p>
        </p:txBody>
      </p:sp>
      <p:cxnSp>
        <p:nvCxnSpPr>
          <p:cNvPr id="46" name="Straight Connector 45">
            <a:extLst>
              <a:ext uri="{FF2B5EF4-FFF2-40B4-BE49-F238E27FC236}">
                <a16:creationId xmlns:a16="http://schemas.microsoft.com/office/drawing/2014/main" id="{C6135E53-CB59-44B4-B8BC-948F9121AEF8}"/>
              </a:ext>
            </a:extLst>
          </p:cNvPr>
          <p:cNvCxnSpPr>
            <a:cxnSpLocks/>
          </p:cNvCxnSpPr>
          <p:nvPr/>
        </p:nvCxnSpPr>
        <p:spPr>
          <a:xfrm>
            <a:off x="1835720" y="1423694"/>
            <a:ext cx="2265116" cy="0"/>
          </a:xfrm>
          <a:prstGeom prst="line">
            <a:avLst/>
          </a:prstGeom>
          <a:ln w="19050">
            <a:solidFill>
              <a:schemeClr val="bg1"/>
            </a:solidFill>
          </a:ln>
        </p:spPr>
        <p:style>
          <a:lnRef idx="1">
            <a:schemeClr val="accent5"/>
          </a:lnRef>
          <a:fillRef idx="0">
            <a:schemeClr val="accent5"/>
          </a:fillRef>
          <a:effectRef idx="0">
            <a:schemeClr val="accent5"/>
          </a:effectRef>
          <a:fontRef idx="minor">
            <a:schemeClr val="tx1"/>
          </a:fontRef>
        </p:style>
      </p:cxnSp>
      <p:cxnSp>
        <p:nvCxnSpPr>
          <p:cNvPr id="47" name="Straight Arrow Connector 46">
            <a:extLst>
              <a:ext uri="{FF2B5EF4-FFF2-40B4-BE49-F238E27FC236}">
                <a16:creationId xmlns:a16="http://schemas.microsoft.com/office/drawing/2014/main" id="{185BBC68-500A-4363-A985-4F172C7F66B7}"/>
              </a:ext>
            </a:extLst>
          </p:cNvPr>
          <p:cNvCxnSpPr/>
          <p:nvPr/>
        </p:nvCxnSpPr>
        <p:spPr>
          <a:xfrm>
            <a:off x="1487764" y="2414477"/>
            <a:ext cx="0" cy="18368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9C2AA786-465D-4BA5-8EA2-112ACD7F438B}"/>
              </a:ext>
            </a:extLst>
          </p:cNvPr>
          <p:cNvSpPr/>
          <p:nvPr/>
        </p:nvSpPr>
        <p:spPr>
          <a:xfrm>
            <a:off x="1713849" y="877404"/>
            <a:ext cx="420785" cy="420785"/>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a:solidFill>
                  <a:schemeClr val="bg1"/>
                </a:solidFill>
                <a:latin typeface="Calibri" panose="020F0502020204030204" pitchFamily="34" charset="0"/>
                <a:cs typeface="Calibri" panose="020F0502020204030204" pitchFamily="34" charset="0"/>
              </a:rPr>
              <a:t>1</a:t>
            </a:r>
          </a:p>
        </p:txBody>
      </p:sp>
      <p:sp>
        <p:nvSpPr>
          <p:cNvPr id="49" name="Oval 48">
            <a:extLst>
              <a:ext uri="{FF2B5EF4-FFF2-40B4-BE49-F238E27FC236}">
                <a16:creationId xmlns:a16="http://schemas.microsoft.com/office/drawing/2014/main" id="{A7E8CFAE-F9AA-4ABD-9DA2-0E17134E75FF}"/>
              </a:ext>
            </a:extLst>
          </p:cNvPr>
          <p:cNvSpPr/>
          <p:nvPr/>
        </p:nvSpPr>
        <p:spPr>
          <a:xfrm>
            <a:off x="929416" y="3076507"/>
            <a:ext cx="420785" cy="420785"/>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a:solidFill>
                  <a:schemeClr val="bg1"/>
                </a:solidFill>
                <a:latin typeface="Calibri" panose="020F0502020204030204" pitchFamily="34" charset="0"/>
                <a:cs typeface="Calibri" panose="020F0502020204030204" pitchFamily="34" charset="0"/>
              </a:rPr>
              <a:t>3</a:t>
            </a:r>
          </a:p>
        </p:txBody>
      </p:sp>
      <p:sp>
        <p:nvSpPr>
          <p:cNvPr id="50" name="Oval 49">
            <a:extLst>
              <a:ext uri="{FF2B5EF4-FFF2-40B4-BE49-F238E27FC236}">
                <a16:creationId xmlns:a16="http://schemas.microsoft.com/office/drawing/2014/main" id="{71B39C99-EAC4-42EB-BECA-93DCEC0F052E}"/>
              </a:ext>
            </a:extLst>
          </p:cNvPr>
          <p:cNvSpPr/>
          <p:nvPr/>
        </p:nvSpPr>
        <p:spPr>
          <a:xfrm>
            <a:off x="1701712" y="2008129"/>
            <a:ext cx="420785" cy="420785"/>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a:solidFill>
                  <a:schemeClr val="bg1"/>
                </a:solidFill>
                <a:latin typeface="Calibri" panose="020F0502020204030204" pitchFamily="34" charset="0"/>
                <a:cs typeface="Calibri" panose="020F0502020204030204" pitchFamily="34" charset="0"/>
              </a:rPr>
              <a:t>2</a:t>
            </a:r>
          </a:p>
        </p:txBody>
      </p:sp>
      <p:sp>
        <p:nvSpPr>
          <p:cNvPr id="3" name="TextBox 2">
            <a:extLst>
              <a:ext uri="{FF2B5EF4-FFF2-40B4-BE49-F238E27FC236}">
                <a16:creationId xmlns:a16="http://schemas.microsoft.com/office/drawing/2014/main" id="{BFC5DC67-2B1C-4901-BA38-D10AAC58191A}"/>
              </a:ext>
            </a:extLst>
          </p:cNvPr>
          <p:cNvSpPr txBox="1"/>
          <p:nvPr/>
        </p:nvSpPr>
        <p:spPr>
          <a:xfrm>
            <a:off x="0" y="225883"/>
            <a:ext cx="9144000" cy="461665"/>
          </a:xfrm>
          <a:prstGeom prst="rect">
            <a:avLst/>
          </a:prstGeom>
          <a:noFill/>
        </p:spPr>
        <p:txBody>
          <a:bodyPr wrap="square" rtlCol="0">
            <a:spAutoFit/>
          </a:bodyPr>
          <a:lstStyle/>
          <a:p>
            <a:pPr algn="ctr"/>
            <a:r>
              <a:rPr lang="en-US" sz="2400" dirty="0">
                <a:solidFill>
                  <a:schemeClr val="accent1"/>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Solving Equations with Undo Tables</a:t>
            </a:r>
            <a:endParaRPr lang="en-US" sz="2400" dirty="0">
              <a:solidFill>
                <a:schemeClr val="accent1"/>
              </a:solidFill>
              <a:latin typeface="Calibri" panose="020F0502020204030204" pitchFamily="34" charset="0"/>
              <a:cs typeface="Calibri" panose="020F0502020204030204" pitchFamily="34" charset="0"/>
            </a:endParaRPr>
          </a:p>
        </p:txBody>
      </p:sp>
      <p:sp>
        <p:nvSpPr>
          <p:cNvPr id="38" name="Arrow: Curved Up 37">
            <a:extLst>
              <a:ext uri="{FF2B5EF4-FFF2-40B4-BE49-F238E27FC236}">
                <a16:creationId xmlns:a16="http://schemas.microsoft.com/office/drawing/2014/main" id="{932D2D67-DE95-44D0-8FC4-9A550B80BD67}"/>
              </a:ext>
            </a:extLst>
          </p:cNvPr>
          <p:cNvSpPr/>
          <p:nvPr/>
        </p:nvSpPr>
        <p:spPr>
          <a:xfrm rot="16200000">
            <a:off x="7113781" y="3476274"/>
            <a:ext cx="656664" cy="360094"/>
          </a:xfrm>
          <a:prstGeom prst="curvedUp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Tree>
    <p:extLst>
      <p:ext uri="{BB962C8B-B14F-4D97-AF65-F5344CB8AC3E}">
        <p14:creationId xmlns:p14="http://schemas.microsoft.com/office/powerpoint/2010/main" val="28961752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537</TotalTime>
  <Words>705</Words>
  <Application>Microsoft Office PowerPoint</Application>
  <PresentationFormat>On-screen Show (16:9)</PresentationFormat>
  <Paragraphs>226</Paragraphs>
  <Slides>22</Slides>
  <Notes>20</Notes>
  <HiddenSlides>5</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Cambria Math</vt:lpstr>
      <vt:lpstr>Georgia</vt:lpstr>
      <vt:lpstr>Constantia</vt:lpstr>
      <vt:lpstr>Calibri</vt:lpstr>
      <vt:lpstr>Noto Sans Symbols</vt:lpstr>
      <vt:lpstr>Impact</vt:lpstr>
      <vt:lpstr>LEARN theme</vt:lpstr>
      <vt:lpstr>LEARN theme</vt:lpstr>
      <vt:lpstr>Going Viral</vt:lpstr>
      <vt:lpstr>Essential Question:</vt:lpstr>
      <vt:lpstr>Learning Objectives</vt:lpstr>
      <vt:lpstr>Which One Doesn’t Belong?</vt:lpstr>
      <vt:lpstr>Pass the 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Sample Problems</vt:lpstr>
      <vt:lpstr>Make Your Own Viral Post</vt:lpstr>
      <vt:lpstr>Gallery Walk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Going Viral</dc:title>
  <dc:creator>Taylor Thurston</dc:creator>
  <cp:lastModifiedBy>Taylor Thurston</cp:lastModifiedBy>
  <cp:revision>11</cp:revision>
  <dcterms:modified xsi:type="dcterms:W3CDTF">2021-02-22T19:37:59Z</dcterms:modified>
</cp:coreProperties>
</file>