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onstantia"/>
        <a:ea typeface="Constantia"/>
        <a:cs typeface="Constantia"/>
        <a:sym typeface="Constantia"/>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onstantia"/>
        <a:ea typeface="Constantia"/>
        <a:cs typeface="Constantia"/>
        <a:sym typeface="Constantia"/>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onstantia"/>
        <a:ea typeface="Constantia"/>
        <a:cs typeface="Constantia"/>
        <a:sym typeface="Constantia"/>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onstantia"/>
        <a:ea typeface="Constantia"/>
        <a:cs typeface="Constantia"/>
        <a:sym typeface="Constantia"/>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onstantia"/>
        <a:ea typeface="Constantia"/>
        <a:cs typeface="Constantia"/>
        <a:sym typeface="Constantia"/>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onstantia"/>
        <a:ea typeface="Constantia"/>
        <a:cs typeface="Constantia"/>
        <a:sym typeface="Constantia"/>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onstantia"/>
        <a:ea typeface="Constantia"/>
        <a:cs typeface="Constantia"/>
        <a:sym typeface="Constantia"/>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onstantia"/>
        <a:ea typeface="Constantia"/>
        <a:cs typeface="Constantia"/>
        <a:sym typeface="Constantia"/>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onstantia"/>
        <a:ea typeface="Constantia"/>
        <a:cs typeface="Constantia"/>
        <a:sym typeface="Constanti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Constantia"/>
          <a:ea typeface="Constantia"/>
          <a:cs typeface="Constantia"/>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2E6CB"/>
          </a:solidFill>
        </a:fill>
      </a:tcStyle>
    </a:wholeTbl>
    <a:band2H>
      <a:tcTxStyle b="def" i="def"/>
      <a:tcStyle>
        <a:tcBdr/>
        <a:fill>
          <a:solidFill>
            <a:srgbClr val="F8F3E7"/>
          </a:solidFill>
        </a:fill>
      </a:tcStyle>
    </a:band2H>
    <a:firstCol>
      <a:tcTxStyle b="on" i="off">
        <a:font>
          <a:latin typeface="Constantia"/>
          <a:ea typeface="Constantia"/>
          <a:cs typeface="Constant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onstantia"/>
          <a:ea typeface="Constantia"/>
          <a:cs typeface="Constanti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onstantia"/>
          <a:ea typeface="Constantia"/>
          <a:cs typeface="Constant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Constantia"/>
          <a:ea typeface="Constantia"/>
          <a:cs typeface="Constantia"/>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DDDD2"/>
          </a:solidFill>
        </a:fill>
      </a:tcStyle>
    </a:wholeTbl>
    <a:band2H>
      <a:tcTxStyle b="def" i="def"/>
      <a:tcStyle>
        <a:tcBdr/>
        <a:fill>
          <a:solidFill>
            <a:srgbClr val="EFEFEA"/>
          </a:solidFill>
        </a:fill>
      </a:tcStyle>
    </a:band2H>
    <a:firstCol>
      <a:tcTxStyle b="on" i="off">
        <a:font>
          <a:latin typeface="Constantia"/>
          <a:ea typeface="Constantia"/>
          <a:cs typeface="Constant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onstantia"/>
          <a:ea typeface="Constantia"/>
          <a:cs typeface="Constanti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onstantia"/>
          <a:ea typeface="Constantia"/>
          <a:cs typeface="Constant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Constantia"/>
          <a:ea typeface="Constantia"/>
          <a:cs typeface="Constantia"/>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6CACB"/>
          </a:solidFill>
        </a:fill>
      </a:tcStyle>
    </a:wholeTbl>
    <a:band2H>
      <a:tcTxStyle b="def" i="def"/>
      <a:tcStyle>
        <a:tcBdr/>
        <a:fill>
          <a:solidFill>
            <a:srgbClr val="ECE7E7"/>
          </a:solidFill>
        </a:fill>
      </a:tcStyle>
    </a:band2H>
    <a:firstCol>
      <a:tcTxStyle b="on" i="off">
        <a:font>
          <a:latin typeface="Constantia"/>
          <a:ea typeface="Constantia"/>
          <a:cs typeface="Constant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onstantia"/>
          <a:ea typeface="Constantia"/>
          <a:cs typeface="Constanti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onstantia"/>
          <a:ea typeface="Constantia"/>
          <a:cs typeface="Constant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Constantia"/>
          <a:ea typeface="Constantia"/>
          <a:cs typeface="Constantia"/>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Constantia"/>
          <a:ea typeface="Constantia"/>
          <a:cs typeface="Constanti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onstantia"/>
          <a:ea typeface="Constantia"/>
          <a:cs typeface="Constantia"/>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onstantia"/>
          <a:ea typeface="Constantia"/>
          <a:cs typeface="Constantia"/>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Constantia"/>
          <a:ea typeface="Constantia"/>
          <a:cs typeface="Constantia"/>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Constantia"/>
          <a:ea typeface="Constantia"/>
          <a:cs typeface="Constant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onstantia"/>
          <a:ea typeface="Constantia"/>
          <a:cs typeface="Constanti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onstantia"/>
          <a:ea typeface="Constantia"/>
          <a:cs typeface="Constant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Constantia"/>
          <a:ea typeface="Constantia"/>
          <a:cs typeface="Constantia"/>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Constantia"/>
          <a:ea typeface="Constantia"/>
          <a:cs typeface="Constantia"/>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Constantia"/>
          <a:ea typeface="Constantia"/>
          <a:cs typeface="Constantia"/>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Constantia"/>
          <a:ea typeface="Constantia"/>
          <a:cs typeface="Constantia"/>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Shape 98"/>
          <p:cNvSpPr/>
          <p:nvPr>
            <p:ph type="sldImg"/>
          </p:nvPr>
        </p:nvSpPr>
        <p:spPr>
          <a:xfrm>
            <a:off x="1143000" y="685800"/>
            <a:ext cx="4572000" cy="3429000"/>
          </a:xfrm>
          <a:prstGeom prst="rect">
            <a:avLst/>
          </a:prstGeom>
        </p:spPr>
        <p:txBody>
          <a:bodyPr/>
          <a:lstStyle/>
          <a:p>
            <a:pPr/>
          </a:p>
        </p:txBody>
      </p:sp>
      <p:sp>
        <p:nvSpPr>
          <p:cNvPr id="99" name="Shape 9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6" name="Shape 116"/>
          <p:cNvSpPr/>
          <p:nvPr>
            <p:ph type="sldImg"/>
          </p:nvPr>
        </p:nvSpPr>
        <p:spPr>
          <a:prstGeom prst="rect">
            <a:avLst/>
          </a:prstGeom>
        </p:spPr>
        <p:txBody>
          <a:bodyPr/>
          <a:lstStyle/>
          <a:p>
            <a:pPr/>
          </a:p>
        </p:txBody>
      </p:sp>
      <p:sp>
        <p:nvSpPr>
          <p:cNvPr id="117" name="Shape 117"/>
          <p:cNvSpPr/>
          <p:nvPr>
            <p:ph type="body" sz="quarter" idx="1"/>
          </p:nvPr>
        </p:nvSpPr>
        <p:spPr>
          <a:prstGeom prst="rect">
            <a:avLst/>
          </a:prstGeom>
        </p:spPr>
        <p:txBody>
          <a:bodyPr/>
          <a:lstStyle/>
          <a:p>
            <a:pPr/>
            <a:r>
              <a:t>Explain that the term state is used differently here to mean a group configuration.</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0" showMasterPhAnim="1">
  <p:cSld name="twoColTx">
    <p:spTree>
      <p:nvGrpSpPr>
        <p:cNvPr id="1" name=""/>
        <p:cNvGrpSpPr/>
        <p:nvPr/>
      </p:nvGrpSpPr>
      <p:grpSpPr>
        <a:xfrm>
          <a:off x="0" y="0"/>
          <a:ext cx="0" cy="0"/>
          <a:chOff x="0" y="0"/>
          <a:chExt cx="0" cy="0"/>
        </a:xfrm>
      </p:grpSpPr>
      <p:sp>
        <p:nvSpPr>
          <p:cNvPr id="89" name="Title Text"/>
          <p:cNvSpPr txBox="1"/>
          <p:nvPr>
            <p:ph type="title"/>
          </p:nvPr>
        </p:nvSpPr>
        <p:spPr>
          <a:xfrm>
            <a:off x="457200" y="274636"/>
            <a:ext cx="8229600" cy="1143001"/>
          </a:xfrm>
          <a:prstGeom prst="rect">
            <a:avLst/>
          </a:prstGeom>
        </p:spPr>
        <p:txBody>
          <a:bodyPr lIns="91421" tIns="91421" rIns="91421" bIns="91421" anchor="ctr"/>
          <a:lstStyle>
            <a:lvl1pPr>
              <a:defRPr sz="4800"/>
            </a:lvl1pPr>
          </a:lstStyle>
          <a:p>
            <a:pPr/>
            <a:r>
              <a:t>Title Text</a:t>
            </a:r>
          </a:p>
        </p:txBody>
      </p:sp>
      <p:sp>
        <p:nvSpPr>
          <p:cNvPr id="90" name="Body Level One…"/>
          <p:cNvSpPr txBox="1"/>
          <p:nvPr>
            <p:ph type="body" sz="half" idx="1"/>
          </p:nvPr>
        </p:nvSpPr>
        <p:spPr>
          <a:xfrm>
            <a:off x="457200" y="1600200"/>
            <a:ext cx="3994500" cy="4967700"/>
          </a:xfrm>
          <a:prstGeom prst="rect">
            <a:avLst/>
          </a:prstGeom>
        </p:spPr>
        <p:txBody>
          <a:bodyPr lIns="91421" tIns="91421" rIns="91421" bIns="91421"/>
          <a:lstStyle>
            <a:lvl5pPr marL="1556432" indent="-303768"/>
          </a:lstStyle>
          <a:p>
            <a:pPr/>
            <a:r>
              <a:t>Body Level One</a:t>
            </a:r>
          </a:p>
          <a:p>
            <a:pPr lvl="1"/>
            <a:r>
              <a:t>Body Level Two</a:t>
            </a:r>
          </a:p>
          <a:p>
            <a:pPr lvl="2"/>
            <a:r>
              <a:t>Body Level Three</a:t>
            </a:r>
          </a:p>
          <a:p>
            <a:pPr lvl="3"/>
            <a:r>
              <a:t>Body Level Four</a:t>
            </a:r>
          </a:p>
          <a:p>
            <a:pPr lvl="4"/>
            <a:r>
              <a:t>Body Level Five</a:t>
            </a:r>
          </a:p>
        </p:txBody>
      </p:sp>
      <p:sp>
        <p:nvSpPr>
          <p:cNvPr id="91" name="Shape 25"/>
          <p:cNvSpPr txBox="1"/>
          <p:nvPr>
            <p:ph type="body" sz="half" idx="13"/>
          </p:nvPr>
        </p:nvSpPr>
        <p:spPr>
          <a:xfrm>
            <a:off x="4692274" y="1600199"/>
            <a:ext cx="3994501" cy="4967702"/>
          </a:xfrm>
          <a:prstGeom prst="rect">
            <a:avLst/>
          </a:prstGeom>
        </p:spPr>
        <p:txBody>
          <a:bodyPr lIns="91421" tIns="91421" rIns="91421" bIns="91421"/>
          <a:lstStyle/>
          <a:p>
            <a:pPr/>
          </a:p>
        </p:txBody>
      </p:sp>
      <p:sp>
        <p:nvSpPr>
          <p:cNvPr id="9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0" showMasterPhAnim="1">
  <p:cSld name="Title Slide">
    <p:bg>
      <p:bgPr>
        <a:gradFill flip="none" rotWithShape="1">
          <a:gsLst>
            <a:gs pos="0">
              <a:schemeClr val="accent4"/>
            </a:gs>
            <a:gs pos="85000">
              <a:schemeClr val="accent6"/>
            </a:gs>
          </a:gsLst>
          <a:lin ang="16200000" scaled="0"/>
        </a:gradFill>
      </p:bgPr>
    </p:bg>
    <p:spTree>
      <p:nvGrpSpPr>
        <p:cNvPr id="1" name=""/>
        <p:cNvGrpSpPr/>
        <p:nvPr/>
      </p:nvGrpSpPr>
      <p:grpSpPr>
        <a:xfrm>
          <a:off x="0" y="0"/>
          <a:ext cx="0" cy="0"/>
          <a:chOff x="0" y="0"/>
          <a:chExt cx="0" cy="0"/>
        </a:xfrm>
      </p:grpSpPr>
      <p:sp>
        <p:nvSpPr>
          <p:cNvPr id="19" name="Title Text"/>
          <p:cNvSpPr txBox="1"/>
          <p:nvPr>
            <p:ph type="title"/>
          </p:nvPr>
        </p:nvSpPr>
        <p:spPr>
          <a:xfrm>
            <a:off x="533400" y="1371600"/>
            <a:ext cx="7851648" cy="1828800"/>
          </a:xfrm>
          <a:prstGeom prst="rect">
            <a:avLst/>
          </a:prstGeom>
        </p:spPr>
        <p:txBody>
          <a:bodyPr/>
          <a:lstStyle>
            <a:lvl1pPr>
              <a:defRPr sz="5600">
                <a:solidFill>
                  <a:srgbClr val="FFFFFF"/>
                </a:solidFill>
              </a:defRPr>
            </a:lvl1pPr>
          </a:lstStyle>
          <a:p>
            <a:pPr/>
            <a:r>
              <a:t>Title Text</a:t>
            </a:r>
          </a:p>
        </p:txBody>
      </p:sp>
      <p:sp>
        <p:nvSpPr>
          <p:cNvPr id="20" name="Body Level One…"/>
          <p:cNvSpPr txBox="1"/>
          <p:nvPr>
            <p:ph type="body" sz="half" idx="1"/>
          </p:nvPr>
        </p:nvSpPr>
        <p:spPr>
          <a:xfrm>
            <a:off x="533400" y="3228536"/>
            <a:ext cx="7854696" cy="1752601"/>
          </a:xfrm>
          <a:prstGeom prst="rect">
            <a:avLst/>
          </a:prstGeom>
        </p:spPr>
        <p:txBody>
          <a:bodyPr lIns="0" tIns="0" rIns="0" bIns="0"/>
          <a:lstStyle>
            <a:lvl1pPr marL="0" marR="45718" indent="0">
              <a:buClrTx/>
              <a:buSzTx/>
              <a:buNone/>
              <a:defRPr>
                <a:solidFill>
                  <a:srgbClr val="FFFFFF"/>
                </a:solidFill>
              </a:defRPr>
            </a:lvl1pPr>
            <a:lvl2pPr marL="0" marR="45718" indent="457176">
              <a:buClrTx/>
              <a:buSzTx/>
              <a:buNone/>
              <a:defRPr>
                <a:solidFill>
                  <a:srgbClr val="FFFFFF"/>
                </a:solidFill>
              </a:defRPr>
            </a:lvl2pPr>
            <a:lvl3pPr marL="0" marR="45718" indent="914353">
              <a:buClrTx/>
              <a:buSzTx/>
              <a:buNone/>
              <a:defRPr>
                <a:solidFill>
                  <a:srgbClr val="FFFFFF"/>
                </a:solidFill>
              </a:defRPr>
            </a:lvl3pPr>
            <a:lvl4pPr marL="0" marR="45718" indent="1371530">
              <a:buClrTx/>
              <a:buSzTx/>
              <a:buNone/>
              <a:defRPr>
                <a:solidFill>
                  <a:srgbClr val="FFFFFF"/>
                </a:solidFill>
              </a:defRPr>
            </a:lvl4pPr>
            <a:lvl5pPr marL="0" marR="45718" indent="1828706">
              <a:buClrTx/>
              <a:buSzTx/>
              <a:buNone/>
              <a:defRPr>
                <a:solidFill>
                  <a:srgbClr val="FFFFFF"/>
                </a:solidFill>
              </a:defRPr>
            </a:lvl5pPr>
          </a:lstStyle>
          <a:p>
            <a:pPr/>
            <a:r>
              <a:t>Body Level One</a:t>
            </a:r>
          </a:p>
          <a:p>
            <a:pPr lvl="1"/>
            <a:r>
              <a:t>Body Level Two</a:t>
            </a:r>
          </a:p>
          <a:p>
            <a:pPr lvl="2"/>
            <a:r>
              <a:t>Body Level Three</a:t>
            </a:r>
          </a:p>
          <a:p>
            <a:pPr lvl="3"/>
            <a:r>
              <a:t>Body Level Four</a:t>
            </a:r>
          </a:p>
          <a:p>
            <a:pPr lvl="4"/>
            <a:r>
              <a:t>Body Level Five</a:t>
            </a:r>
          </a:p>
        </p:txBody>
      </p:sp>
      <p:sp>
        <p:nvSpPr>
          <p:cNvPr id="2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Title and Content">
    <p:spTree>
      <p:nvGrpSpPr>
        <p:cNvPr id="1" name=""/>
        <p:cNvGrpSpPr/>
        <p:nvPr/>
      </p:nvGrpSpPr>
      <p:grpSpPr>
        <a:xfrm>
          <a:off x="0" y="0"/>
          <a:ext cx="0" cy="0"/>
          <a:chOff x="0" y="0"/>
          <a:chExt cx="0" cy="0"/>
        </a:xfrm>
      </p:grpSpPr>
      <p:sp>
        <p:nvSpPr>
          <p:cNvPr id="28" name="Title Text"/>
          <p:cNvSpPr txBox="1"/>
          <p:nvPr>
            <p:ph type="title"/>
          </p:nvPr>
        </p:nvSpPr>
        <p:spPr>
          <a:xfrm>
            <a:off x="457200" y="704087"/>
            <a:ext cx="8229600" cy="1143001"/>
          </a:xfrm>
          <a:prstGeom prst="rect">
            <a:avLst/>
          </a:prstGeom>
        </p:spPr>
        <p:txBody>
          <a:bodyPr/>
          <a:lstStyle/>
          <a:p>
            <a:pPr/>
            <a:r>
              <a:t>Title Text</a:t>
            </a:r>
          </a:p>
        </p:txBody>
      </p:sp>
      <p:sp>
        <p:nvSpPr>
          <p:cNvPr id="29" name="Body Level One…"/>
          <p:cNvSpPr txBox="1"/>
          <p:nvPr>
            <p:ph type="body" idx="1"/>
          </p:nvPr>
        </p:nvSpPr>
        <p:spPr>
          <a:xfrm>
            <a:off x="457200" y="1935479"/>
            <a:ext cx="8229600" cy="4389121"/>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Section Header">
    <p:bg>
      <p:bgPr>
        <a:gradFill flip="none" rotWithShape="1">
          <a:gsLst>
            <a:gs pos="0">
              <a:srgbClr val="659298"/>
            </a:gs>
            <a:gs pos="100000">
              <a:srgbClr val="4E6F74"/>
            </a:gs>
          </a:gsLst>
          <a:lin ang="15960000" scaled="0"/>
        </a:gradFill>
      </p:bgPr>
    </p:bg>
    <p:spTree>
      <p:nvGrpSpPr>
        <p:cNvPr id="1" name=""/>
        <p:cNvGrpSpPr/>
        <p:nvPr/>
      </p:nvGrpSpPr>
      <p:grpSpPr>
        <a:xfrm>
          <a:off x="0" y="0"/>
          <a:ext cx="0" cy="0"/>
          <a:chOff x="0" y="0"/>
          <a:chExt cx="0" cy="0"/>
        </a:xfrm>
      </p:grpSpPr>
      <p:sp>
        <p:nvSpPr>
          <p:cNvPr id="37" name="Title Text"/>
          <p:cNvSpPr txBox="1"/>
          <p:nvPr>
            <p:ph type="title"/>
          </p:nvPr>
        </p:nvSpPr>
        <p:spPr>
          <a:xfrm>
            <a:off x="530351" y="1316736"/>
            <a:ext cx="7772401" cy="1362456"/>
          </a:xfrm>
          <a:prstGeom prst="rect">
            <a:avLst/>
          </a:prstGeom>
        </p:spPr>
        <p:txBody>
          <a:bodyPr/>
          <a:lstStyle>
            <a:lvl1pPr>
              <a:defRPr sz="5600">
                <a:solidFill>
                  <a:srgbClr val="FFFFFF"/>
                </a:solidFill>
              </a:defRPr>
            </a:lvl1pPr>
          </a:lstStyle>
          <a:p>
            <a:pPr/>
            <a:r>
              <a:t>Title Text</a:t>
            </a:r>
          </a:p>
        </p:txBody>
      </p:sp>
      <p:sp>
        <p:nvSpPr>
          <p:cNvPr id="38" name="Body Level One…"/>
          <p:cNvSpPr txBox="1"/>
          <p:nvPr>
            <p:ph type="body" sz="quarter" idx="1"/>
          </p:nvPr>
        </p:nvSpPr>
        <p:spPr>
          <a:xfrm>
            <a:off x="530351" y="2704663"/>
            <a:ext cx="7772401" cy="1509713"/>
          </a:xfrm>
          <a:prstGeom prst="rect">
            <a:avLst/>
          </a:prstGeom>
        </p:spPr>
        <p:txBody>
          <a:bodyPr/>
          <a:lstStyle>
            <a:lvl1pPr marL="0" indent="0">
              <a:spcBef>
                <a:spcPts val="500"/>
              </a:spcBef>
              <a:buClrTx/>
              <a:buSzTx/>
              <a:buNone/>
              <a:defRPr sz="2200">
                <a:solidFill>
                  <a:srgbClr val="FFFFFF"/>
                </a:solidFill>
              </a:defRPr>
            </a:lvl1pPr>
            <a:lvl2pPr marL="0" indent="393171">
              <a:spcBef>
                <a:spcPts val="500"/>
              </a:spcBef>
              <a:buClrTx/>
              <a:buSzTx/>
              <a:buNone/>
              <a:defRPr sz="2200">
                <a:solidFill>
                  <a:srgbClr val="FFFFFF"/>
                </a:solidFill>
              </a:defRPr>
            </a:lvl2pPr>
            <a:lvl3pPr marL="0" indent="667478">
              <a:spcBef>
                <a:spcPts val="500"/>
              </a:spcBef>
              <a:buClrTx/>
              <a:buSzTx/>
              <a:buNone/>
              <a:defRPr sz="2200">
                <a:solidFill>
                  <a:srgbClr val="FFFFFF"/>
                </a:solidFill>
              </a:defRPr>
            </a:lvl3pPr>
            <a:lvl4pPr marL="0" indent="978358">
              <a:spcBef>
                <a:spcPts val="500"/>
              </a:spcBef>
              <a:buClrTx/>
              <a:buSzTx/>
              <a:buNone/>
              <a:defRPr sz="2200">
                <a:solidFill>
                  <a:srgbClr val="FFFFFF"/>
                </a:solidFill>
              </a:defRPr>
            </a:lvl4pPr>
            <a:lvl5pPr marL="0" indent="1252663">
              <a:spcBef>
                <a:spcPts val="500"/>
              </a:spcBef>
              <a:buClrTx/>
              <a:buSzTx/>
              <a:buNone/>
              <a:defRPr sz="2200">
                <a:solidFill>
                  <a:srgbClr val="FFFFFF"/>
                </a:solidFill>
              </a:defRPr>
            </a:lvl5pPr>
          </a:lstStyle>
          <a:p>
            <a:pPr/>
            <a:r>
              <a:t>Body Level One</a:t>
            </a:r>
          </a:p>
          <a:p>
            <a:pPr lvl="1"/>
            <a:r>
              <a:t>Body Level Two</a:t>
            </a:r>
          </a:p>
          <a:p>
            <a:pPr lvl="2"/>
            <a:r>
              <a:t>Body Level Three</a:t>
            </a:r>
          </a:p>
          <a:p>
            <a:pPr lvl="3"/>
            <a:r>
              <a:t>Body Level Four</a:t>
            </a:r>
          </a:p>
          <a:p>
            <a:pPr lvl="4"/>
            <a:r>
              <a:t>Body Level Five</a:t>
            </a:r>
          </a:p>
        </p:txBody>
      </p:sp>
      <p:sp>
        <p:nvSpPr>
          <p:cNvPr id="3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0" showMasterPhAnim="1">
  <p:cSld name="Two Content">
    <p:spTree>
      <p:nvGrpSpPr>
        <p:cNvPr id="1" name=""/>
        <p:cNvGrpSpPr/>
        <p:nvPr/>
      </p:nvGrpSpPr>
      <p:grpSpPr>
        <a:xfrm>
          <a:off x="0" y="0"/>
          <a:ext cx="0" cy="0"/>
          <a:chOff x="0" y="0"/>
          <a:chExt cx="0" cy="0"/>
        </a:xfrm>
      </p:grpSpPr>
      <p:sp>
        <p:nvSpPr>
          <p:cNvPr id="46" name="Title Text"/>
          <p:cNvSpPr txBox="1"/>
          <p:nvPr>
            <p:ph type="title"/>
          </p:nvPr>
        </p:nvSpPr>
        <p:spPr>
          <a:xfrm>
            <a:off x="457200" y="704087"/>
            <a:ext cx="8229600" cy="1143001"/>
          </a:xfrm>
          <a:prstGeom prst="rect">
            <a:avLst/>
          </a:prstGeom>
        </p:spPr>
        <p:txBody>
          <a:bodyPr/>
          <a:lstStyle/>
          <a:p>
            <a:pPr/>
            <a:r>
              <a:t>Title Text</a:t>
            </a:r>
          </a:p>
        </p:txBody>
      </p:sp>
      <p:sp>
        <p:nvSpPr>
          <p:cNvPr id="47" name="Body Level One…"/>
          <p:cNvSpPr txBox="1"/>
          <p:nvPr>
            <p:ph type="body" sz="half" idx="1"/>
          </p:nvPr>
        </p:nvSpPr>
        <p:spPr>
          <a:xfrm>
            <a:off x="457200" y="1920084"/>
            <a:ext cx="4038600" cy="4434842"/>
          </a:xfrm>
          <a:prstGeom prst="rect">
            <a:avLst/>
          </a:prstGeom>
        </p:spPr>
        <p:txBody>
          <a:bodyPr/>
          <a:lstStyle>
            <a:lvl3pPr marL="988415" indent="-320937"/>
            <a:lvl4pPr marL="1282126" indent="-303768"/>
            <a:lvl5pPr marL="1556432" indent="-303768"/>
          </a:lstStyle>
          <a:p>
            <a:pPr/>
            <a:r>
              <a:t>Body Level One</a:t>
            </a:r>
          </a:p>
          <a:p>
            <a:pPr lvl="1"/>
            <a:r>
              <a:t>Body Level Two</a:t>
            </a:r>
          </a:p>
          <a:p>
            <a:pPr lvl="2"/>
            <a:r>
              <a:t>Body Level Three</a:t>
            </a:r>
          </a:p>
          <a:p>
            <a:pPr lvl="3"/>
            <a:r>
              <a:t>Body Level Four</a:t>
            </a:r>
          </a:p>
          <a:p>
            <a:pPr lvl="4"/>
            <a:r>
              <a:t>Body Level Five</a:t>
            </a:r>
          </a:p>
        </p:txBody>
      </p:sp>
      <p:sp>
        <p:nvSpPr>
          <p:cNvPr id="4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0" showMasterPhAnim="1">
  <p:cSld name="Comparison">
    <p:spTree>
      <p:nvGrpSpPr>
        <p:cNvPr id="1" name=""/>
        <p:cNvGrpSpPr/>
        <p:nvPr/>
      </p:nvGrpSpPr>
      <p:grpSpPr>
        <a:xfrm>
          <a:off x="0" y="0"/>
          <a:ext cx="0" cy="0"/>
          <a:chOff x="0" y="0"/>
          <a:chExt cx="0" cy="0"/>
        </a:xfrm>
      </p:grpSpPr>
      <p:sp>
        <p:nvSpPr>
          <p:cNvPr id="55" name="Title Text"/>
          <p:cNvSpPr txBox="1"/>
          <p:nvPr>
            <p:ph type="title"/>
          </p:nvPr>
        </p:nvSpPr>
        <p:spPr>
          <a:xfrm>
            <a:off x="457200" y="704087"/>
            <a:ext cx="8229600" cy="1143001"/>
          </a:xfrm>
          <a:prstGeom prst="rect">
            <a:avLst/>
          </a:prstGeom>
        </p:spPr>
        <p:txBody>
          <a:bodyPr/>
          <a:lstStyle/>
          <a:p>
            <a:pPr/>
            <a:r>
              <a:t>Title Text</a:t>
            </a:r>
          </a:p>
        </p:txBody>
      </p:sp>
      <p:sp>
        <p:nvSpPr>
          <p:cNvPr id="56" name="Body Level One…"/>
          <p:cNvSpPr txBox="1"/>
          <p:nvPr>
            <p:ph type="body" sz="quarter" idx="1"/>
          </p:nvPr>
        </p:nvSpPr>
        <p:spPr>
          <a:xfrm>
            <a:off x="457200" y="1855247"/>
            <a:ext cx="4040188" cy="659353"/>
          </a:xfrm>
          <a:prstGeom prst="rect">
            <a:avLst/>
          </a:prstGeom>
        </p:spPr>
        <p:txBody>
          <a:bodyPr lIns="0" tIns="0" rIns="0" bIns="0" anchor="ctr"/>
          <a:lstStyle>
            <a:lvl1pPr marL="0" indent="0">
              <a:spcBef>
                <a:spcPts val="500"/>
              </a:spcBef>
              <a:buClrTx/>
              <a:buSzTx/>
              <a:buNone/>
              <a:defRPr b="1" sz="2400">
                <a:solidFill>
                  <a:srgbClr val="534949"/>
                </a:solidFill>
              </a:defRPr>
            </a:lvl1pPr>
            <a:lvl2pPr marL="0" indent="393171">
              <a:spcBef>
                <a:spcPts val="500"/>
              </a:spcBef>
              <a:buClrTx/>
              <a:buSzTx/>
              <a:buNone/>
              <a:defRPr b="1" sz="2400">
                <a:solidFill>
                  <a:srgbClr val="534949"/>
                </a:solidFill>
              </a:defRPr>
            </a:lvl2pPr>
            <a:lvl3pPr marL="0" indent="667478">
              <a:spcBef>
                <a:spcPts val="500"/>
              </a:spcBef>
              <a:buClrTx/>
              <a:buSzTx/>
              <a:buNone/>
              <a:defRPr b="1" sz="2400">
                <a:solidFill>
                  <a:srgbClr val="534949"/>
                </a:solidFill>
              </a:defRPr>
            </a:lvl3pPr>
            <a:lvl4pPr marL="0" indent="978358">
              <a:spcBef>
                <a:spcPts val="500"/>
              </a:spcBef>
              <a:buClrTx/>
              <a:buSzTx/>
              <a:buNone/>
              <a:defRPr b="1" sz="2400">
                <a:solidFill>
                  <a:srgbClr val="534949"/>
                </a:solidFill>
              </a:defRPr>
            </a:lvl4pPr>
            <a:lvl5pPr marL="0" indent="1252663">
              <a:spcBef>
                <a:spcPts val="500"/>
              </a:spcBef>
              <a:buClrTx/>
              <a:buSzTx/>
              <a:buNone/>
              <a:defRPr b="1" sz="2400">
                <a:solidFill>
                  <a:srgbClr val="534949"/>
                </a:solidFill>
              </a:defRPr>
            </a:lvl5pPr>
          </a:lstStyle>
          <a:p>
            <a:pPr/>
            <a:r>
              <a:t>Body Level One</a:t>
            </a:r>
          </a:p>
          <a:p>
            <a:pPr lvl="1"/>
            <a:r>
              <a:t>Body Level Two</a:t>
            </a:r>
          </a:p>
          <a:p>
            <a:pPr lvl="2"/>
            <a:r>
              <a:t>Body Level Three</a:t>
            </a:r>
          </a:p>
          <a:p>
            <a:pPr lvl="3"/>
            <a:r>
              <a:t>Body Level Four</a:t>
            </a:r>
          </a:p>
          <a:p>
            <a:pPr lvl="4"/>
            <a:r>
              <a:t>Body Level Five</a:t>
            </a:r>
          </a:p>
        </p:txBody>
      </p:sp>
      <p:sp>
        <p:nvSpPr>
          <p:cNvPr id="57" name="Text Placeholder 3"/>
          <p:cNvSpPr/>
          <p:nvPr>
            <p:ph type="body" sz="quarter" idx="13"/>
          </p:nvPr>
        </p:nvSpPr>
        <p:spPr>
          <a:xfrm>
            <a:off x="4645026" y="1859757"/>
            <a:ext cx="4041776" cy="654845"/>
          </a:xfrm>
          <a:prstGeom prst="rect">
            <a:avLst/>
          </a:prstGeom>
        </p:spPr>
        <p:txBody>
          <a:bodyPr lIns="0" tIns="0" rIns="0" bIns="0" anchor="ctr"/>
          <a:lstStyle/>
          <a:p>
            <a:pPr marL="0" indent="0">
              <a:spcBef>
                <a:spcPts val="500"/>
              </a:spcBef>
              <a:buClrTx/>
              <a:buSzTx/>
              <a:buNone/>
              <a:defRPr b="1" sz="2400">
                <a:solidFill>
                  <a:srgbClr val="534949"/>
                </a:solidFill>
              </a:defRPr>
            </a:pP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0" showMasterPhAnim="1">
  <p:cSld name="Title Only">
    <p:spTree>
      <p:nvGrpSpPr>
        <p:cNvPr id="1" name=""/>
        <p:cNvGrpSpPr/>
        <p:nvPr/>
      </p:nvGrpSpPr>
      <p:grpSpPr>
        <a:xfrm>
          <a:off x="0" y="0"/>
          <a:ext cx="0" cy="0"/>
          <a:chOff x="0" y="0"/>
          <a:chExt cx="0" cy="0"/>
        </a:xfrm>
      </p:grpSpPr>
      <p:sp>
        <p:nvSpPr>
          <p:cNvPr id="65" name="Title Text"/>
          <p:cNvSpPr txBox="1"/>
          <p:nvPr>
            <p:ph type="title"/>
          </p:nvPr>
        </p:nvSpPr>
        <p:spPr>
          <a:xfrm>
            <a:off x="457200" y="704087"/>
            <a:ext cx="8305800" cy="1143001"/>
          </a:xfrm>
          <a:prstGeom prst="rect">
            <a:avLst/>
          </a:prstGeom>
        </p:spPr>
        <p:txBody>
          <a:bodyPr/>
          <a:lstStyle>
            <a:lvl1pPr>
              <a:defRPr>
                <a:solidFill>
                  <a:srgbClr val="534949"/>
                </a:solidFill>
              </a:defRPr>
            </a:lvl1pPr>
          </a:lstStyle>
          <a:p>
            <a:pPr/>
            <a:r>
              <a:t>Title Text</a:t>
            </a:r>
          </a:p>
        </p:txBody>
      </p:sp>
      <p:sp>
        <p:nvSpPr>
          <p:cNvPr id="6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0" showMasterPhAnim="1">
  <p:cSld name="1_Blank">
    <p:spTree>
      <p:nvGrpSpPr>
        <p:cNvPr id="1" name=""/>
        <p:cNvGrpSpPr/>
        <p:nvPr/>
      </p:nvGrpSpPr>
      <p:grpSpPr>
        <a:xfrm>
          <a:off x="0" y="0"/>
          <a:ext cx="0" cy="0"/>
          <a:chOff x="0" y="0"/>
          <a:chExt cx="0" cy="0"/>
        </a:xfrm>
      </p:grpSpPr>
      <p:sp>
        <p:nvSpPr>
          <p:cNvPr id="7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0" showMasterPhAnim="1">
  <p:cSld name="Content with Caption">
    <p:spTree>
      <p:nvGrpSpPr>
        <p:cNvPr id="1" name=""/>
        <p:cNvGrpSpPr/>
        <p:nvPr/>
      </p:nvGrpSpPr>
      <p:grpSpPr>
        <a:xfrm>
          <a:off x="0" y="0"/>
          <a:ext cx="0" cy="0"/>
          <a:chOff x="0" y="0"/>
          <a:chExt cx="0" cy="0"/>
        </a:xfrm>
      </p:grpSpPr>
      <p:sp>
        <p:nvSpPr>
          <p:cNvPr id="80" name="Body Level One…"/>
          <p:cNvSpPr txBox="1"/>
          <p:nvPr>
            <p:ph type="body" sz="half" idx="1"/>
          </p:nvPr>
        </p:nvSpPr>
        <p:spPr>
          <a:xfrm>
            <a:off x="3575050" y="1905000"/>
            <a:ext cx="5111750" cy="4343400"/>
          </a:xfrm>
          <a:prstGeom prst="rect">
            <a:avLst/>
          </a:prstGeom>
        </p:spPr>
        <p:txBody>
          <a:bodyPr lIns="0" tIns="0" rIns="0" bIns="0"/>
          <a:lstStyle>
            <a:lvl1pPr marL="0" indent="0">
              <a:buClrTx/>
              <a:buSzTx/>
              <a:buNone/>
              <a:defRPr sz="2800"/>
            </a:lvl1pPr>
            <a:lvl2pPr marL="659037" indent="-265865">
              <a:buClrTx/>
              <a:defRPr sz="2800"/>
            </a:lvl2pPr>
            <a:lvl3pPr marL="955498" indent="-288020">
              <a:buClrTx/>
              <a:defRPr sz="2800"/>
            </a:lvl3pPr>
            <a:lvl4pPr marL="1272779" indent="-294421">
              <a:buClrTx/>
              <a:defRPr sz="2800"/>
            </a:lvl4pPr>
            <a:lvl5pPr marL="1579798" indent="-327134">
              <a:buClrTx/>
              <a:defRPr sz="2800"/>
            </a:lvl5pPr>
          </a:lstStyle>
          <a:p>
            <a:pPr/>
            <a:r>
              <a:t>Body Level One</a:t>
            </a:r>
          </a:p>
          <a:p>
            <a:pPr lvl="1"/>
            <a:r>
              <a:t>Body Level Two</a:t>
            </a:r>
          </a:p>
          <a:p>
            <a:pPr lvl="2"/>
            <a:r>
              <a:t>Body Level Three</a:t>
            </a:r>
          </a:p>
          <a:p>
            <a:pPr lvl="3"/>
            <a:r>
              <a:t>Body Level Four</a:t>
            </a:r>
          </a:p>
          <a:p>
            <a:pPr lvl="4"/>
            <a:r>
              <a:t>Body Level Five</a:t>
            </a:r>
          </a:p>
        </p:txBody>
      </p:sp>
      <p:sp>
        <p:nvSpPr>
          <p:cNvPr id="81" name="Title Text"/>
          <p:cNvSpPr txBox="1"/>
          <p:nvPr>
            <p:ph type="title"/>
          </p:nvPr>
        </p:nvSpPr>
        <p:spPr>
          <a:xfrm>
            <a:off x="457200" y="704087"/>
            <a:ext cx="8229600" cy="1143001"/>
          </a:xfrm>
          <a:prstGeom prst="rect">
            <a:avLst/>
          </a:prstGeom>
        </p:spPr>
        <p:txBody>
          <a:bodyPr/>
          <a:lstStyle/>
          <a:p>
            <a:pPr/>
            <a:r>
              <a:t>Title Text</a:t>
            </a:r>
          </a:p>
        </p:txBody>
      </p:sp>
      <p:sp>
        <p:nvSpPr>
          <p:cNvPr id="8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rgbClr val="D9D9D9"/>
            </a:gs>
          </a:gsLst>
          <a:lin ang="5640000" scaled="0"/>
        </a:gradFill>
      </p:bgPr>
    </p:bg>
    <p:spTree>
      <p:nvGrpSpPr>
        <p:cNvPr id="1" name=""/>
        <p:cNvGrpSpPr/>
        <p:nvPr/>
      </p:nvGrpSpPr>
      <p:grpSpPr>
        <a:xfrm>
          <a:off x="0" y="0"/>
          <a:ext cx="0" cy="0"/>
          <a:chOff x="0" y="0"/>
          <a:chExt cx="0" cy="0"/>
        </a:xfrm>
      </p:grpSpPr>
      <p:pic>
        <p:nvPicPr>
          <p:cNvPr id="2" name="Picture 1" descr="Picture 1"/>
          <p:cNvPicPr>
            <a:picLocks noChangeAspect="1"/>
          </p:cNvPicPr>
          <p:nvPr/>
        </p:nvPicPr>
        <p:blipFill>
          <a:blip r:embed="rId2">
            <a:extLst/>
          </a:blip>
          <a:stretch>
            <a:fillRect/>
          </a:stretch>
        </p:blipFill>
        <p:spPr>
          <a:xfrm>
            <a:off x="3291332" y="1335963"/>
            <a:ext cx="2548129" cy="4163722"/>
          </a:xfrm>
          <a:prstGeom prst="rect">
            <a:avLst/>
          </a:prstGeom>
          <a:ln w="12700">
            <a:miter lim="400000"/>
          </a:ln>
        </p:spPr>
      </p:pic>
      <p:sp>
        <p:nvSpPr>
          <p:cNvPr id="3" name="Title Text"/>
          <p:cNvSpPr txBox="1"/>
          <p:nvPr>
            <p:ph type="title"/>
          </p:nvPr>
        </p:nvSpPr>
        <p:spPr>
          <a:xfrm>
            <a:off x="457200" y="0"/>
            <a:ext cx="8229600" cy="1417638"/>
          </a:xfrm>
          <a:prstGeom prst="rect">
            <a:avLst/>
          </a:prstGeom>
          <a:ln w="12700">
            <a:miter lim="400000"/>
          </a:ln>
          <a:extLst>
            <a:ext uri="{C572A759-6A51-4108-AA02-DFA0A04FC94B}">
              <ma14:wrappingTextBoxFlag xmlns:ma14="http://schemas.microsoft.com/office/mac/drawingml/2011/main" val="1"/>
            </a:ext>
          </a:extLst>
        </p:spPr>
        <p:txBody>
          <a:bodyPr lIns="0" tIns="0" rIns="0" bIns="0" anchor="b">
            <a:normAutofit fontScale="100000" lnSpcReduction="0"/>
          </a:bodyPr>
          <a:lstStyle/>
          <a:p>
            <a:pPr/>
            <a:r>
              <a:t>Title Text</a:t>
            </a:r>
          </a:p>
        </p:txBody>
      </p:sp>
      <p:sp>
        <p:nvSpPr>
          <p:cNvPr id="4" name="Body Level One…"/>
          <p:cNvSpPr txBox="1"/>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5" name="Slide Number"/>
          <p:cNvSpPr txBox="1"/>
          <p:nvPr>
            <p:ph type="sldNum" sz="quarter" idx="2"/>
          </p:nvPr>
        </p:nvSpPr>
        <p:spPr>
          <a:xfrm>
            <a:off x="4419600" y="6172200"/>
            <a:ext cx="2133600" cy="368301"/>
          </a:xfrm>
          <a:prstGeom prst="rect">
            <a:avLst/>
          </a:prstGeom>
          <a:ln w="12700">
            <a:miter lim="400000"/>
          </a:ln>
        </p:spPr>
        <p:txBody>
          <a:bodyPr wrap="none" lIns="45719" rIns="45719" anchor="ctr">
            <a:spAutoFit/>
          </a:bodyPr>
          <a:lstStyle>
            <a:lvl1pPr algn="r">
              <a:defRPr sz="12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defRPr b="0" baseline="0" cap="none" i="0" spc="0" strike="noStrike" sz="5000" u="none">
          <a:ln>
            <a:noFill/>
          </a:ln>
          <a:solidFill>
            <a:schemeClr val="accent4"/>
          </a:solidFill>
          <a:uFillTx/>
          <a:latin typeface="+mn-lt"/>
          <a:ea typeface="+mn-ea"/>
          <a:cs typeface="+mn-cs"/>
          <a:sym typeface="Calibri"/>
        </a:defRPr>
      </a:lvl1pPr>
      <a:lvl2pPr marL="0" marR="0" indent="0" algn="l" defTabSz="914400" rtl="0" latinLnBrk="0">
        <a:lnSpc>
          <a:spcPct val="100000"/>
        </a:lnSpc>
        <a:spcBef>
          <a:spcPts val="0"/>
        </a:spcBef>
        <a:spcAft>
          <a:spcPts val="0"/>
        </a:spcAft>
        <a:buClrTx/>
        <a:buSzTx/>
        <a:buFontTx/>
        <a:buNone/>
        <a:tabLst/>
        <a:defRPr b="0" baseline="0" cap="none" i="0" spc="0" strike="noStrike" sz="5000" u="none">
          <a:ln>
            <a:noFill/>
          </a:ln>
          <a:solidFill>
            <a:schemeClr val="accent4"/>
          </a:solidFill>
          <a:uFillTx/>
          <a:latin typeface="+mn-lt"/>
          <a:ea typeface="+mn-ea"/>
          <a:cs typeface="+mn-cs"/>
          <a:sym typeface="Calibri"/>
        </a:defRPr>
      </a:lvl2pPr>
      <a:lvl3pPr marL="0" marR="0" indent="0" algn="l" defTabSz="914400" rtl="0" latinLnBrk="0">
        <a:lnSpc>
          <a:spcPct val="100000"/>
        </a:lnSpc>
        <a:spcBef>
          <a:spcPts val="0"/>
        </a:spcBef>
        <a:spcAft>
          <a:spcPts val="0"/>
        </a:spcAft>
        <a:buClrTx/>
        <a:buSzTx/>
        <a:buFontTx/>
        <a:buNone/>
        <a:tabLst/>
        <a:defRPr b="0" baseline="0" cap="none" i="0" spc="0" strike="noStrike" sz="5000" u="none">
          <a:ln>
            <a:noFill/>
          </a:ln>
          <a:solidFill>
            <a:schemeClr val="accent4"/>
          </a:solidFill>
          <a:uFillTx/>
          <a:latin typeface="+mn-lt"/>
          <a:ea typeface="+mn-ea"/>
          <a:cs typeface="+mn-cs"/>
          <a:sym typeface="Calibri"/>
        </a:defRPr>
      </a:lvl3pPr>
      <a:lvl4pPr marL="0" marR="0" indent="0" algn="l" defTabSz="914400" rtl="0" latinLnBrk="0">
        <a:lnSpc>
          <a:spcPct val="100000"/>
        </a:lnSpc>
        <a:spcBef>
          <a:spcPts val="0"/>
        </a:spcBef>
        <a:spcAft>
          <a:spcPts val="0"/>
        </a:spcAft>
        <a:buClrTx/>
        <a:buSzTx/>
        <a:buFontTx/>
        <a:buNone/>
        <a:tabLst/>
        <a:defRPr b="0" baseline="0" cap="none" i="0" spc="0" strike="noStrike" sz="5000" u="none">
          <a:ln>
            <a:noFill/>
          </a:ln>
          <a:solidFill>
            <a:schemeClr val="accent4"/>
          </a:solidFill>
          <a:uFillTx/>
          <a:latin typeface="+mn-lt"/>
          <a:ea typeface="+mn-ea"/>
          <a:cs typeface="+mn-cs"/>
          <a:sym typeface="Calibri"/>
        </a:defRPr>
      </a:lvl4pPr>
      <a:lvl5pPr marL="0" marR="0" indent="0" algn="l" defTabSz="914400" rtl="0" latinLnBrk="0">
        <a:lnSpc>
          <a:spcPct val="100000"/>
        </a:lnSpc>
        <a:spcBef>
          <a:spcPts val="0"/>
        </a:spcBef>
        <a:spcAft>
          <a:spcPts val="0"/>
        </a:spcAft>
        <a:buClrTx/>
        <a:buSzTx/>
        <a:buFontTx/>
        <a:buNone/>
        <a:tabLst/>
        <a:defRPr b="0" baseline="0" cap="none" i="0" spc="0" strike="noStrike" sz="5000" u="none">
          <a:ln>
            <a:noFill/>
          </a:ln>
          <a:solidFill>
            <a:schemeClr val="accent4"/>
          </a:solidFill>
          <a:uFillTx/>
          <a:latin typeface="+mn-lt"/>
          <a:ea typeface="+mn-ea"/>
          <a:cs typeface="+mn-cs"/>
          <a:sym typeface="Calibri"/>
        </a:defRPr>
      </a:lvl5pPr>
      <a:lvl6pPr marL="0" marR="0" indent="0" algn="l" defTabSz="914400" rtl="0" latinLnBrk="0">
        <a:lnSpc>
          <a:spcPct val="100000"/>
        </a:lnSpc>
        <a:spcBef>
          <a:spcPts val="0"/>
        </a:spcBef>
        <a:spcAft>
          <a:spcPts val="0"/>
        </a:spcAft>
        <a:buClrTx/>
        <a:buSzTx/>
        <a:buFontTx/>
        <a:buNone/>
        <a:tabLst/>
        <a:defRPr b="0" baseline="0" cap="none" i="0" spc="0" strike="noStrike" sz="5000" u="none">
          <a:ln>
            <a:noFill/>
          </a:ln>
          <a:solidFill>
            <a:schemeClr val="accent4"/>
          </a:solidFill>
          <a:uFillTx/>
          <a:latin typeface="+mn-lt"/>
          <a:ea typeface="+mn-ea"/>
          <a:cs typeface="+mn-cs"/>
          <a:sym typeface="Calibri"/>
        </a:defRPr>
      </a:lvl6pPr>
      <a:lvl7pPr marL="0" marR="0" indent="0" algn="l" defTabSz="914400" rtl="0" latinLnBrk="0">
        <a:lnSpc>
          <a:spcPct val="100000"/>
        </a:lnSpc>
        <a:spcBef>
          <a:spcPts val="0"/>
        </a:spcBef>
        <a:spcAft>
          <a:spcPts val="0"/>
        </a:spcAft>
        <a:buClrTx/>
        <a:buSzTx/>
        <a:buFontTx/>
        <a:buNone/>
        <a:tabLst/>
        <a:defRPr b="0" baseline="0" cap="none" i="0" spc="0" strike="noStrike" sz="5000" u="none">
          <a:ln>
            <a:noFill/>
          </a:ln>
          <a:solidFill>
            <a:schemeClr val="accent4"/>
          </a:solidFill>
          <a:uFillTx/>
          <a:latin typeface="+mn-lt"/>
          <a:ea typeface="+mn-ea"/>
          <a:cs typeface="+mn-cs"/>
          <a:sym typeface="Calibri"/>
        </a:defRPr>
      </a:lvl7pPr>
      <a:lvl8pPr marL="0" marR="0" indent="0" algn="l" defTabSz="914400" rtl="0" latinLnBrk="0">
        <a:lnSpc>
          <a:spcPct val="100000"/>
        </a:lnSpc>
        <a:spcBef>
          <a:spcPts val="0"/>
        </a:spcBef>
        <a:spcAft>
          <a:spcPts val="0"/>
        </a:spcAft>
        <a:buClrTx/>
        <a:buSzTx/>
        <a:buFontTx/>
        <a:buNone/>
        <a:tabLst/>
        <a:defRPr b="0" baseline="0" cap="none" i="0" spc="0" strike="noStrike" sz="5000" u="none">
          <a:ln>
            <a:noFill/>
          </a:ln>
          <a:solidFill>
            <a:schemeClr val="accent4"/>
          </a:solidFill>
          <a:uFillTx/>
          <a:latin typeface="+mn-lt"/>
          <a:ea typeface="+mn-ea"/>
          <a:cs typeface="+mn-cs"/>
          <a:sym typeface="Calibri"/>
        </a:defRPr>
      </a:lvl8pPr>
      <a:lvl9pPr marL="0" marR="0" indent="0" algn="l" defTabSz="914400" rtl="0" latinLnBrk="0">
        <a:lnSpc>
          <a:spcPct val="100000"/>
        </a:lnSpc>
        <a:spcBef>
          <a:spcPts val="0"/>
        </a:spcBef>
        <a:spcAft>
          <a:spcPts val="0"/>
        </a:spcAft>
        <a:buClrTx/>
        <a:buSzTx/>
        <a:buFontTx/>
        <a:buNone/>
        <a:tabLst/>
        <a:defRPr b="0" baseline="0" cap="none" i="0" spc="0" strike="noStrike" sz="5000" u="none">
          <a:ln>
            <a:noFill/>
          </a:ln>
          <a:solidFill>
            <a:schemeClr val="accent4"/>
          </a:solidFill>
          <a:uFillTx/>
          <a:latin typeface="+mn-lt"/>
          <a:ea typeface="+mn-ea"/>
          <a:cs typeface="+mn-cs"/>
          <a:sym typeface="Calibri"/>
        </a:defRPr>
      </a:lvl9pPr>
    </p:titleStyle>
    <p:bodyStyle>
      <a:lvl1pPr marL="274306" marR="0" indent="-274306" algn="l" defTabSz="914400" rtl="0" latinLnBrk="0">
        <a:lnSpc>
          <a:spcPct val="100000"/>
        </a:lnSpc>
        <a:spcBef>
          <a:spcPts val="600"/>
        </a:spcBef>
        <a:spcAft>
          <a:spcPts val="0"/>
        </a:spcAft>
        <a:buClr>
          <a:schemeClr val="accent3"/>
        </a:buClr>
        <a:buSzPct val="95000"/>
        <a:buFontTx/>
        <a:buChar char="●"/>
        <a:tabLst/>
        <a:defRPr b="0" baseline="0" cap="none" i="0" spc="0" strike="noStrike" sz="2600" u="none">
          <a:ln>
            <a:noFill/>
          </a:ln>
          <a:solidFill>
            <a:srgbClr val="000000"/>
          </a:solidFill>
          <a:uFillTx/>
          <a:latin typeface="+mn-lt"/>
          <a:ea typeface="+mn-ea"/>
          <a:cs typeface="+mn-cs"/>
          <a:sym typeface="Calibri"/>
        </a:defRPr>
      </a:lvl1pPr>
      <a:lvl2pPr marL="660619" marR="0" indent="-267447" algn="l" defTabSz="914400" rtl="0" latinLnBrk="0">
        <a:lnSpc>
          <a:spcPct val="100000"/>
        </a:lnSpc>
        <a:spcBef>
          <a:spcPts val="600"/>
        </a:spcBef>
        <a:spcAft>
          <a:spcPts val="0"/>
        </a:spcAft>
        <a:buClr>
          <a:schemeClr val="accent3"/>
        </a:buClr>
        <a:buSzPct val="85000"/>
        <a:buFontTx/>
        <a:buChar char="●"/>
        <a:tabLst/>
        <a:defRPr b="0" baseline="0" cap="none" i="0" spc="0" strike="noStrike" sz="2600" u="none">
          <a:ln>
            <a:noFill/>
          </a:ln>
          <a:solidFill>
            <a:srgbClr val="000000"/>
          </a:solidFill>
          <a:uFillTx/>
          <a:latin typeface="+mn-lt"/>
          <a:ea typeface="+mn-ea"/>
          <a:cs typeface="+mn-cs"/>
          <a:sym typeface="Calibri"/>
        </a:defRPr>
      </a:lvl2pPr>
      <a:lvl3pPr marL="973132" marR="0" indent="-305654" algn="l" defTabSz="914400" rtl="0" latinLnBrk="0">
        <a:lnSpc>
          <a:spcPct val="100000"/>
        </a:lnSpc>
        <a:spcBef>
          <a:spcPts val="600"/>
        </a:spcBef>
        <a:spcAft>
          <a:spcPts val="0"/>
        </a:spcAft>
        <a:buClr>
          <a:schemeClr val="accent3"/>
        </a:buClr>
        <a:buSzPct val="70000"/>
        <a:buFontTx/>
        <a:buChar char="●"/>
        <a:tabLst/>
        <a:defRPr b="0" baseline="0" cap="none" i="0" spc="0" strike="noStrike" sz="2600" u="none">
          <a:ln>
            <a:noFill/>
          </a:ln>
          <a:solidFill>
            <a:srgbClr val="000000"/>
          </a:solidFill>
          <a:uFillTx/>
          <a:latin typeface="+mn-lt"/>
          <a:ea typeface="+mn-ea"/>
          <a:cs typeface="+mn-cs"/>
          <a:sym typeface="Calibri"/>
        </a:defRPr>
      </a:lvl3pPr>
      <a:lvl4pPr marL="1251749" marR="0" indent="-273391" algn="l" defTabSz="914400" rtl="0" latinLnBrk="0">
        <a:lnSpc>
          <a:spcPct val="100000"/>
        </a:lnSpc>
        <a:spcBef>
          <a:spcPts val="600"/>
        </a:spcBef>
        <a:spcAft>
          <a:spcPts val="0"/>
        </a:spcAft>
        <a:buClr>
          <a:schemeClr val="accent3"/>
        </a:buClr>
        <a:buSzPct val="65000"/>
        <a:buFontTx/>
        <a:buChar char="●"/>
        <a:tabLst/>
        <a:defRPr b="0" baseline="0" cap="none" i="0" spc="0" strike="noStrike" sz="2600" u="none">
          <a:ln>
            <a:noFill/>
          </a:ln>
          <a:solidFill>
            <a:srgbClr val="000000"/>
          </a:solidFill>
          <a:uFillTx/>
          <a:latin typeface="+mn-lt"/>
          <a:ea typeface="+mn-ea"/>
          <a:cs typeface="+mn-cs"/>
          <a:sym typeface="Calibri"/>
        </a:defRPr>
      </a:lvl4pPr>
      <a:lvl5pPr marL="1526055" marR="0" indent="-273391" algn="l" defTabSz="914400" rtl="0" latinLnBrk="0">
        <a:lnSpc>
          <a:spcPct val="100000"/>
        </a:lnSpc>
        <a:spcBef>
          <a:spcPts val="600"/>
        </a:spcBef>
        <a:spcAft>
          <a:spcPts val="0"/>
        </a:spcAft>
        <a:buClr>
          <a:schemeClr val="accent3"/>
        </a:buClr>
        <a:buSzPct val="65000"/>
        <a:buFontTx/>
        <a:buChar char="●"/>
        <a:tabLst/>
        <a:defRPr b="0" baseline="0" cap="none" i="0" spc="0" strike="noStrike" sz="2600" u="none">
          <a:ln>
            <a:noFill/>
          </a:ln>
          <a:solidFill>
            <a:srgbClr val="000000"/>
          </a:solidFill>
          <a:uFillTx/>
          <a:latin typeface="+mn-lt"/>
          <a:ea typeface="+mn-ea"/>
          <a:cs typeface="+mn-cs"/>
          <a:sym typeface="Calibri"/>
        </a:defRPr>
      </a:lvl5pPr>
      <a:lvl6pPr marL="1830738" marR="0" indent="-303768" algn="l" defTabSz="914400" rtl="0" latinLnBrk="0">
        <a:lnSpc>
          <a:spcPct val="100000"/>
        </a:lnSpc>
        <a:spcBef>
          <a:spcPts val="600"/>
        </a:spcBef>
        <a:spcAft>
          <a:spcPts val="0"/>
        </a:spcAft>
        <a:buClr>
          <a:schemeClr val="accent3"/>
        </a:buClr>
        <a:buSzPct val="80000"/>
        <a:buFontTx/>
        <a:buChar char="●"/>
        <a:tabLst/>
        <a:defRPr b="0" baseline="0" cap="none" i="0" spc="0" strike="noStrike" sz="2600" u="none">
          <a:ln>
            <a:noFill/>
          </a:ln>
          <a:solidFill>
            <a:srgbClr val="000000"/>
          </a:solidFill>
          <a:uFillTx/>
          <a:latin typeface="+mn-lt"/>
          <a:ea typeface="+mn-ea"/>
          <a:cs typeface="+mn-cs"/>
          <a:sym typeface="Calibri"/>
        </a:defRPr>
      </a:lvl6pPr>
      <a:lvl7pPr marL="2034435" marR="0" indent="-297165" algn="l" defTabSz="914400" rtl="0" latinLnBrk="0">
        <a:lnSpc>
          <a:spcPct val="100000"/>
        </a:lnSpc>
        <a:spcBef>
          <a:spcPts val="600"/>
        </a:spcBef>
        <a:spcAft>
          <a:spcPts val="0"/>
        </a:spcAft>
        <a:buClr>
          <a:schemeClr val="accent3"/>
        </a:buClr>
        <a:buSzPct val="80000"/>
        <a:buFontTx/>
        <a:buChar char="●"/>
        <a:tabLst/>
        <a:defRPr b="0" baseline="0" cap="none" i="0" spc="0" strike="noStrike" sz="2600" u="none">
          <a:ln>
            <a:noFill/>
          </a:ln>
          <a:solidFill>
            <a:srgbClr val="000000"/>
          </a:solidFill>
          <a:uFillTx/>
          <a:latin typeface="+mn-lt"/>
          <a:ea typeface="+mn-ea"/>
          <a:cs typeface="+mn-cs"/>
          <a:sym typeface="Calibri"/>
        </a:defRPr>
      </a:lvl7pPr>
      <a:lvl8pPr marL="2308742" marR="0" indent="-297165" algn="l" defTabSz="914400" rtl="0" latinLnBrk="0">
        <a:lnSpc>
          <a:spcPct val="100000"/>
        </a:lnSpc>
        <a:spcBef>
          <a:spcPts val="600"/>
        </a:spcBef>
        <a:spcAft>
          <a:spcPts val="0"/>
        </a:spcAft>
        <a:buClr>
          <a:schemeClr val="accent3"/>
        </a:buClr>
        <a:buSzPct val="100000"/>
        <a:buFontTx/>
        <a:buChar char="•"/>
        <a:tabLst/>
        <a:defRPr b="0" baseline="0" cap="none" i="0" spc="0" strike="noStrike" sz="2600" u="none">
          <a:ln>
            <a:noFill/>
          </a:ln>
          <a:solidFill>
            <a:srgbClr val="000000"/>
          </a:solidFill>
          <a:uFillTx/>
          <a:latin typeface="+mn-lt"/>
          <a:ea typeface="+mn-ea"/>
          <a:cs typeface="+mn-cs"/>
          <a:sym typeface="Calibri"/>
        </a:defRPr>
      </a:lvl8pPr>
      <a:lvl9pPr marL="2625500" marR="0" indent="-339617" algn="l" defTabSz="914400" rtl="0" latinLnBrk="0">
        <a:lnSpc>
          <a:spcPct val="100000"/>
        </a:lnSpc>
        <a:spcBef>
          <a:spcPts val="600"/>
        </a:spcBef>
        <a:spcAft>
          <a:spcPts val="0"/>
        </a:spcAft>
        <a:buClr>
          <a:schemeClr val="accent3"/>
        </a:buClr>
        <a:buSzPct val="100000"/>
        <a:buFontTx/>
        <a:buChar char="•"/>
        <a:tabLst/>
        <a:defRPr b="0" baseline="0" cap="none" i="0" spc="0" strike="noStrike" sz="2600" u="none">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onstantia"/>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onstantia"/>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onstantia"/>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onstantia"/>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onstantia"/>
        </a:defRPr>
      </a:lvl5pPr>
      <a:lvl6pPr marL="0" marR="0" indent="22860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onstantia"/>
        </a:defRPr>
      </a:lvl6pPr>
      <a:lvl7pPr marL="0" marR="0" indent="27432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onstantia"/>
        </a:defRPr>
      </a:lvl7pPr>
      <a:lvl8pPr marL="0" marR="0" indent="32004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onstantia"/>
        </a:defRPr>
      </a:lvl8pPr>
      <a:lvl9pPr marL="0" marR="0" indent="36576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onstantia"/>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9" name="Title 1"/>
          <p:cNvSpPr txBox="1"/>
          <p:nvPr>
            <p:ph type="title"/>
          </p:nvPr>
        </p:nvSpPr>
        <p:spPr>
          <a:xfrm>
            <a:off x="530351" y="1316736"/>
            <a:ext cx="7772401" cy="1362456"/>
          </a:xfrm>
          <a:prstGeom prst="rect">
            <a:avLst/>
          </a:prstGeom>
        </p:spPr>
        <p:txBody>
          <a:bodyPr/>
          <a:lstStyle/>
          <a:p>
            <a:pPr/>
            <a:r>
              <a:t>Evaluation</a:t>
            </a:r>
          </a:p>
        </p:txBody>
      </p:sp>
      <p:sp>
        <p:nvSpPr>
          <p:cNvPr id="130" name="Text Placeholder 4"/>
          <p:cNvSpPr txBox="1"/>
          <p:nvPr>
            <p:ph type="body" sz="quarter" idx="1"/>
          </p:nvPr>
        </p:nvSpPr>
        <p:spPr>
          <a:xfrm>
            <a:off x="530351" y="2704663"/>
            <a:ext cx="7772401" cy="1509713"/>
          </a:xfrm>
          <a:prstGeom prst="rect">
            <a:avLst/>
          </a:prstGeom>
        </p:spPr>
        <p:txBody>
          <a:bodyPr/>
          <a:lstStyle/>
          <a:p>
            <a:pPr/>
            <a:r>
              <a:t>Group Presentations of New Countries</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l"/>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advClick="1" p14:dur="1200">
        <p:push dir="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2" name="Title 1"/>
          <p:cNvSpPr txBox="1"/>
          <p:nvPr>
            <p:ph type="title"/>
          </p:nvPr>
        </p:nvSpPr>
        <p:spPr>
          <a:xfrm>
            <a:off x="533400" y="2057400"/>
            <a:ext cx="7851648" cy="1828800"/>
          </a:xfrm>
          <a:prstGeom prst="rect">
            <a:avLst/>
          </a:prstGeom>
        </p:spPr>
        <p:txBody>
          <a:bodyPr/>
          <a:lstStyle/>
          <a:p>
            <a:pPr>
              <a:defRPr sz="6000"/>
            </a:pPr>
            <a:r>
              <a:t>Zombie Apocalypse:</a:t>
            </a:r>
            <a:br/>
            <a:r>
              <a:rPr i="1" sz="3600"/>
              <a:t>What do people need to survive?</a:t>
            </a:r>
          </a:p>
        </p:txBody>
      </p:sp>
      <p:sp>
        <p:nvSpPr>
          <p:cNvPr id="103" name="Subtitle 2"/>
          <p:cNvSpPr txBox="1"/>
          <p:nvPr>
            <p:ph type="body" sz="half" idx="1"/>
          </p:nvPr>
        </p:nvSpPr>
        <p:spPr>
          <a:xfrm>
            <a:off x="533400" y="3914335"/>
            <a:ext cx="7854696" cy="1752601"/>
          </a:xfrm>
          <a:prstGeom prst="rect">
            <a:avLst/>
          </a:prstGeom>
        </p:spPr>
        <p:txBody>
          <a:bodyPr/>
          <a:lstStyle/>
          <a:p>
            <a:pPr/>
            <a:r>
              <a:t>A US Government Lesson</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5" name="Title 1"/>
          <p:cNvSpPr txBox="1"/>
          <p:nvPr>
            <p:ph type="title"/>
          </p:nvPr>
        </p:nvSpPr>
        <p:spPr>
          <a:prstGeom prst="rect">
            <a:avLst/>
          </a:prstGeom>
        </p:spPr>
        <p:txBody>
          <a:bodyPr/>
          <a:lstStyle/>
          <a:p>
            <a:pPr/>
            <a:r>
              <a:t>Movie Clip discussion</a:t>
            </a:r>
          </a:p>
        </p:txBody>
      </p:sp>
      <p:sp>
        <p:nvSpPr>
          <p:cNvPr id="106" name="Content Placeholder 2"/>
          <p:cNvSpPr txBox="1"/>
          <p:nvPr>
            <p:ph type="body" idx="1"/>
          </p:nvPr>
        </p:nvSpPr>
        <p:spPr>
          <a:xfrm>
            <a:off x="457200" y="1935479"/>
            <a:ext cx="8229600" cy="4389121"/>
          </a:xfrm>
          <a:prstGeom prst="rect">
            <a:avLst/>
          </a:prstGeom>
        </p:spPr>
        <p:txBody>
          <a:bodyPr/>
          <a:lstStyle/>
          <a:p>
            <a:pPr marL="245043" indent="-245043" defTabSz="859536">
              <a:lnSpc>
                <a:spcPct val="150000"/>
              </a:lnSpc>
              <a:spcBef>
                <a:spcPts val="500"/>
              </a:spcBef>
              <a:buClrTx/>
              <a:buSzPct val="100000"/>
              <a:buChar char="•"/>
              <a:defRPr sz="2444"/>
            </a:pPr>
            <a:r>
              <a:t>What did you see in the movie?</a:t>
            </a:r>
          </a:p>
          <a:p>
            <a:pPr marL="245043" indent="-245043" defTabSz="859536">
              <a:lnSpc>
                <a:spcPct val="150000"/>
              </a:lnSpc>
              <a:spcBef>
                <a:spcPts val="500"/>
              </a:spcBef>
              <a:buClrTx/>
              <a:buSzPct val="100000"/>
              <a:buChar char="•"/>
              <a:defRPr sz="2444"/>
            </a:pPr>
            <a:r>
              <a:t>What is happening to society?</a:t>
            </a:r>
          </a:p>
          <a:p>
            <a:pPr marL="245043" indent="-245043" defTabSz="859536">
              <a:lnSpc>
                <a:spcPct val="150000"/>
              </a:lnSpc>
              <a:spcBef>
                <a:spcPts val="500"/>
              </a:spcBef>
              <a:buClrTx/>
              <a:buSzPct val="100000"/>
              <a:buChar char="•"/>
              <a:defRPr sz="2444"/>
            </a:pPr>
            <a:r>
              <a:t>What particular incidents or dialogue reveal aspects of the people or actions in the video?</a:t>
            </a:r>
          </a:p>
          <a:p>
            <a:pPr marL="245043" indent="-245043" defTabSz="859536">
              <a:lnSpc>
                <a:spcPct val="150000"/>
              </a:lnSpc>
              <a:spcBef>
                <a:spcPts val="500"/>
              </a:spcBef>
              <a:buClrTx/>
              <a:buSzPct val="100000"/>
              <a:buChar char="•"/>
              <a:defRPr sz="2444"/>
            </a:pPr>
            <a:r>
              <a:t>What should be the role of government in this situation?</a:t>
            </a:r>
          </a:p>
          <a:p>
            <a:pPr marL="245043" indent="-245043" defTabSz="859536">
              <a:lnSpc>
                <a:spcPct val="150000"/>
              </a:lnSpc>
              <a:spcBef>
                <a:spcPts val="500"/>
              </a:spcBef>
              <a:buClrTx/>
              <a:buSzPct val="100000"/>
              <a:buChar char="•"/>
              <a:defRPr sz="2444"/>
            </a:pPr>
            <a:r>
              <a:t>Can you think of real situations where a government is in chaos?</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l"/>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8" name="Title 1"/>
          <p:cNvSpPr txBox="1"/>
          <p:nvPr>
            <p:ph type="title"/>
          </p:nvPr>
        </p:nvSpPr>
        <p:spPr>
          <a:prstGeom prst="rect">
            <a:avLst/>
          </a:prstGeom>
        </p:spPr>
        <p:txBody>
          <a:bodyPr/>
          <a:lstStyle/>
          <a:p>
            <a:pPr/>
            <a:r>
              <a:t>Scenario:</a:t>
            </a:r>
          </a:p>
        </p:txBody>
      </p:sp>
      <p:sp>
        <p:nvSpPr>
          <p:cNvPr id="109" name="Content Placeholder 2"/>
          <p:cNvSpPr txBox="1"/>
          <p:nvPr>
            <p:ph type="body" idx="1"/>
          </p:nvPr>
        </p:nvSpPr>
        <p:spPr>
          <a:xfrm>
            <a:off x="457200" y="1935479"/>
            <a:ext cx="8229600" cy="4389121"/>
          </a:xfrm>
          <a:prstGeom prst="rect">
            <a:avLst/>
          </a:prstGeom>
        </p:spPr>
        <p:txBody>
          <a:bodyPr/>
          <a:lstStyle/>
          <a:p>
            <a:pPr marL="0" indent="0">
              <a:buSzTx/>
              <a:buFont typeface="Wingdings 2"/>
              <a:buNone/>
            </a:pPr>
            <a:r>
              <a:t>YOU are the survivors of this zombie apocalypse. All the zombies have been destroyed but they did severe damage and destruction all over the world. </a:t>
            </a:r>
          </a:p>
          <a:p>
            <a:pPr marL="0" indent="0">
              <a:buSzTx/>
              <a:buFont typeface="Wingdings 2"/>
              <a:buNone/>
            </a:pPr>
            <a:r>
              <a:t>Only small pockets of humans remain scattered around the world, and no political governments or leaders survived. Groups of humans must form new countries and governments to continue the human race. </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1" name="Title 1"/>
          <p:cNvSpPr txBox="1"/>
          <p:nvPr>
            <p:ph type="title"/>
          </p:nvPr>
        </p:nvSpPr>
        <p:spPr>
          <a:prstGeom prst="rect">
            <a:avLst/>
          </a:prstGeom>
        </p:spPr>
        <p:txBody>
          <a:bodyPr/>
          <a:lstStyle>
            <a:lvl1pPr>
              <a:defRPr sz="4400"/>
            </a:lvl1pPr>
          </a:lstStyle>
          <a:p>
            <a:pPr/>
            <a:r>
              <a:t>Class Brainstorming Activity</a:t>
            </a:r>
          </a:p>
        </p:txBody>
      </p:sp>
      <p:sp>
        <p:nvSpPr>
          <p:cNvPr id="112" name="Content Placeholder 2"/>
          <p:cNvSpPr txBox="1"/>
          <p:nvPr>
            <p:ph type="body" idx="1"/>
          </p:nvPr>
        </p:nvSpPr>
        <p:spPr>
          <a:xfrm>
            <a:off x="457200" y="1847087"/>
            <a:ext cx="7924800" cy="4507839"/>
          </a:xfrm>
          <a:prstGeom prst="rect">
            <a:avLst/>
          </a:prstGeom>
        </p:spPr>
        <p:txBody>
          <a:bodyPr/>
          <a:lstStyle/>
          <a:p>
            <a:pPr marL="0" indent="0">
              <a:buSzTx/>
              <a:buFont typeface="Wingdings 2"/>
              <a:buNone/>
              <a:defRPr sz="2800"/>
            </a:pPr>
          </a:p>
          <a:p>
            <a:pPr marL="0" indent="0">
              <a:buSzTx/>
              <a:buFont typeface="Wingdings 2"/>
              <a:buNone/>
              <a:defRPr sz="2800"/>
            </a:pPr>
          </a:p>
          <a:p>
            <a:pPr marL="0" indent="0" algn="ctr">
              <a:spcBef>
                <a:spcPts val="800"/>
              </a:spcBef>
              <a:buSzTx/>
              <a:buFont typeface="Wingdings 2"/>
              <a:buNone/>
              <a:defRPr sz="3600"/>
            </a:pPr>
            <a:r>
              <a:t>What will human groups need for their survival and to build a new society?</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l"/>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14" name="Picture 4" descr="Picture 4"/>
          <p:cNvPicPr>
            <a:picLocks noChangeAspect="1"/>
          </p:cNvPicPr>
          <p:nvPr/>
        </p:nvPicPr>
        <p:blipFill>
          <a:blip r:embed="rId3">
            <a:extLst/>
          </a:blip>
          <a:stretch>
            <a:fillRect/>
          </a:stretch>
        </p:blipFill>
        <p:spPr>
          <a:xfrm>
            <a:off x="8221" y="1479"/>
            <a:ext cx="9172029" cy="6856522"/>
          </a:xfrm>
          <a:prstGeom prst="rect">
            <a:avLst/>
          </a:prstGeom>
          <a:ln w="12700">
            <a:miter lim="400000"/>
          </a:ln>
        </p:spPr>
      </p:pic>
      <p:sp>
        <p:nvSpPr>
          <p:cNvPr id="115" name="TextBox 1"/>
          <p:cNvSpPr txBox="1"/>
          <p:nvPr/>
        </p:nvSpPr>
        <p:spPr>
          <a:xfrm>
            <a:off x="2286000" y="457200"/>
            <a:ext cx="5791200" cy="710566"/>
          </a:xfrm>
          <a:prstGeom prst="rect">
            <a:avLst/>
          </a:prstGeom>
          <a:ln>
            <a:solidFill>
              <a:srgbClr val="C00000"/>
            </a:solidFill>
          </a:ln>
          <a:extLst>
            <a:ext uri="{C572A759-6A51-4108-AA02-DFA0A04FC94B}">
              <ma14:wrappingTextBoxFlag xmlns:ma14="http://schemas.microsoft.com/office/mac/drawingml/2011/main" val="1"/>
            </a:ext>
          </a:extLst>
        </p:spPr>
        <p:txBody>
          <a:bodyPr lIns="45719" rIns="45719">
            <a:spAutoFit/>
          </a:bodyPr>
          <a:lstStyle>
            <a:lvl1pPr>
              <a:defRPr>
                <a:solidFill>
                  <a:srgbClr val="C00000"/>
                </a:solidFill>
              </a:defRPr>
            </a:lvl1pPr>
          </a:lstStyle>
          <a:p>
            <a:pPr/>
            <a:r>
              <a:t>International Law defines humans living in groups in one location as a “state”, society, or country.</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9" name="Title 1"/>
          <p:cNvSpPr txBox="1"/>
          <p:nvPr>
            <p:ph type="title"/>
          </p:nvPr>
        </p:nvSpPr>
        <p:spPr>
          <a:prstGeom prst="rect">
            <a:avLst/>
          </a:prstGeom>
        </p:spPr>
        <p:txBody>
          <a:bodyPr/>
          <a:lstStyle>
            <a:lvl1pPr defTabSz="786384">
              <a:defRPr sz="3870"/>
            </a:lvl1pPr>
          </a:lstStyle>
          <a:p>
            <a:pPr/>
            <a:r>
              <a:t>Determine your Government’s Structure</a:t>
            </a:r>
          </a:p>
        </p:txBody>
      </p:sp>
      <p:sp>
        <p:nvSpPr>
          <p:cNvPr id="120" name="Content Placeholder 2"/>
          <p:cNvSpPr txBox="1"/>
          <p:nvPr>
            <p:ph type="body" idx="1"/>
          </p:nvPr>
        </p:nvSpPr>
        <p:spPr>
          <a:xfrm>
            <a:off x="457200" y="1935479"/>
            <a:ext cx="8229600" cy="4389121"/>
          </a:xfrm>
          <a:prstGeom prst="rect">
            <a:avLst/>
          </a:prstGeom>
        </p:spPr>
        <p:txBody>
          <a:bodyPr/>
          <a:lstStyle/>
          <a:p>
            <a:pPr marL="0" indent="0" defTabSz="905255">
              <a:lnSpc>
                <a:spcPct val="90000"/>
              </a:lnSpc>
              <a:spcBef>
                <a:spcPts val="500"/>
              </a:spcBef>
              <a:buSzTx/>
              <a:buFont typeface="Wingdings 2"/>
              <a:buNone/>
              <a:defRPr b="1" cap="all" sz="2178"/>
            </a:pPr>
          </a:p>
          <a:p>
            <a:pPr marL="271562" indent="-271562" defTabSz="905255">
              <a:lnSpc>
                <a:spcPct val="90000"/>
              </a:lnSpc>
              <a:spcBef>
                <a:spcPts val="500"/>
              </a:spcBef>
              <a:defRPr b="1" sz="2178"/>
            </a:pPr>
            <a:r>
              <a:t>Authoritarian:</a:t>
            </a:r>
            <a:r>
              <a:rPr b="0"/>
              <a:t> systems in which those in power hold absolute authority over the people.</a:t>
            </a:r>
          </a:p>
          <a:p>
            <a:pPr marL="0" indent="0" defTabSz="905255">
              <a:lnSpc>
                <a:spcPct val="90000"/>
              </a:lnSpc>
              <a:spcBef>
                <a:spcPts val="500"/>
              </a:spcBef>
              <a:buSzTx/>
              <a:buFont typeface="Wingdings 2"/>
              <a:buNone/>
              <a:defRPr sz="2178"/>
            </a:pPr>
          </a:p>
          <a:p>
            <a:pPr marL="271562" indent="-271562" defTabSz="905255">
              <a:lnSpc>
                <a:spcPct val="90000"/>
              </a:lnSpc>
              <a:spcBef>
                <a:spcPts val="500"/>
              </a:spcBef>
              <a:defRPr b="1" sz="2178"/>
            </a:pPr>
            <a:r>
              <a:t>Direct Democracy: </a:t>
            </a:r>
            <a:r>
              <a:rPr b="0"/>
              <a:t>All citizens of the state make all the decisions in mass meetings. </a:t>
            </a:r>
            <a:endParaRPr i="1"/>
          </a:p>
          <a:p>
            <a:pPr marL="0" indent="0" defTabSz="905255">
              <a:lnSpc>
                <a:spcPct val="90000"/>
              </a:lnSpc>
              <a:spcBef>
                <a:spcPts val="500"/>
              </a:spcBef>
              <a:buSzTx/>
              <a:buFont typeface="Wingdings 2"/>
              <a:buNone/>
              <a:defRPr sz="2178"/>
            </a:pPr>
          </a:p>
          <a:p>
            <a:pPr marL="271562" indent="-271562" defTabSz="905255">
              <a:lnSpc>
                <a:spcPct val="90000"/>
              </a:lnSpc>
              <a:spcBef>
                <a:spcPts val="500"/>
              </a:spcBef>
              <a:defRPr b="1" sz="2178"/>
            </a:pPr>
            <a:r>
              <a:t>Republic: </a:t>
            </a:r>
            <a:r>
              <a:rPr b="0"/>
              <a:t>A Representational democracy where Leaders elected by the people represent the people in matters of common welfare.</a:t>
            </a:r>
          </a:p>
          <a:p>
            <a:pPr marL="0" indent="0" defTabSz="905255">
              <a:lnSpc>
                <a:spcPct val="90000"/>
              </a:lnSpc>
              <a:spcBef>
                <a:spcPts val="500"/>
              </a:spcBef>
              <a:buSzTx/>
              <a:buFont typeface="Wingdings 2"/>
              <a:buNone/>
              <a:defRPr sz="2178"/>
            </a:pPr>
          </a:p>
          <a:p>
            <a:pPr marL="271562" indent="-271562" defTabSz="905255">
              <a:lnSpc>
                <a:spcPct val="90000"/>
              </a:lnSpc>
              <a:spcBef>
                <a:spcPts val="500"/>
              </a:spcBef>
              <a:defRPr b="1" sz="2178"/>
            </a:pPr>
            <a:r>
              <a:t>Theocracy: </a:t>
            </a:r>
            <a:r>
              <a:rPr b="0"/>
              <a:t>A country run by religious leaders that expect citizens to follow that religion.</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2" name="Title 1"/>
          <p:cNvSpPr txBox="1"/>
          <p:nvPr>
            <p:ph type="title"/>
          </p:nvPr>
        </p:nvSpPr>
        <p:spPr>
          <a:prstGeom prst="rect">
            <a:avLst/>
          </a:prstGeom>
        </p:spPr>
        <p:txBody>
          <a:bodyPr/>
          <a:lstStyle>
            <a:lvl1pPr algn="ctr"/>
          </a:lstStyle>
          <a:p>
            <a:pPr/>
            <a:r>
              <a:t>Government Structures</a:t>
            </a:r>
          </a:p>
        </p:txBody>
      </p:sp>
      <p:sp>
        <p:nvSpPr>
          <p:cNvPr id="123" name="Content Placeholder 2"/>
          <p:cNvSpPr txBox="1"/>
          <p:nvPr>
            <p:ph type="body" sz="half" idx="1"/>
          </p:nvPr>
        </p:nvSpPr>
        <p:spPr>
          <a:xfrm>
            <a:off x="457200" y="1920084"/>
            <a:ext cx="4038600" cy="4434842"/>
          </a:xfrm>
          <a:prstGeom prst="rect">
            <a:avLst/>
          </a:prstGeom>
        </p:spPr>
        <p:txBody>
          <a:bodyPr/>
          <a:lstStyle>
            <a:lvl1pPr>
              <a:spcBef>
                <a:spcPts val="700"/>
              </a:spcBef>
              <a:defRPr sz="3200"/>
            </a:lvl1pPr>
          </a:lstStyle>
          <a:p>
            <a:pPr/>
            <a:r>
              <a:t>What are the advantages of your choice of government?</a:t>
            </a:r>
          </a:p>
        </p:txBody>
      </p:sp>
      <p:sp>
        <p:nvSpPr>
          <p:cNvPr id="124" name="Content Placeholder 3"/>
          <p:cNvSpPr txBox="1"/>
          <p:nvPr/>
        </p:nvSpPr>
        <p:spPr>
          <a:xfrm>
            <a:off x="4648200" y="1920084"/>
            <a:ext cx="4038600" cy="4434842"/>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lvl1pPr marL="274306" indent="-274306">
              <a:spcBef>
                <a:spcPts val="700"/>
              </a:spcBef>
              <a:buClr>
                <a:schemeClr val="accent3"/>
              </a:buClr>
              <a:buSzPct val="95000"/>
              <a:buChar char="●"/>
              <a:defRPr sz="3200">
                <a:latin typeface="+mn-lt"/>
                <a:ea typeface="+mn-ea"/>
                <a:cs typeface="+mn-cs"/>
                <a:sym typeface="Calibri"/>
              </a:defRPr>
            </a:lvl1pPr>
          </a:lstStyle>
          <a:p>
            <a:pPr/>
            <a:r>
              <a:t>What are the disadvantages of your choice of government?</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l"/>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6" name="Title 1"/>
          <p:cNvSpPr txBox="1"/>
          <p:nvPr>
            <p:ph type="title"/>
          </p:nvPr>
        </p:nvSpPr>
        <p:spPr>
          <a:xfrm>
            <a:off x="438705" y="304800"/>
            <a:ext cx="8229601" cy="1143000"/>
          </a:xfrm>
          <a:prstGeom prst="rect">
            <a:avLst/>
          </a:prstGeom>
        </p:spPr>
        <p:txBody>
          <a:bodyPr/>
          <a:lstStyle/>
          <a:p>
            <a:pPr/>
            <a:r>
              <a:t>Country Rubric Checklist</a:t>
            </a:r>
          </a:p>
        </p:txBody>
      </p:sp>
      <p:sp>
        <p:nvSpPr>
          <p:cNvPr id="127" name="Content Placeholder 2"/>
          <p:cNvSpPr txBox="1"/>
          <p:nvPr>
            <p:ph type="body" idx="1"/>
          </p:nvPr>
        </p:nvSpPr>
        <p:spPr>
          <a:xfrm>
            <a:off x="421688" y="1447800"/>
            <a:ext cx="8229601" cy="4953000"/>
          </a:xfrm>
          <a:prstGeom prst="rect">
            <a:avLst/>
          </a:prstGeom>
        </p:spPr>
        <p:txBody>
          <a:bodyPr/>
          <a:lstStyle/>
          <a:p>
            <a:pPr marL="0" indent="0" defTabSz="804672">
              <a:lnSpc>
                <a:spcPct val="80000"/>
              </a:lnSpc>
              <a:spcBef>
                <a:spcPts val="200"/>
              </a:spcBef>
              <a:buSzTx/>
              <a:buFont typeface="Wingdings 2"/>
              <a:buNone/>
              <a:defRPr b="1" cap="all" sz="1056"/>
            </a:pPr>
          </a:p>
          <a:p>
            <a:pPr marL="0" indent="0" defTabSz="804672">
              <a:lnSpc>
                <a:spcPct val="80000"/>
              </a:lnSpc>
              <a:spcBef>
                <a:spcPts val="300"/>
              </a:spcBef>
              <a:buSzTx/>
              <a:buFont typeface="Wingdings 2"/>
              <a:buNone/>
              <a:defRPr sz="1320"/>
            </a:pPr>
            <a:r>
              <a:t>The create a country project consists of two parts:</a:t>
            </a:r>
            <a:endParaRPr sz="1056"/>
          </a:p>
          <a:p>
            <a:pPr marL="0" indent="0" defTabSz="804672">
              <a:lnSpc>
                <a:spcPct val="80000"/>
              </a:lnSpc>
              <a:spcBef>
                <a:spcPts val="200"/>
              </a:spcBef>
              <a:buSzTx/>
              <a:buFont typeface="Wingdings 2"/>
              <a:buNone/>
              <a:defRPr sz="2904"/>
            </a:pPr>
          </a:p>
          <a:p>
            <a:pPr marL="0" indent="0" defTabSz="804672">
              <a:lnSpc>
                <a:spcPct val="80000"/>
              </a:lnSpc>
              <a:spcBef>
                <a:spcPts val="300"/>
              </a:spcBef>
              <a:buSzTx/>
              <a:buFont typeface="Wingdings 2"/>
              <a:buNone/>
              <a:defRPr b="1" sz="1320"/>
            </a:pPr>
            <a:r>
              <a:t>Part 1</a:t>
            </a:r>
            <a:r>
              <a:rPr b="0" i="1"/>
              <a:t> Artifacts that represent your country.</a:t>
            </a:r>
            <a:endParaRPr sz="2904"/>
          </a:p>
          <a:p>
            <a:pPr marL="0" indent="0" defTabSz="804672">
              <a:lnSpc>
                <a:spcPct val="80000"/>
              </a:lnSpc>
              <a:spcBef>
                <a:spcPts val="300"/>
              </a:spcBef>
              <a:buSzTx/>
              <a:buFont typeface="Wingdings 2"/>
              <a:buNone/>
              <a:defRPr b="1" sz="1320"/>
            </a:pPr>
            <a:r>
              <a:t>Part 2</a:t>
            </a:r>
            <a:r>
              <a:rPr b="0" i="1"/>
              <a:t> Written information that describes your country. The written information includes the four characteristics of state and one other feature that makes your country unique and attractive to “immigrants.” Your written information should include persuasive elements that will help others understand the design of your country</a:t>
            </a:r>
            <a:endParaRPr b="0" i="1"/>
          </a:p>
          <a:p>
            <a:pPr marL="0" indent="0" defTabSz="804672">
              <a:lnSpc>
                <a:spcPct val="80000"/>
              </a:lnSpc>
              <a:spcBef>
                <a:spcPts val="300"/>
              </a:spcBef>
              <a:buSzTx/>
              <a:buFont typeface="Wingdings 2"/>
              <a:buNone/>
              <a:defRPr b="1" sz="1320"/>
            </a:pPr>
            <a:r>
              <a:t>Part 3 </a:t>
            </a:r>
            <a:r>
              <a:rPr b="0" i="1"/>
              <a:t>Persuasive oral presentation that not only helps your audience understand the design of your country, but appeals to their reason and emotion in order to convince them that your country can succeed after the apocalypse</a:t>
            </a:r>
            <a:endParaRPr b="0" i="1"/>
          </a:p>
          <a:p>
            <a:pPr marL="0" indent="0" defTabSz="804672">
              <a:lnSpc>
                <a:spcPct val="80000"/>
              </a:lnSpc>
              <a:spcBef>
                <a:spcPts val="300"/>
              </a:spcBef>
              <a:buSzTx/>
              <a:buFont typeface="Wingdings 2"/>
              <a:buNone/>
              <a:defRPr b="1" sz="1320"/>
            </a:pPr>
            <a:r>
              <a:t> </a:t>
            </a:r>
            <a:endParaRPr sz="2904"/>
          </a:p>
          <a:p>
            <a:pPr marL="0" indent="0" defTabSz="804672">
              <a:lnSpc>
                <a:spcPct val="80000"/>
              </a:lnSpc>
              <a:spcBef>
                <a:spcPts val="300"/>
              </a:spcBef>
              <a:buSzTx/>
              <a:buFont typeface="Wingdings 2"/>
              <a:buNone/>
              <a:defRPr b="1" sz="1320"/>
            </a:pPr>
            <a:r>
              <a:t>Artifact List:</a:t>
            </a:r>
            <a:endParaRPr sz="1056"/>
          </a:p>
          <a:p>
            <a:pPr marL="0" indent="0" defTabSz="804672">
              <a:lnSpc>
                <a:spcPct val="80000"/>
              </a:lnSpc>
              <a:spcBef>
                <a:spcPts val="300"/>
              </a:spcBef>
              <a:buSzTx/>
              <a:buFont typeface="Wingdings 2"/>
              <a:buNone/>
              <a:defRPr sz="1320"/>
            </a:pPr>
            <a:r>
              <a:t>­­­­</a:t>
            </a:r>
            <a:r>
              <a:rPr i="1"/>
              <a:t>______</a:t>
            </a:r>
            <a:r>
              <a:rPr b="1" i="1"/>
              <a:t>People</a:t>
            </a:r>
            <a:r>
              <a:rPr b="1"/>
              <a:t> </a:t>
            </a:r>
            <a:r>
              <a:t>Create a flag that represents the culture of your people.</a:t>
            </a:r>
            <a:endParaRPr sz="1056"/>
          </a:p>
          <a:p>
            <a:pPr marL="0" indent="0" defTabSz="804672">
              <a:lnSpc>
                <a:spcPct val="80000"/>
              </a:lnSpc>
              <a:spcBef>
                <a:spcPts val="300"/>
              </a:spcBef>
              <a:buSzTx/>
              <a:buFont typeface="Wingdings 2"/>
              <a:buNone/>
              <a:defRPr sz="1320"/>
            </a:pPr>
            <a:r>
              <a:t> </a:t>
            </a:r>
            <a:endParaRPr sz="1056"/>
          </a:p>
          <a:p>
            <a:pPr marL="0" indent="0" defTabSz="804672">
              <a:lnSpc>
                <a:spcPct val="80000"/>
              </a:lnSpc>
              <a:spcBef>
                <a:spcPts val="300"/>
              </a:spcBef>
              <a:buSzTx/>
              <a:buFont typeface="Wingdings 2"/>
              <a:buNone/>
              <a:defRPr i="1" sz="1320"/>
            </a:pPr>
            <a:r>
              <a:t>______</a:t>
            </a:r>
            <a:r>
              <a:rPr b="1"/>
              <a:t>Territory</a:t>
            </a:r>
            <a:r>
              <a:rPr b="1" i="0"/>
              <a:t> </a:t>
            </a:r>
            <a:r>
              <a:rPr i="0"/>
              <a:t>Create a map where your people live that includes national resources, boundaries, geographical features, and a location for the capitol.</a:t>
            </a:r>
            <a:endParaRPr sz="1056"/>
          </a:p>
          <a:p>
            <a:pPr marL="0" indent="0" defTabSz="804672">
              <a:lnSpc>
                <a:spcPct val="80000"/>
              </a:lnSpc>
              <a:spcBef>
                <a:spcPts val="300"/>
              </a:spcBef>
              <a:buSzTx/>
              <a:buFont typeface="Wingdings 2"/>
              <a:buNone/>
              <a:defRPr sz="1320"/>
            </a:pPr>
            <a:r>
              <a:t> </a:t>
            </a:r>
            <a:endParaRPr sz="1056"/>
          </a:p>
          <a:p>
            <a:pPr marL="0" indent="0" defTabSz="804672">
              <a:lnSpc>
                <a:spcPct val="80000"/>
              </a:lnSpc>
              <a:spcBef>
                <a:spcPts val="300"/>
              </a:spcBef>
              <a:buSzTx/>
              <a:buFont typeface="Wingdings 2"/>
              <a:buNone/>
              <a:defRPr i="1" sz="1320"/>
            </a:pPr>
            <a:r>
              <a:t>_____ </a:t>
            </a:r>
            <a:r>
              <a:rPr b="1"/>
              <a:t>Sovereignty</a:t>
            </a:r>
            <a:r>
              <a:rPr b="1" i="0"/>
              <a:t> </a:t>
            </a:r>
            <a:r>
              <a:rPr i="0"/>
              <a:t>All weapons of mass destruction were destroyed by the zombies. Create a type of defense to maintain your borders from enemies.</a:t>
            </a:r>
            <a:endParaRPr sz="1056"/>
          </a:p>
          <a:p>
            <a:pPr marL="0" indent="0" defTabSz="804672">
              <a:lnSpc>
                <a:spcPct val="80000"/>
              </a:lnSpc>
              <a:spcBef>
                <a:spcPts val="300"/>
              </a:spcBef>
              <a:buSzTx/>
              <a:buFont typeface="Wingdings 2"/>
              <a:buNone/>
              <a:defRPr sz="1320"/>
            </a:pPr>
            <a:r>
              <a:t> </a:t>
            </a:r>
            <a:endParaRPr sz="1056"/>
          </a:p>
          <a:p>
            <a:pPr marL="0" indent="0" defTabSz="804672">
              <a:lnSpc>
                <a:spcPct val="80000"/>
              </a:lnSpc>
              <a:spcBef>
                <a:spcPts val="300"/>
              </a:spcBef>
              <a:buSzTx/>
              <a:buFont typeface="Wingdings 2"/>
              <a:buNone/>
              <a:defRPr i="1" sz="1320"/>
            </a:pPr>
            <a:r>
              <a:t>_____ </a:t>
            </a:r>
            <a:r>
              <a:rPr b="1"/>
              <a:t>Government</a:t>
            </a:r>
            <a:r>
              <a:rPr b="1" i="0"/>
              <a:t> </a:t>
            </a:r>
            <a:r>
              <a:rPr i="0"/>
              <a:t>Choose a type of government for your people. Write a mission statement of the purpose of your government and create five political rules of how the government will be run. Create a symbol for the type of government you have chosen.</a:t>
            </a:r>
            <a:endParaRPr sz="1056"/>
          </a:p>
          <a:p>
            <a:pPr marL="0" indent="0" defTabSz="804672">
              <a:lnSpc>
                <a:spcPct val="80000"/>
              </a:lnSpc>
              <a:spcBef>
                <a:spcPts val="200"/>
              </a:spcBef>
              <a:buSzTx/>
              <a:buFont typeface="Wingdings 2"/>
              <a:buNone/>
              <a:defRPr sz="1056"/>
            </a:pPr>
            <a:r>
              <a:t> </a:t>
            </a:r>
          </a:p>
          <a:p>
            <a:pPr marL="0" indent="0" defTabSz="804672">
              <a:lnSpc>
                <a:spcPct val="80000"/>
              </a:lnSpc>
              <a:spcBef>
                <a:spcPts val="200"/>
              </a:spcBef>
              <a:buSzTx/>
              <a:buFont typeface="Wingdings 2"/>
              <a:buNone/>
              <a:defRPr sz="1056"/>
            </a:pPr>
            <a:r>
              <a:t> </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l"/>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LEARN">
  <a:themeElements>
    <a:clrScheme name="LEARN">
      <a:dk1>
        <a:srgbClr val="000000"/>
      </a:dk1>
      <a:lt1>
        <a:srgbClr val="FFFFFF"/>
      </a:lt1>
      <a:dk2>
        <a:srgbClr val="A7A7A7"/>
      </a:dk2>
      <a:lt2>
        <a:srgbClr val="535353"/>
      </a:lt2>
      <a:accent1>
        <a:srgbClr val="DCBA25"/>
      </a:accent1>
      <a:accent2>
        <a:srgbClr val="679BCD"/>
      </a:accent2>
      <a:accent3>
        <a:srgbClr val="999967"/>
      </a:accent3>
      <a:accent4>
        <a:srgbClr val="991B1E"/>
      </a:accent4>
      <a:accent5>
        <a:srgbClr val="C1C1C1"/>
      </a:accent5>
      <a:accent6>
        <a:srgbClr val="7D1619"/>
      </a:accent6>
      <a:hlink>
        <a:srgbClr val="0000FF"/>
      </a:hlink>
      <a:folHlink>
        <a:srgbClr val="FF00FF"/>
      </a:folHlink>
    </a:clrScheme>
    <a:fontScheme name="LEARN">
      <a:majorFont>
        <a:latin typeface="Helvetica"/>
        <a:ea typeface="Helvetica"/>
        <a:cs typeface="Helvetica"/>
      </a:majorFont>
      <a:minorFont>
        <a:latin typeface="Calibri"/>
        <a:ea typeface="Calibri"/>
        <a:cs typeface="Calibri"/>
      </a:minorFont>
    </a:fontScheme>
    <a:fmtScheme name="LEAR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38100" dir="5400000">
              <a:srgbClr val="4B3F0B">
                <a:alpha val="48000"/>
              </a:srgbClr>
            </a:outerShdw>
          </a:effectLst>
        </a:effectStyle>
        <a:effectStyle>
          <a:effectLst>
            <a:outerShdw sx="100000" sy="100000" kx="0" ky="0" algn="b" rotWithShape="0" blurRad="63500" dist="38100" dir="5400000">
              <a:srgbClr val="4B3F0B">
                <a:alpha val="48000"/>
              </a:srgbClr>
            </a:outerShdw>
          </a:effectLst>
        </a:effectStyle>
        <a:effectStyle>
          <a:effectLst>
            <a:outerShdw sx="100000" sy="100000" kx="0" ky="0" algn="b" rotWithShape="0" blurRad="63500" dist="38100" dir="5400000">
              <a:srgbClr val="343422">
                <a:alpha val="4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63500" dist="38100" dir="5400000">
            <a:srgbClr val="4B3F0B">
              <a:alpha val="48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onstantia"/>
            <a:ea typeface="Constantia"/>
            <a:cs typeface="Constantia"/>
            <a:sym typeface="Constanti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63500" dist="38100" dir="5400000">
            <a:srgbClr val="4B3F0B">
              <a:alpha val="4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onstantia"/>
            <a:ea typeface="Constantia"/>
            <a:cs typeface="Constantia"/>
            <a:sym typeface="Constanti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LEARN">
  <a:themeElements>
    <a:clrScheme name="LEARN">
      <a:dk1>
        <a:srgbClr val="000000"/>
      </a:dk1>
      <a:lt1>
        <a:srgbClr val="FFFFFF"/>
      </a:lt1>
      <a:dk2>
        <a:srgbClr val="A7A7A7"/>
      </a:dk2>
      <a:lt2>
        <a:srgbClr val="535353"/>
      </a:lt2>
      <a:accent1>
        <a:srgbClr val="DCBA25"/>
      </a:accent1>
      <a:accent2>
        <a:srgbClr val="679BCD"/>
      </a:accent2>
      <a:accent3>
        <a:srgbClr val="999967"/>
      </a:accent3>
      <a:accent4>
        <a:srgbClr val="991B1E"/>
      </a:accent4>
      <a:accent5>
        <a:srgbClr val="C1C1C1"/>
      </a:accent5>
      <a:accent6>
        <a:srgbClr val="7D1619"/>
      </a:accent6>
      <a:hlink>
        <a:srgbClr val="0000FF"/>
      </a:hlink>
      <a:folHlink>
        <a:srgbClr val="FF00FF"/>
      </a:folHlink>
    </a:clrScheme>
    <a:fontScheme name="LEARN">
      <a:majorFont>
        <a:latin typeface="Helvetica"/>
        <a:ea typeface="Helvetica"/>
        <a:cs typeface="Helvetica"/>
      </a:majorFont>
      <a:minorFont>
        <a:latin typeface="Calibri"/>
        <a:ea typeface="Calibri"/>
        <a:cs typeface="Calibri"/>
      </a:minorFont>
    </a:fontScheme>
    <a:fmtScheme name="LEAR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38100" dir="5400000">
              <a:srgbClr val="4B3F0B">
                <a:alpha val="48000"/>
              </a:srgbClr>
            </a:outerShdw>
          </a:effectLst>
        </a:effectStyle>
        <a:effectStyle>
          <a:effectLst>
            <a:outerShdw sx="100000" sy="100000" kx="0" ky="0" algn="b" rotWithShape="0" blurRad="63500" dist="38100" dir="5400000">
              <a:srgbClr val="4B3F0B">
                <a:alpha val="48000"/>
              </a:srgbClr>
            </a:outerShdw>
          </a:effectLst>
        </a:effectStyle>
        <a:effectStyle>
          <a:effectLst>
            <a:outerShdw sx="100000" sy="100000" kx="0" ky="0" algn="b" rotWithShape="0" blurRad="63500" dist="38100" dir="5400000">
              <a:srgbClr val="343422">
                <a:alpha val="4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63500" dist="38100" dir="5400000">
            <a:srgbClr val="4B3F0B">
              <a:alpha val="48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onstantia"/>
            <a:ea typeface="Constantia"/>
            <a:cs typeface="Constantia"/>
            <a:sym typeface="Constanti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63500" dist="38100" dir="5400000">
            <a:srgbClr val="4B3F0B">
              <a:alpha val="4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onstantia"/>
            <a:ea typeface="Constantia"/>
            <a:cs typeface="Constantia"/>
            <a:sym typeface="Constanti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