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0" r:id="rId2"/>
  </p:sldMasterIdLst>
  <p:notesMasterIdLst>
    <p:notesMasterId r:id="rId29"/>
  </p:notesMasterIdLst>
  <p:sldIdLst>
    <p:sldId id="256" r:id="rId3"/>
    <p:sldId id="257" r:id="rId4"/>
    <p:sldId id="258" r:id="rId5"/>
    <p:sldId id="259" r:id="rId6"/>
    <p:sldId id="281"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3004800" cy="9753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5eTRK6f6zJ+JJ4yDql87jRrIZ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8"/>
    <p:restoredTop sz="94712"/>
  </p:normalViewPr>
  <p:slideViewPr>
    <p:cSldViewPr snapToGrid="0">
      <p:cViewPr varScale="1">
        <p:scale>
          <a:sx n="99" d="100"/>
          <a:sy n="99" d="100"/>
        </p:scale>
        <p:origin x="200" y="99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1pPr>
            <a:lvl2pPr marL="914400" marR="0" lvl="1"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2pPr>
            <a:lvl3pPr marL="1371600" marR="0" lvl="2"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3pPr>
            <a:lvl4pPr marL="1828800" marR="0" lvl="3"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4pPr>
            <a:lvl5pPr marL="2286000" marR="0" lvl="4"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5pPr>
            <a:lvl6pPr marL="2743200" marR="0" lvl="5"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6pPr>
            <a:lvl7pPr marL="3200400" marR="0" lvl="6"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7pPr>
            <a:lvl8pPr marL="3657600" marR="0" lvl="7"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8pPr>
            <a:lvl9pPr marL="4114800" marR="0" lvl="8"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bW7PlTaawfQ"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SzPts val="1400"/>
              <a:buNone/>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sz="1200"/>
          </a:p>
        </p:txBody>
      </p:sp>
      <p:sp>
        <p:nvSpPr>
          <p:cNvPr id="209" name="Google Shape;209;p6: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fld id="{00000000-1234-1234-1234-123412341234}" type="slidenum">
              <a:rPr lang="en-US" sz="3600" b="0" i="0" u="none" strike="noStrike" cap="none">
                <a:solidFill>
                  <a:srgbClr val="000000"/>
                </a:solidFill>
                <a:latin typeface="Helvetica Neue Light"/>
                <a:ea typeface="Helvetica Neue Light"/>
                <a:cs typeface="Helvetica Neue Light"/>
                <a:sym typeface="Helvetica Neue Light"/>
              </a:rPr>
              <a:t>10</a:t>
            </a:fld>
            <a:endParaRPr sz="3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e1e8204b3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g5e1e8204b3_0_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e1e8204b3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g5e1e8204b3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e1e8204b3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g5e1e8204b3_0_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e1e8204b3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 name="Google Shape;266;g5e1e8204b3_0_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e1e8204b3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g5e1e8204b3_0_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e25f4a758_1_4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e25f4a758_1_40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e25f4a758_1_6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5e25f4a758_1_60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1" name="Google Shape;311;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f5a27d41c_0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g5f5a27d41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e25f4a758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e25f4a758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5000"/>
              </a:lnSpc>
              <a:spcBef>
                <a:spcPts val="0"/>
              </a:spcBef>
              <a:spcAft>
                <a:spcPts val="0"/>
              </a:spcAft>
              <a:buClr>
                <a:srgbClr val="000000"/>
              </a:buClr>
              <a:buSzPts val="1400"/>
              <a:buFont typeface="Arial"/>
              <a:buNone/>
              <a:tabLst/>
              <a:defRPr/>
            </a:pPr>
            <a:r>
              <a:rPr lang="en-US" sz="2400" dirty="0">
                <a:uFill>
                  <a:noFill/>
                </a:uFill>
                <a:hlinkClick r:id="rId3"/>
              </a:rPr>
              <a:t>https://www.youtube.com/watch?v=bW7PlTaawfQ</a:t>
            </a:r>
            <a:endParaRPr lang="en-US" sz="2400" dirty="0"/>
          </a:p>
          <a:p>
            <a:pPr marL="0" lvl="0" indent="0" algn="l" rtl="0">
              <a:lnSpc>
                <a:spcPct val="125000"/>
              </a:lnSpc>
              <a:spcBef>
                <a:spcPts val="0"/>
              </a:spcBef>
              <a:spcAft>
                <a:spcPts val="0"/>
              </a:spcAft>
              <a:buSzPts val="1400"/>
              <a:buNone/>
            </a:pPr>
            <a:endParaRPr dirty="0"/>
          </a:p>
        </p:txBody>
      </p:sp>
    </p:spTree>
    <p:extLst>
      <p:ext uri="{BB962C8B-B14F-4D97-AF65-F5344CB8AC3E}">
        <p14:creationId xmlns:p14="http://schemas.microsoft.com/office/powerpoint/2010/main" val="173641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sz="1200"/>
          </a:p>
        </p:txBody>
      </p:sp>
      <p:sp>
        <p:nvSpPr>
          <p:cNvPr id="186" name="Google Shape;186;p4: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fld id="{00000000-1234-1234-1234-123412341234}" type="slidenum">
              <a:rPr lang="en-US" sz="3600" b="0" i="0" u="none" strike="noStrike" cap="none">
                <a:solidFill>
                  <a:srgbClr val="000000"/>
                </a:solidFill>
                <a:latin typeface="Helvetica Neue Light"/>
                <a:ea typeface="Helvetica Neue Light"/>
                <a:cs typeface="Helvetica Neue Light"/>
                <a:sym typeface="Helvetica Neue Light"/>
              </a:rPr>
              <a:t>6</a:t>
            </a:fld>
            <a:endParaRPr sz="3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e25f4a758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e25f4a758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e25f4a758_1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e25f4a758_1_10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2"/>
          <p:cNvPicPr preferRelativeResize="0"/>
          <p:nvPr/>
        </p:nvPicPr>
        <p:blipFill rotWithShape="1">
          <a:blip r:embed="rId2">
            <a:alphaModFix/>
          </a:blip>
          <a:srcRect/>
          <a:stretch/>
        </p:blipFill>
        <p:spPr>
          <a:xfrm>
            <a:off x="5143398" y="1950720"/>
            <a:ext cx="2718004" cy="44413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31"/>
          <p:cNvSpPr txBox="1">
            <a:spLocks noGrp="1"/>
          </p:cNvSpPr>
          <p:nvPr>
            <p:ph type="body" idx="1"/>
          </p:nvPr>
        </p:nvSpPr>
        <p:spPr>
          <a:xfrm>
            <a:off x="5084516" y="2709333"/>
            <a:ext cx="7269900" cy="6177300"/>
          </a:xfrm>
          <a:prstGeom prst="rect">
            <a:avLst/>
          </a:prstGeom>
          <a:noFill/>
          <a:ln>
            <a:noFill/>
          </a:ln>
        </p:spPr>
        <p:txBody>
          <a:bodyPr spcFirstLastPara="1" wrap="square" lIns="144475" tIns="0" rIns="144475" bIns="72225" anchor="t" anchorCtr="0">
            <a:noAutofit/>
          </a:bodyPr>
          <a:lstStyle>
            <a:lvl1pPr marL="457200" lvl="0" indent="-228600" algn="l">
              <a:lnSpc>
                <a:spcPct val="100000"/>
              </a:lnSpc>
              <a:spcBef>
                <a:spcPts val="700"/>
              </a:spcBef>
              <a:spcAft>
                <a:spcPts val="0"/>
              </a:spcAft>
              <a:buSzPts val="3300"/>
              <a:buNone/>
              <a:defRPr sz="3300"/>
            </a:lvl1pPr>
            <a:lvl2pPr marL="914400" lvl="1" indent="-393700" algn="l">
              <a:lnSpc>
                <a:spcPct val="100000"/>
              </a:lnSpc>
              <a:spcBef>
                <a:spcPts val="600"/>
              </a:spcBef>
              <a:spcAft>
                <a:spcPts val="0"/>
              </a:spcAft>
              <a:buSzPts val="2600"/>
              <a:buChar char="●"/>
              <a:defRPr sz="3100"/>
            </a:lvl2pPr>
            <a:lvl3pPr marL="1371600" lvl="2" indent="-355600" algn="l">
              <a:lnSpc>
                <a:spcPct val="100000"/>
              </a:lnSpc>
              <a:spcBef>
                <a:spcPts val="600"/>
              </a:spcBef>
              <a:spcAft>
                <a:spcPts val="0"/>
              </a:spcAft>
              <a:buSzPts val="2000"/>
              <a:buChar char="●"/>
              <a:defRPr sz="2800"/>
            </a:lvl3pPr>
            <a:lvl4pPr marL="1828800" lvl="3" indent="-323850" algn="l">
              <a:lnSpc>
                <a:spcPct val="100000"/>
              </a:lnSpc>
              <a:spcBef>
                <a:spcPts val="500"/>
              </a:spcBef>
              <a:spcAft>
                <a:spcPts val="0"/>
              </a:spcAft>
              <a:buSzPts val="1500"/>
              <a:buChar char="●"/>
              <a:defRPr sz="2400"/>
            </a:lvl4pPr>
            <a:lvl5pPr marL="2286000" lvl="4" indent="-317500" algn="l">
              <a:lnSpc>
                <a:spcPct val="100000"/>
              </a:lnSpc>
              <a:spcBef>
                <a:spcPts val="400"/>
              </a:spcBef>
              <a:spcAft>
                <a:spcPts val="0"/>
              </a:spcAft>
              <a:buSzPts val="1400"/>
              <a:buChar char="●"/>
              <a:defRPr sz="2100"/>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sp>
        <p:nvSpPr>
          <p:cNvPr id="43" name="Google Shape;43;p31"/>
          <p:cNvSpPr txBox="1">
            <a:spLocks noGrp="1"/>
          </p:cNvSpPr>
          <p:nvPr>
            <p:ph type="title"/>
          </p:nvPr>
        </p:nvSpPr>
        <p:spPr>
          <a:xfrm>
            <a:off x="650240" y="1001370"/>
            <a:ext cx="11704200" cy="1625700"/>
          </a:xfrm>
          <a:prstGeom prst="rect">
            <a:avLst/>
          </a:prstGeom>
          <a:noFill/>
          <a:ln>
            <a:noFill/>
          </a:ln>
        </p:spPr>
        <p:txBody>
          <a:bodyPr spcFirstLastPara="1" wrap="square" lIns="0" tIns="72225" rIns="0" bIns="0" anchor="b" anchorCtr="0">
            <a:noAutofit/>
          </a:bodyPr>
          <a:lstStyle>
            <a:lvl1pPr lvl="0" algn="l">
              <a:lnSpc>
                <a:spcPct val="100000"/>
              </a:lnSpc>
              <a:spcBef>
                <a:spcPts val="0"/>
              </a:spcBef>
              <a:spcAft>
                <a:spcPts val="0"/>
              </a:spcAft>
              <a:buClr>
                <a:schemeClr val="accent4"/>
              </a:buClr>
              <a:buSzPts val="5700"/>
              <a:buFont typeface="Calibri"/>
              <a:buNone/>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44" name="Google Shape;44;p31"/>
          <p:cNvSpPr txBox="1">
            <a:spLocks noGrp="1"/>
          </p:cNvSpPr>
          <p:nvPr>
            <p:ph type="body" idx="2"/>
          </p:nvPr>
        </p:nvSpPr>
        <p:spPr>
          <a:xfrm>
            <a:off x="650240" y="2709333"/>
            <a:ext cx="4443300" cy="6177300"/>
          </a:xfrm>
          <a:prstGeom prst="rect">
            <a:avLst/>
          </a:prstGeom>
          <a:noFill/>
          <a:ln>
            <a:noFill/>
          </a:ln>
        </p:spPr>
        <p:txBody>
          <a:bodyPr spcFirstLastPara="1" wrap="square" lIns="144475" tIns="0" rIns="144475" bIns="72225" anchor="t" anchorCtr="0">
            <a:noAutofit/>
          </a:bodyPr>
          <a:lstStyle>
            <a:lvl1pPr marL="457200" lvl="0" indent="-406400" algn="l">
              <a:lnSpc>
                <a:spcPct val="100000"/>
              </a:lnSpc>
              <a:spcBef>
                <a:spcPts val="600"/>
              </a:spcBef>
              <a:spcAft>
                <a:spcPts val="0"/>
              </a:spcAft>
              <a:buSzPts val="2800"/>
              <a:buChar char="•"/>
              <a:defRPr sz="2800"/>
            </a:lvl1pPr>
            <a:lvl2pPr marL="914400" lvl="1" indent="-355600" algn="l">
              <a:lnSpc>
                <a:spcPct val="100000"/>
              </a:lnSpc>
              <a:spcBef>
                <a:spcPts val="500"/>
              </a:spcBef>
              <a:spcAft>
                <a:spcPts val="0"/>
              </a:spcAft>
              <a:buSzPts val="2000"/>
              <a:buChar char="●"/>
              <a:defRPr sz="2400"/>
            </a:lvl2pPr>
            <a:lvl3pPr marL="1371600" lvl="2" indent="-323850" algn="l">
              <a:lnSpc>
                <a:spcPct val="100000"/>
              </a:lnSpc>
              <a:spcBef>
                <a:spcPts val="400"/>
              </a:spcBef>
              <a:spcAft>
                <a:spcPts val="0"/>
              </a:spcAft>
              <a:buSzPts val="1500"/>
              <a:buChar char="●"/>
              <a:defRPr sz="2100"/>
            </a:lvl3pPr>
            <a:lvl4pPr marL="1828800" lvl="3" indent="-304800" algn="l">
              <a:lnSpc>
                <a:spcPct val="100000"/>
              </a:lnSpc>
              <a:spcBef>
                <a:spcPts val="400"/>
              </a:spcBef>
              <a:spcAft>
                <a:spcPts val="0"/>
              </a:spcAft>
              <a:buSzPts val="1200"/>
              <a:buChar char="●"/>
              <a:defRPr sz="1900"/>
            </a:lvl4pPr>
            <a:lvl5pPr marL="2286000" lvl="4" indent="-304800" algn="l">
              <a:lnSpc>
                <a:spcPct val="100000"/>
              </a:lnSpc>
              <a:spcBef>
                <a:spcPts val="400"/>
              </a:spcBef>
              <a:spcAft>
                <a:spcPts val="0"/>
              </a:spcAft>
              <a:buSzPts val="1200"/>
              <a:buChar char="●"/>
              <a:defRPr sz="1900"/>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pic>
        <p:nvPicPr>
          <p:cNvPr id="45" name="Google Shape;45;p31"/>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32"/>
          <p:cNvSpPr txBox="1">
            <a:spLocks noGrp="1"/>
          </p:cNvSpPr>
          <p:nvPr>
            <p:ph type="title"/>
          </p:nvPr>
        </p:nvSpPr>
        <p:spPr>
          <a:xfrm>
            <a:off x="650240" y="390595"/>
            <a:ext cx="11704200" cy="1625700"/>
          </a:xfrm>
          <a:prstGeom prst="rect">
            <a:avLst/>
          </a:prstGeom>
          <a:noFill/>
          <a:ln>
            <a:noFill/>
          </a:ln>
        </p:spPr>
        <p:txBody>
          <a:bodyPr spcFirstLastPara="1" wrap="square" lIns="144425" tIns="144425" rIns="144425" bIns="144425" anchor="ctr" anchorCtr="0">
            <a:noAutofit/>
          </a:bodyPr>
          <a:lstStyle>
            <a:lvl1pPr lvl="0" algn="l">
              <a:lnSpc>
                <a:spcPct val="100000"/>
              </a:lnSpc>
              <a:spcBef>
                <a:spcPts val="0"/>
              </a:spcBef>
              <a:spcAft>
                <a:spcPts val="0"/>
              </a:spcAft>
              <a:buClr>
                <a:srgbClr val="991B1E"/>
              </a:buClr>
              <a:buSzPts val="5700"/>
              <a:buFont typeface="Georgia"/>
              <a:buNone/>
              <a:defRPr sz="57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9pPr>
          </a:lstStyle>
          <a:p>
            <a:endParaRPr/>
          </a:p>
        </p:txBody>
      </p:sp>
      <p:sp>
        <p:nvSpPr>
          <p:cNvPr id="48" name="Google Shape;48;p32"/>
          <p:cNvSpPr txBox="1">
            <a:spLocks noGrp="1"/>
          </p:cNvSpPr>
          <p:nvPr>
            <p:ph type="body" idx="1"/>
          </p:nvPr>
        </p:nvSpPr>
        <p:spPr>
          <a:xfrm>
            <a:off x="650240" y="2275840"/>
            <a:ext cx="5681100" cy="7065300"/>
          </a:xfrm>
          <a:prstGeom prst="rect">
            <a:avLst/>
          </a:prstGeom>
          <a:noFill/>
          <a:ln>
            <a:noFill/>
          </a:ln>
        </p:spPr>
        <p:txBody>
          <a:bodyPr spcFirstLastPara="1" wrap="square" lIns="144425" tIns="144425" rIns="144425" bIns="144425" anchor="t" anchorCtr="0">
            <a:noAutofit/>
          </a:bodyPr>
          <a:lstStyle>
            <a:lvl1pPr marL="457200" lvl="0" indent="-488950" algn="l">
              <a:lnSpc>
                <a:spcPct val="100000"/>
              </a:lnSpc>
              <a:spcBef>
                <a:spcPts val="800"/>
              </a:spcBef>
              <a:spcAft>
                <a:spcPts val="0"/>
              </a:spcAft>
              <a:buSzPts val="4100"/>
              <a:buChar char="•"/>
              <a:defRPr/>
            </a:lvl1pPr>
            <a:lvl2pPr marL="914400" lvl="1" indent="-381000" algn="l">
              <a:lnSpc>
                <a:spcPct val="100000"/>
              </a:lnSpc>
              <a:spcBef>
                <a:spcPts val="600"/>
              </a:spcBef>
              <a:spcAft>
                <a:spcPts val="0"/>
              </a:spcAft>
              <a:buSzPts val="2400"/>
              <a:buChar char="●"/>
              <a:defRPr/>
            </a:lvl2pPr>
            <a:lvl3pPr marL="1371600" lvl="2" indent="-336550" algn="l">
              <a:lnSpc>
                <a:spcPct val="100000"/>
              </a:lnSpc>
              <a:spcBef>
                <a:spcPts val="500"/>
              </a:spcBef>
              <a:spcAft>
                <a:spcPts val="0"/>
              </a:spcAft>
              <a:buSzPts val="1700"/>
              <a:buChar char="●"/>
              <a:defRPr/>
            </a:lvl3pPr>
            <a:lvl4pPr marL="1828800" lvl="3" indent="-323850" algn="l">
              <a:lnSpc>
                <a:spcPct val="100000"/>
              </a:lnSpc>
              <a:spcBef>
                <a:spcPts val="500"/>
              </a:spcBef>
              <a:spcAft>
                <a:spcPts val="0"/>
              </a:spcAft>
              <a:buSzPts val="1500"/>
              <a:buChar char="●"/>
              <a:defRPr/>
            </a:lvl4pPr>
            <a:lvl5pPr marL="2286000" lvl="4" indent="-317500" algn="l">
              <a:lnSpc>
                <a:spcPct val="100000"/>
              </a:lnSpc>
              <a:spcBef>
                <a:spcPts val="400"/>
              </a:spcBef>
              <a:spcAft>
                <a:spcPts val="0"/>
              </a:spcAft>
              <a:buSzPts val="1400"/>
              <a:buChar char="●"/>
              <a:defRPr sz="2100"/>
            </a:lvl5pPr>
            <a:lvl6pPr marL="2743200" lvl="5" indent="-336550" algn="l">
              <a:lnSpc>
                <a:spcPct val="100000"/>
              </a:lnSpc>
              <a:spcBef>
                <a:spcPts val="400"/>
              </a:spcBef>
              <a:spcAft>
                <a:spcPts val="0"/>
              </a:spcAft>
              <a:buSzPts val="1700"/>
              <a:buChar char="●"/>
              <a:defRPr sz="2100"/>
            </a:lvl6pPr>
            <a:lvl7pPr marL="3200400" lvl="6" indent="-336550" algn="l">
              <a:lnSpc>
                <a:spcPct val="100000"/>
              </a:lnSpc>
              <a:spcBef>
                <a:spcPts val="400"/>
              </a:spcBef>
              <a:spcAft>
                <a:spcPts val="0"/>
              </a:spcAft>
              <a:buSzPts val="1700"/>
              <a:buChar char="●"/>
              <a:defRPr sz="2100"/>
            </a:lvl7pPr>
            <a:lvl8pPr marL="3657600" lvl="7" indent="-361950" algn="l">
              <a:lnSpc>
                <a:spcPct val="100000"/>
              </a:lnSpc>
              <a:spcBef>
                <a:spcPts val="400"/>
              </a:spcBef>
              <a:spcAft>
                <a:spcPts val="0"/>
              </a:spcAft>
              <a:buSzPts val="2100"/>
              <a:buFont typeface="Constantia"/>
              <a:buChar char="•"/>
              <a:defRPr sz="2100"/>
            </a:lvl8pPr>
            <a:lvl9pPr marL="4114800" lvl="8" indent="-361950" algn="l">
              <a:lnSpc>
                <a:spcPct val="100000"/>
              </a:lnSpc>
              <a:spcBef>
                <a:spcPts val="400"/>
              </a:spcBef>
              <a:spcAft>
                <a:spcPts val="0"/>
              </a:spcAft>
              <a:buSzPts val="2100"/>
              <a:buFont typeface="Constantia"/>
              <a:buChar char="•"/>
              <a:defRPr sz="2100"/>
            </a:lvl9pPr>
          </a:lstStyle>
          <a:p>
            <a:endParaRPr/>
          </a:p>
        </p:txBody>
      </p:sp>
      <p:sp>
        <p:nvSpPr>
          <p:cNvPr id="49" name="Google Shape;49;p32"/>
          <p:cNvSpPr txBox="1">
            <a:spLocks noGrp="1"/>
          </p:cNvSpPr>
          <p:nvPr>
            <p:ph type="body" idx="2"/>
          </p:nvPr>
        </p:nvSpPr>
        <p:spPr>
          <a:xfrm>
            <a:off x="6673456" y="2275840"/>
            <a:ext cx="5681100" cy="7065300"/>
          </a:xfrm>
          <a:prstGeom prst="rect">
            <a:avLst/>
          </a:prstGeom>
          <a:noFill/>
          <a:ln>
            <a:noFill/>
          </a:ln>
        </p:spPr>
        <p:txBody>
          <a:bodyPr spcFirstLastPara="1" wrap="square" lIns="144425" tIns="144425" rIns="144425" bIns="144425" anchor="t" anchorCtr="0">
            <a:noAutofit/>
          </a:bodyPr>
          <a:lstStyle>
            <a:lvl1pPr marL="457200" lvl="0" indent="-488950" algn="l">
              <a:lnSpc>
                <a:spcPct val="100000"/>
              </a:lnSpc>
              <a:spcBef>
                <a:spcPts val="800"/>
              </a:spcBef>
              <a:spcAft>
                <a:spcPts val="0"/>
              </a:spcAft>
              <a:buSzPts val="4100"/>
              <a:buChar char="•"/>
              <a:defRPr/>
            </a:lvl1pPr>
            <a:lvl2pPr marL="914400" lvl="1" indent="-381000" algn="l">
              <a:lnSpc>
                <a:spcPct val="100000"/>
              </a:lnSpc>
              <a:spcBef>
                <a:spcPts val="600"/>
              </a:spcBef>
              <a:spcAft>
                <a:spcPts val="0"/>
              </a:spcAft>
              <a:buSzPts val="2400"/>
              <a:buChar char="●"/>
              <a:defRPr/>
            </a:lvl2pPr>
            <a:lvl3pPr marL="1371600" lvl="2" indent="-336550" algn="l">
              <a:lnSpc>
                <a:spcPct val="100000"/>
              </a:lnSpc>
              <a:spcBef>
                <a:spcPts val="500"/>
              </a:spcBef>
              <a:spcAft>
                <a:spcPts val="0"/>
              </a:spcAft>
              <a:buSzPts val="1700"/>
              <a:buChar char="●"/>
              <a:defRPr/>
            </a:lvl3pPr>
            <a:lvl4pPr marL="1828800" lvl="3" indent="-323850" algn="l">
              <a:lnSpc>
                <a:spcPct val="100000"/>
              </a:lnSpc>
              <a:spcBef>
                <a:spcPts val="500"/>
              </a:spcBef>
              <a:spcAft>
                <a:spcPts val="0"/>
              </a:spcAft>
              <a:buSzPts val="1500"/>
              <a:buChar char="●"/>
              <a:defRPr/>
            </a:lvl4pPr>
            <a:lvl5pPr marL="2286000" lvl="4" indent="-317500" algn="l">
              <a:lnSpc>
                <a:spcPct val="100000"/>
              </a:lnSpc>
              <a:spcBef>
                <a:spcPts val="400"/>
              </a:spcBef>
              <a:spcAft>
                <a:spcPts val="0"/>
              </a:spcAft>
              <a:buSzPts val="1400"/>
              <a:buChar char="●"/>
              <a:defRPr sz="2100"/>
            </a:lvl5pPr>
            <a:lvl6pPr marL="2743200" lvl="5" indent="-336550" algn="l">
              <a:lnSpc>
                <a:spcPct val="100000"/>
              </a:lnSpc>
              <a:spcBef>
                <a:spcPts val="400"/>
              </a:spcBef>
              <a:spcAft>
                <a:spcPts val="0"/>
              </a:spcAft>
              <a:buSzPts val="1700"/>
              <a:buChar char="●"/>
              <a:defRPr sz="2100"/>
            </a:lvl6pPr>
            <a:lvl7pPr marL="3200400" lvl="6" indent="-336550" algn="l">
              <a:lnSpc>
                <a:spcPct val="100000"/>
              </a:lnSpc>
              <a:spcBef>
                <a:spcPts val="400"/>
              </a:spcBef>
              <a:spcAft>
                <a:spcPts val="0"/>
              </a:spcAft>
              <a:buSzPts val="1700"/>
              <a:buChar char="●"/>
              <a:defRPr sz="2100"/>
            </a:lvl7pPr>
            <a:lvl8pPr marL="3657600" lvl="7" indent="-361950" algn="l">
              <a:lnSpc>
                <a:spcPct val="100000"/>
              </a:lnSpc>
              <a:spcBef>
                <a:spcPts val="400"/>
              </a:spcBef>
              <a:spcAft>
                <a:spcPts val="0"/>
              </a:spcAft>
              <a:buSzPts val="2100"/>
              <a:buFont typeface="Constantia"/>
              <a:buChar char="•"/>
              <a:defRPr sz="2100"/>
            </a:lvl8pPr>
            <a:lvl9pPr marL="4114800" lvl="8" indent="-361950" algn="l">
              <a:lnSpc>
                <a:spcPct val="100000"/>
              </a:lnSpc>
              <a:spcBef>
                <a:spcPts val="400"/>
              </a:spcBef>
              <a:spcAft>
                <a:spcPts val="0"/>
              </a:spcAft>
              <a:buSzPts val="2100"/>
              <a:buFont typeface="Constantia"/>
              <a:buChar char="•"/>
              <a:defRPr sz="2100"/>
            </a:lvl9pPr>
          </a:lstStyle>
          <a:p>
            <a:endParaRPr/>
          </a:p>
        </p:txBody>
      </p:sp>
      <p:pic>
        <p:nvPicPr>
          <p:cNvPr id="50" name="Google Shape;50;p32"/>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34"/>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a:lnSpc>
                <a:spcPct val="100000"/>
              </a:lnSpc>
              <a:spcBef>
                <a:spcPts val="0"/>
              </a:spcBef>
              <a:spcAft>
                <a:spcPts val="0"/>
              </a:spcAft>
              <a:buClr>
                <a:srgbClr val="1A2836"/>
              </a:buClr>
              <a:buSzPts val="5700"/>
              <a:buFont typeface="Calibri"/>
              <a:buNone/>
              <a:defRPr>
                <a:solidFill>
                  <a:schemeClr val="accent4"/>
                </a:solidFill>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54" name="Google Shape;54;p34"/>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a:lnSpc>
                <a:spcPct val="100000"/>
              </a:lnSpc>
              <a:spcBef>
                <a:spcPts val="0"/>
              </a:spcBef>
              <a:spcAft>
                <a:spcPts val="0"/>
              </a:spcAft>
              <a:buSzPts val="4100"/>
              <a:buChar char="•"/>
              <a:defRPr/>
            </a:lvl1pPr>
            <a:lvl2pPr marL="914400" lvl="1" indent="-381000" algn="l">
              <a:lnSpc>
                <a:spcPct val="100000"/>
              </a:lnSpc>
              <a:spcBef>
                <a:spcPts val="0"/>
              </a:spcBef>
              <a:spcAft>
                <a:spcPts val="0"/>
              </a:spcAft>
              <a:buSzPts val="2400"/>
              <a:buChar char="●"/>
              <a:defRPr/>
            </a:lvl2pPr>
            <a:lvl3pPr marL="1371600" lvl="2" indent="-336550" algn="l">
              <a:lnSpc>
                <a:spcPct val="100000"/>
              </a:lnSpc>
              <a:spcBef>
                <a:spcPts val="0"/>
              </a:spcBef>
              <a:spcAft>
                <a:spcPts val="0"/>
              </a:spcAft>
              <a:buSzPts val="1700"/>
              <a:buChar char="●"/>
              <a:defRPr/>
            </a:lvl3pPr>
            <a:lvl4pPr marL="1828800" lvl="3" indent="-323850" algn="l">
              <a:lnSpc>
                <a:spcPct val="100000"/>
              </a:lnSpc>
              <a:spcBef>
                <a:spcPts val="0"/>
              </a:spcBef>
              <a:spcAft>
                <a:spcPts val="0"/>
              </a:spcAft>
              <a:buSzPts val="1500"/>
              <a:buChar char="●"/>
              <a:defRPr/>
            </a:lvl4pPr>
            <a:lvl5pPr marL="2286000" lvl="4" indent="-323850" algn="l">
              <a:lnSpc>
                <a:spcPct val="100000"/>
              </a:lnSpc>
              <a:spcBef>
                <a:spcPts val="0"/>
              </a:spcBef>
              <a:spcAft>
                <a:spcPts val="0"/>
              </a:spcAft>
              <a:buSzPts val="1500"/>
              <a:buChar char="●"/>
              <a:defRPr/>
            </a:lvl5pPr>
            <a:lvl6pPr marL="2743200" lvl="5" indent="-336550" algn="l">
              <a:lnSpc>
                <a:spcPct val="100000"/>
              </a:lnSpc>
              <a:spcBef>
                <a:spcPts val="0"/>
              </a:spcBef>
              <a:spcAft>
                <a:spcPts val="0"/>
              </a:spcAft>
              <a:buSzPts val="1700"/>
              <a:buChar char="●"/>
              <a:defRPr/>
            </a:lvl6pPr>
            <a:lvl7pPr marL="3200400" lvl="6" indent="-323850" algn="l">
              <a:lnSpc>
                <a:spcPct val="100000"/>
              </a:lnSpc>
              <a:spcBef>
                <a:spcPts val="0"/>
              </a:spcBef>
              <a:spcAft>
                <a:spcPts val="0"/>
              </a:spcAft>
              <a:buSzPts val="1500"/>
              <a:buChar char="●"/>
              <a:defRPr/>
            </a:lvl7pPr>
            <a:lvl8pPr marL="3657600" lvl="7" indent="-349250" algn="l">
              <a:lnSpc>
                <a:spcPct val="100000"/>
              </a:lnSpc>
              <a:spcBef>
                <a:spcPts val="0"/>
              </a:spcBef>
              <a:spcAft>
                <a:spcPts val="0"/>
              </a:spcAft>
              <a:buSzPts val="1900"/>
              <a:buFont typeface="Constantia"/>
              <a:buChar char="•"/>
              <a:defRPr/>
            </a:lvl8pPr>
            <a:lvl9pPr marL="4114800" lvl="8" indent="-336550" algn="l">
              <a:lnSpc>
                <a:spcPct val="100000"/>
              </a:lnSpc>
              <a:spcBef>
                <a:spcPts val="0"/>
              </a:spcBef>
              <a:spcAft>
                <a:spcPts val="0"/>
              </a:spcAft>
              <a:buSzPts val="1700"/>
              <a:buFont typeface="Constantia"/>
              <a:buChar char="•"/>
              <a:defRPr/>
            </a:lvl9pPr>
          </a:lstStyle>
          <a:p>
            <a:endParaRPr/>
          </a:p>
        </p:txBody>
      </p:sp>
      <p:pic>
        <p:nvPicPr>
          <p:cNvPr id="55" name="Google Shape;55;p34"/>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a:lnSpc>
                <a:spcPct val="100000"/>
              </a:lnSpc>
              <a:spcBef>
                <a:spcPts val="0"/>
              </a:spcBef>
              <a:spcAft>
                <a:spcPts val="0"/>
              </a:spcAft>
              <a:buClr>
                <a:srgbClr val="971D20"/>
              </a:buClr>
              <a:buSzPts val="5700"/>
              <a:buFont typeface="Calibri"/>
              <a:buNone/>
              <a:defRPr>
                <a:solidFill>
                  <a:srgbClr val="971D20"/>
                </a:solidFill>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58" name="Google Shape;58;p35"/>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a:lnSpc>
                <a:spcPct val="100000"/>
              </a:lnSpc>
              <a:spcBef>
                <a:spcPts val="0"/>
              </a:spcBef>
              <a:spcAft>
                <a:spcPts val="0"/>
              </a:spcAft>
              <a:buSzPts val="4100"/>
              <a:buChar char="•"/>
              <a:defRPr/>
            </a:lvl1pPr>
            <a:lvl2pPr marL="914400" lvl="1" indent="-381000" algn="l">
              <a:lnSpc>
                <a:spcPct val="100000"/>
              </a:lnSpc>
              <a:spcBef>
                <a:spcPts val="0"/>
              </a:spcBef>
              <a:spcAft>
                <a:spcPts val="0"/>
              </a:spcAft>
              <a:buSzPts val="2400"/>
              <a:buChar char="●"/>
              <a:defRPr/>
            </a:lvl2pPr>
            <a:lvl3pPr marL="1371600" lvl="2" indent="-336550" algn="l">
              <a:lnSpc>
                <a:spcPct val="100000"/>
              </a:lnSpc>
              <a:spcBef>
                <a:spcPts val="0"/>
              </a:spcBef>
              <a:spcAft>
                <a:spcPts val="0"/>
              </a:spcAft>
              <a:buSzPts val="1700"/>
              <a:buChar char="●"/>
              <a:defRPr/>
            </a:lvl3pPr>
            <a:lvl4pPr marL="1828800" lvl="3" indent="-323850" algn="l">
              <a:lnSpc>
                <a:spcPct val="100000"/>
              </a:lnSpc>
              <a:spcBef>
                <a:spcPts val="0"/>
              </a:spcBef>
              <a:spcAft>
                <a:spcPts val="0"/>
              </a:spcAft>
              <a:buSzPts val="1500"/>
              <a:buChar char="●"/>
              <a:defRPr/>
            </a:lvl4pPr>
            <a:lvl5pPr marL="2286000" lvl="4" indent="-323850" algn="l">
              <a:lnSpc>
                <a:spcPct val="100000"/>
              </a:lnSpc>
              <a:spcBef>
                <a:spcPts val="0"/>
              </a:spcBef>
              <a:spcAft>
                <a:spcPts val="0"/>
              </a:spcAft>
              <a:buSzPts val="1500"/>
              <a:buChar char="●"/>
              <a:defRPr/>
            </a:lvl5pPr>
            <a:lvl6pPr marL="2743200" lvl="5" indent="-336550" algn="l">
              <a:lnSpc>
                <a:spcPct val="100000"/>
              </a:lnSpc>
              <a:spcBef>
                <a:spcPts val="0"/>
              </a:spcBef>
              <a:spcAft>
                <a:spcPts val="0"/>
              </a:spcAft>
              <a:buSzPts val="1700"/>
              <a:buChar char="●"/>
              <a:defRPr/>
            </a:lvl6pPr>
            <a:lvl7pPr marL="3200400" lvl="6" indent="-323850" algn="l">
              <a:lnSpc>
                <a:spcPct val="100000"/>
              </a:lnSpc>
              <a:spcBef>
                <a:spcPts val="0"/>
              </a:spcBef>
              <a:spcAft>
                <a:spcPts val="0"/>
              </a:spcAft>
              <a:buSzPts val="1500"/>
              <a:buChar char="●"/>
              <a:defRPr/>
            </a:lvl7pPr>
            <a:lvl8pPr marL="3657600" lvl="7" indent="-349250" algn="l">
              <a:lnSpc>
                <a:spcPct val="100000"/>
              </a:lnSpc>
              <a:spcBef>
                <a:spcPts val="0"/>
              </a:spcBef>
              <a:spcAft>
                <a:spcPts val="0"/>
              </a:spcAft>
              <a:buSzPts val="1900"/>
              <a:buFont typeface="Constantia"/>
              <a:buChar char="•"/>
              <a:defRPr/>
            </a:lvl8pPr>
            <a:lvl9pPr marL="4114800" lvl="8" indent="-336550" algn="l">
              <a:lnSpc>
                <a:spcPct val="100000"/>
              </a:lnSpc>
              <a:spcBef>
                <a:spcPts val="0"/>
              </a:spcBef>
              <a:spcAft>
                <a:spcPts val="0"/>
              </a:spcAft>
              <a:buSzPts val="1700"/>
              <a:buFont typeface="Constantia"/>
              <a:buChar char="•"/>
              <a:defRPr/>
            </a:lvl9pPr>
          </a:lstStyle>
          <a:p>
            <a:endParaRPr/>
          </a:p>
        </p:txBody>
      </p:sp>
      <p:pic>
        <p:nvPicPr>
          <p:cNvPr id="59" name="Google Shape;59;p35"/>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a:lnSpc>
                <a:spcPct val="100000"/>
              </a:lnSpc>
              <a:spcBef>
                <a:spcPts val="0"/>
              </a:spcBef>
              <a:spcAft>
                <a:spcPts val="0"/>
              </a:spcAft>
              <a:buClr>
                <a:srgbClr val="9A8219"/>
              </a:buClr>
              <a:buSzPts val="5700"/>
              <a:buFont typeface="Calibri"/>
              <a:buNone/>
              <a:defRPr>
                <a:solidFill>
                  <a:schemeClr val="accent4"/>
                </a:solidFill>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62" name="Google Shape;62;p36"/>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a:lnSpc>
                <a:spcPct val="100000"/>
              </a:lnSpc>
              <a:spcBef>
                <a:spcPts val="0"/>
              </a:spcBef>
              <a:spcAft>
                <a:spcPts val="0"/>
              </a:spcAft>
              <a:buSzPts val="4100"/>
              <a:buChar char="•"/>
              <a:defRPr/>
            </a:lvl1pPr>
            <a:lvl2pPr marL="914400" lvl="1" indent="-381000" algn="l">
              <a:lnSpc>
                <a:spcPct val="100000"/>
              </a:lnSpc>
              <a:spcBef>
                <a:spcPts val="0"/>
              </a:spcBef>
              <a:spcAft>
                <a:spcPts val="0"/>
              </a:spcAft>
              <a:buSzPts val="2400"/>
              <a:buChar char="●"/>
              <a:defRPr/>
            </a:lvl2pPr>
            <a:lvl3pPr marL="1371600" lvl="2" indent="-336550" algn="l">
              <a:lnSpc>
                <a:spcPct val="100000"/>
              </a:lnSpc>
              <a:spcBef>
                <a:spcPts val="0"/>
              </a:spcBef>
              <a:spcAft>
                <a:spcPts val="0"/>
              </a:spcAft>
              <a:buSzPts val="1700"/>
              <a:buChar char="●"/>
              <a:defRPr/>
            </a:lvl3pPr>
            <a:lvl4pPr marL="1828800" lvl="3" indent="-323850" algn="l">
              <a:lnSpc>
                <a:spcPct val="100000"/>
              </a:lnSpc>
              <a:spcBef>
                <a:spcPts val="0"/>
              </a:spcBef>
              <a:spcAft>
                <a:spcPts val="0"/>
              </a:spcAft>
              <a:buSzPts val="1500"/>
              <a:buChar char="●"/>
              <a:defRPr/>
            </a:lvl4pPr>
            <a:lvl5pPr marL="2286000" lvl="4" indent="-323850" algn="l">
              <a:lnSpc>
                <a:spcPct val="100000"/>
              </a:lnSpc>
              <a:spcBef>
                <a:spcPts val="0"/>
              </a:spcBef>
              <a:spcAft>
                <a:spcPts val="0"/>
              </a:spcAft>
              <a:buSzPts val="1500"/>
              <a:buChar char="●"/>
              <a:defRPr/>
            </a:lvl5pPr>
            <a:lvl6pPr marL="2743200" lvl="5" indent="-336550" algn="l">
              <a:lnSpc>
                <a:spcPct val="100000"/>
              </a:lnSpc>
              <a:spcBef>
                <a:spcPts val="0"/>
              </a:spcBef>
              <a:spcAft>
                <a:spcPts val="0"/>
              </a:spcAft>
              <a:buSzPts val="1700"/>
              <a:buChar char="●"/>
              <a:defRPr/>
            </a:lvl6pPr>
            <a:lvl7pPr marL="3200400" lvl="6" indent="-323850" algn="l">
              <a:lnSpc>
                <a:spcPct val="100000"/>
              </a:lnSpc>
              <a:spcBef>
                <a:spcPts val="0"/>
              </a:spcBef>
              <a:spcAft>
                <a:spcPts val="0"/>
              </a:spcAft>
              <a:buSzPts val="1500"/>
              <a:buChar char="●"/>
              <a:defRPr/>
            </a:lvl7pPr>
            <a:lvl8pPr marL="3657600" lvl="7" indent="-349250" algn="l">
              <a:lnSpc>
                <a:spcPct val="100000"/>
              </a:lnSpc>
              <a:spcBef>
                <a:spcPts val="0"/>
              </a:spcBef>
              <a:spcAft>
                <a:spcPts val="0"/>
              </a:spcAft>
              <a:buSzPts val="1900"/>
              <a:buFont typeface="Constantia"/>
              <a:buChar char="•"/>
              <a:defRPr/>
            </a:lvl8pPr>
            <a:lvl9pPr marL="4114800" lvl="8" indent="-336550" algn="l">
              <a:lnSpc>
                <a:spcPct val="100000"/>
              </a:lnSpc>
              <a:spcBef>
                <a:spcPts val="0"/>
              </a:spcBef>
              <a:spcAft>
                <a:spcPts val="0"/>
              </a:spcAft>
              <a:buSzPts val="1700"/>
              <a:buFont typeface="Constantia"/>
              <a:buChar char="•"/>
              <a:defRPr/>
            </a:lvl9pPr>
          </a:lstStyle>
          <a:p>
            <a:endParaRPr/>
          </a:p>
        </p:txBody>
      </p:sp>
      <p:pic>
        <p:nvPicPr>
          <p:cNvPr id="63" name="Google Shape;63;p36"/>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2"/>
        </a:solidFill>
        <a:effectLst/>
      </p:bgPr>
    </p:bg>
    <p:spTree>
      <p:nvGrpSpPr>
        <p:cNvPr id="1" name="Shape 64"/>
        <p:cNvGrpSpPr/>
        <p:nvPr/>
      </p:nvGrpSpPr>
      <p:grpSpPr>
        <a:xfrm>
          <a:off x="0" y="0"/>
          <a:ext cx="0" cy="0"/>
          <a:chOff x="0" y="0"/>
          <a:chExt cx="0" cy="0"/>
        </a:xfrm>
      </p:grpSpPr>
      <p:sp>
        <p:nvSpPr>
          <p:cNvPr id="65" name="Google Shape;65;p37"/>
          <p:cNvSpPr/>
          <p:nvPr/>
        </p:nvSpPr>
        <p:spPr>
          <a:xfrm>
            <a:off x="0" y="0"/>
            <a:ext cx="13004700" cy="924900"/>
          </a:xfrm>
          <a:prstGeom prst="rect">
            <a:avLst/>
          </a:prstGeom>
          <a:solidFill>
            <a:schemeClr val="lt1"/>
          </a:solidFill>
          <a:ln>
            <a:noFill/>
          </a:ln>
        </p:spPr>
        <p:txBody>
          <a:bodyPr spcFirstLastPara="1" wrap="square" lIns="144475" tIns="144475" rIns="144475" bIns="14447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sp>
        <p:nvSpPr>
          <p:cNvPr id="66" name="Google Shape;66;p37"/>
          <p:cNvSpPr txBox="1">
            <a:spLocks noGrp="1"/>
          </p:cNvSpPr>
          <p:nvPr>
            <p:ph type="ctrTitle"/>
          </p:nvPr>
        </p:nvSpPr>
        <p:spPr>
          <a:xfrm>
            <a:off x="1037440" y="1785268"/>
            <a:ext cx="10934100" cy="3156900"/>
          </a:xfrm>
          <a:prstGeom prst="rect">
            <a:avLst/>
          </a:prstGeom>
          <a:noFill/>
          <a:ln>
            <a:noFill/>
          </a:ln>
        </p:spPr>
        <p:txBody>
          <a:bodyPr spcFirstLastPara="1" wrap="square" lIns="0" tIns="72225" rIns="0" bIns="0" anchor="t" anchorCtr="0">
            <a:noAutofit/>
          </a:bodyPr>
          <a:lstStyle>
            <a:lvl1pPr marR="0" lvl="0" algn="l">
              <a:lnSpc>
                <a:spcPct val="100000"/>
              </a:lnSpc>
              <a:spcBef>
                <a:spcPts val="0"/>
              </a:spcBef>
              <a:spcAft>
                <a:spcPts val="0"/>
              </a:spcAft>
              <a:buClr>
                <a:schemeClr val="dk2"/>
              </a:buClr>
              <a:buSzPts val="5700"/>
              <a:buFont typeface="Raleway"/>
              <a:buNone/>
              <a:defRPr sz="66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2200"/>
              <a:buFont typeface="Raleway"/>
              <a:buNone/>
              <a:defRPr sz="66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2200"/>
              <a:buFont typeface="Raleway"/>
              <a:buNone/>
              <a:defRPr sz="66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2200"/>
              <a:buFont typeface="Raleway"/>
              <a:buNone/>
              <a:defRPr sz="66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2200"/>
              <a:buFont typeface="Raleway"/>
              <a:buNone/>
              <a:defRPr sz="66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2200"/>
              <a:buFont typeface="Raleway"/>
              <a:buNone/>
              <a:defRPr sz="66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2200"/>
              <a:buFont typeface="Raleway"/>
              <a:buNone/>
              <a:defRPr sz="66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2200"/>
              <a:buFont typeface="Raleway"/>
              <a:buNone/>
              <a:defRPr sz="66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2200"/>
              <a:buFont typeface="Raleway"/>
              <a:buNone/>
              <a:defRPr sz="6600" b="1">
                <a:solidFill>
                  <a:schemeClr val="dk2"/>
                </a:solidFill>
                <a:latin typeface="Raleway"/>
                <a:ea typeface="Raleway"/>
                <a:cs typeface="Raleway"/>
                <a:sym typeface="Raleway"/>
              </a:defRPr>
            </a:lvl9pPr>
          </a:lstStyle>
          <a:p>
            <a:endParaRPr/>
          </a:p>
        </p:txBody>
      </p:sp>
      <p:sp>
        <p:nvSpPr>
          <p:cNvPr id="67" name="Google Shape;67;p37"/>
          <p:cNvSpPr txBox="1">
            <a:spLocks noGrp="1"/>
          </p:cNvSpPr>
          <p:nvPr>
            <p:ph type="subTitle" idx="1"/>
          </p:nvPr>
        </p:nvSpPr>
        <p:spPr>
          <a:xfrm>
            <a:off x="1037692" y="4860776"/>
            <a:ext cx="10934100" cy="1026300"/>
          </a:xfrm>
          <a:prstGeom prst="rect">
            <a:avLst/>
          </a:prstGeom>
          <a:noFill/>
          <a:ln>
            <a:noFill/>
          </a:ln>
        </p:spPr>
        <p:txBody>
          <a:bodyPr spcFirstLastPara="1" wrap="square" lIns="144475" tIns="72225" rIns="144475" bIns="72225" anchor="t" anchorCtr="0">
            <a:noAutofit/>
          </a:bodyPr>
          <a:lstStyle>
            <a:lvl1pPr marR="0" lvl="0" algn="l">
              <a:lnSpc>
                <a:spcPct val="100000"/>
              </a:lnSpc>
              <a:spcBef>
                <a:spcPts val="0"/>
              </a:spcBef>
              <a:spcAft>
                <a:spcPts val="0"/>
              </a:spcAft>
              <a:buClr>
                <a:schemeClr val="accent1"/>
              </a:buClr>
              <a:buSzPts val="4100"/>
              <a:buFont typeface="Lato"/>
              <a:buNone/>
              <a:defRPr sz="25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2400"/>
              <a:buFont typeface="Lato"/>
              <a:buNone/>
              <a:defRPr sz="25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1700"/>
              <a:buFont typeface="Lato"/>
              <a:buNone/>
              <a:defRPr sz="25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1500"/>
              <a:buFont typeface="Lato"/>
              <a:buNone/>
              <a:defRPr sz="25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1500"/>
              <a:buFont typeface="Lato"/>
              <a:buNone/>
              <a:defRPr sz="25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1700"/>
              <a:buFont typeface="Lato"/>
              <a:buNone/>
              <a:defRPr sz="25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1500"/>
              <a:buFont typeface="Lato"/>
              <a:buNone/>
              <a:defRPr sz="25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1900"/>
              <a:buFont typeface="Lato"/>
              <a:buNone/>
              <a:defRPr sz="25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1700"/>
              <a:buFont typeface="Lato"/>
              <a:buNone/>
              <a:defRPr sz="2500" b="0" i="0" u="none" strike="noStrike" cap="none">
                <a:solidFill>
                  <a:schemeClr val="accent1"/>
                </a:solidFill>
                <a:latin typeface="Lato"/>
                <a:ea typeface="Lato"/>
                <a:cs typeface="Lato"/>
                <a:sym typeface="Lato"/>
              </a:defRPr>
            </a:lvl9pPr>
          </a:lstStyle>
          <a:p>
            <a:endParaRPr/>
          </a:p>
        </p:txBody>
      </p:sp>
      <p:sp>
        <p:nvSpPr>
          <p:cNvPr id="68" name="Google Shape;68;p37"/>
          <p:cNvSpPr txBox="1">
            <a:spLocks noGrp="1"/>
          </p:cNvSpPr>
          <p:nvPr>
            <p:ph type="sldNum" idx="12"/>
          </p:nvPr>
        </p:nvSpPr>
        <p:spPr>
          <a:xfrm>
            <a:off x="10579023" y="9007123"/>
            <a:ext cx="2341500" cy="746400"/>
          </a:xfrm>
          <a:prstGeom prst="rect">
            <a:avLst/>
          </a:prstGeom>
          <a:noFill/>
          <a:ln>
            <a:noFill/>
          </a:ln>
        </p:spPr>
        <p:txBody>
          <a:bodyPr spcFirstLastPara="1" wrap="square" lIns="144475" tIns="144475" rIns="144475" bIns="144475" anchor="ctr" anchorCtr="0">
            <a:noAutofit/>
          </a:bodyPr>
          <a:lstStyle>
            <a:lvl1pPr marL="0" marR="0" lvl="0"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p>
        </p:txBody>
      </p:sp>
      <p:sp>
        <p:nvSpPr>
          <p:cNvPr id="69" name="Google Shape;69;p37"/>
          <p:cNvSpPr/>
          <p:nvPr/>
        </p:nvSpPr>
        <p:spPr>
          <a:xfrm>
            <a:off x="848782" y="193043"/>
            <a:ext cx="1352400" cy="1803300"/>
          </a:xfrm>
          <a:prstGeom prst="ellipse">
            <a:avLst/>
          </a:prstGeom>
          <a:solidFill>
            <a:srgbClr val="FFFFFF"/>
          </a:solidFill>
          <a:ln>
            <a:noFill/>
          </a:ln>
        </p:spPr>
        <p:txBody>
          <a:bodyPr spcFirstLastPara="1" wrap="square" lIns="144475" tIns="144475" rIns="144475" bIns="14447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pic>
        <p:nvPicPr>
          <p:cNvPr id="70" name="Google Shape;70;p37" descr="Untitled-3.png"/>
          <p:cNvPicPr preferRelativeResize="0"/>
          <p:nvPr/>
        </p:nvPicPr>
        <p:blipFill rotWithShape="1">
          <a:blip r:embed="rId2">
            <a:alphaModFix/>
          </a:blip>
          <a:srcRect/>
          <a:stretch/>
        </p:blipFill>
        <p:spPr>
          <a:xfrm>
            <a:off x="965262" y="350910"/>
            <a:ext cx="1119600" cy="11157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sp>
        <p:nvSpPr>
          <p:cNvPr id="72" name="Google Shape;72;p38"/>
          <p:cNvSpPr/>
          <p:nvPr/>
        </p:nvSpPr>
        <p:spPr>
          <a:xfrm>
            <a:off x="0" y="0"/>
            <a:ext cx="13004700" cy="924900"/>
          </a:xfrm>
          <a:prstGeom prst="rect">
            <a:avLst/>
          </a:prstGeom>
          <a:solidFill>
            <a:schemeClr val="lt2"/>
          </a:solidFill>
          <a:ln>
            <a:noFill/>
          </a:ln>
        </p:spPr>
        <p:txBody>
          <a:bodyPr spcFirstLastPara="1" wrap="square" lIns="144475" tIns="144475" rIns="144475" bIns="14447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sp>
        <p:nvSpPr>
          <p:cNvPr id="73" name="Google Shape;73;p38"/>
          <p:cNvSpPr txBox="1">
            <a:spLocks noGrp="1"/>
          </p:cNvSpPr>
          <p:nvPr>
            <p:ph type="title"/>
          </p:nvPr>
        </p:nvSpPr>
        <p:spPr>
          <a:xfrm>
            <a:off x="1037440" y="1922560"/>
            <a:ext cx="10935000" cy="1014900"/>
          </a:xfrm>
          <a:prstGeom prst="rect">
            <a:avLst/>
          </a:prstGeom>
          <a:noFill/>
          <a:ln>
            <a:noFill/>
          </a:ln>
        </p:spPr>
        <p:txBody>
          <a:bodyPr spcFirstLastPara="1" wrap="square" lIns="0" tIns="72225" rIns="0" bIns="0" anchor="t" anchorCtr="0">
            <a:noAutofit/>
          </a:bodyPr>
          <a:lstStyle>
            <a:lvl1pPr marR="0" lvl="0" algn="l">
              <a:lnSpc>
                <a:spcPct val="100000"/>
              </a:lnSpc>
              <a:spcBef>
                <a:spcPts val="0"/>
              </a:spcBef>
              <a:spcAft>
                <a:spcPts val="0"/>
              </a:spcAft>
              <a:buClr>
                <a:schemeClr val="dk2"/>
              </a:buClr>
              <a:buSzPts val="5700"/>
              <a:buFont typeface="Raleway"/>
              <a:buNone/>
              <a:defRPr sz="51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9pPr>
          </a:lstStyle>
          <a:p>
            <a:endParaRPr/>
          </a:p>
        </p:txBody>
      </p:sp>
      <p:sp>
        <p:nvSpPr>
          <p:cNvPr id="74" name="Google Shape;74;p38"/>
          <p:cNvSpPr txBox="1">
            <a:spLocks noGrp="1"/>
          </p:cNvSpPr>
          <p:nvPr>
            <p:ph type="body" idx="1"/>
          </p:nvPr>
        </p:nvSpPr>
        <p:spPr>
          <a:xfrm>
            <a:off x="1037440" y="3364172"/>
            <a:ext cx="10935000" cy="4287600"/>
          </a:xfrm>
          <a:prstGeom prst="rect">
            <a:avLst/>
          </a:prstGeom>
          <a:noFill/>
          <a:ln>
            <a:noFill/>
          </a:ln>
        </p:spPr>
        <p:txBody>
          <a:bodyPr spcFirstLastPara="1" wrap="square" lIns="144475" tIns="72225" rIns="144475" bIns="72225" anchor="t" anchorCtr="0">
            <a:noAutofit/>
          </a:bodyPr>
          <a:lstStyle>
            <a:lvl1pPr marL="457200" marR="0" lvl="0" indent="-438150" algn="l">
              <a:lnSpc>
                <a:spcPct val="115000"/>
              </a:lnSpc>
              <a:spcBef>
                <a:spcPts val="0"/>
              </a:spcBef>
              <a:spcAft>
                <a:spcPts val="0"/>
              </a:spcAft>
              <a:buClr>
                <a:schemeClr val="accent1"/>
              </a:buClr>
              <a:buSzPts val="3300"/>
              <a:buFont typeface="Lato"/>
              <a:buChar char="●"/>
              <a:defRPr sz="3300" b="0" i="0" u="none" strike="noStrike" cap="none">
                <a:solidFill>
                  <a:schemeClr val="accent1"/>
                </a:solidFill>
                <a:latin typeface="Lato"/>
                <a:ea typeface="Lato"/>
                <a:cs typeface="Lato"/>
                <a:sym typeface="Lato"/>
              </a:defRPr>
            </a:lvl1pPr>
            <a:lvl2pPr marL="914400" marR="0" lvl="1"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2pPr>
            <a:lvl3pPr marL="1371600" marR="0" lvl="2"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3pPr>
            <a:lvl4pPr marL="1828800" marR="0" lvl="3"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4pPr>
            <a:lvl5pPr marL="2286000" marR="0" lvl="4"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5pPr>
            <a:lvl6pPr marL="2743200" marR="0" lvl="5"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6pPr>
            <a:lvl7pPr marL="3200400" marR="0" lvl="6"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7pPr>
            <a:lvl8pPr marL="3657600" marR="0" lvl="7"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8pPr>
            <a:lvl9pPr marL="4114800" marR="0" lvl="8" indent="-336550" algn="l">
              <a:lnSpc>
                <a:spcPct val="115000"/>
              </a:lnSpc>
              <a:spcBef>
                <a:spcPts val="2500"/>
              </a:spcBef>
              <a:spcAft>
                <a:spcPts val="2500"/>
              </a:spcAft>
              <a:buClr>
                <a:schemeClr val="accent1"/>
              </a:buClr>
              <a:buSzPts val="1700"/>
              <a:buFont typeface="Lato"/>
              <a:buChar char="■"/>
              <a:defRPr sz="1700" b="0" i="0" u="none" strike="noStrike" cap="none">
                <a:solidFill>
                  <a:schemeClr val="accent1"/>
                </a:solidFill>
                <a:latin typeface="Lato"/>
                <a:ea typeface="Lato"/>
                <a:cs typeface="Lato"/>
                <a:sym typeface="Lato"/>
              </a:defRPr>
            </a:lvl9pPr>
          </a:lstStyle>
          <a:p>
            <a:endParaRPr/>
          </a:p>
        </p:txBody>
      </p:sp>
      <p:sp>
        <p:nvSpPr>
          <p:cNvPr id="75" name="Google Shape;75;p38"/>
          <p:cNvSpPr txBox="1">
            <a:spLocks noGrp="1"/>
          </p:cNvSpPr>
          <p:nvPr>
            <p:ph type="sldNum" idx="12"/>
          </p:nvPr>
        </p:nvSpPr>
        <p:spPr>
          <a:xfrm>
            <a:off x="10579023" y="9007123"/>
            <a:ext cx="2341500" cy="746400"/>
          </a:xfrm>
          <a:prstGeom prst="rect">
            <a:avLst/>
          </a:prstGeom>
          <a:noFill/>
          <a:ln>
            <a:noFill/>
          </a:ln>
        </p:spPr>
        <p:txBody>
          <a:bodyPr spcFirstLastPara="1" wrap="square" lIns="144475" tIns="144475" rIns="144475" bIns="144475" anchor="ctr" anchorCtr="0">
            <a:noAutofit/>
          </a:bodyPr>
          <a:lstStyle>
            <a:lvl1pPr marL="0" marR="0" lvl="0"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p>
        </p:txBody>
      </p:sp>
      <p:pic>
        <p:nvPicPr>
          <p:cNvPr id="76" name="Google Shape;76;p38"/>
          <p:cNvPicPr preferRelativeResize="0"/>
          <p:nvPr/>
        </p:nvPicPr>
        <p:blipFill rotWithShape="1">
          <a:blip r:embed="rId2">
            <a:alphaModFix/>
          </a:blip>
          <a:srcRect/>
          <a:stretch/>
        </p:blipFill>
        <p:spPr>
          <a:xfrm>
            <a:off x="216747" y="8518874"/>
            <a:ext cx="709200" cy="709200"/>
          </a:xfrm>
          <a:prstGeom prst="rect">
            <a:avLst/>
          </a:prstGeom>
          <a:noFill/>
          <a:ln>
            <a:noFill/>
          </a:ln>
        </p:spPr>
      </p:pic>
      <p:sp>
        <p:nvSpPr>
          <p:cNvPr id="77" name="Google Shape;77;p38"/>
          <p:cNvSpPr/>
          <p:nvPr/>
        </p:nvSpPr>
        <p:spPr>
          <a:xfrm>
            <a:off x="848782" y="193043"/>
            <a:ext cx="1352400" cy="1803300"/>
          </a:xfrm>
          <a:prstGeom prst="ellipse">
            <a:avLst/>
          </a:prstGeom>
          <a:solidFill>
            <a:srgbClr val="FFFFFF"/>
          </a:solidFill>
          <a:ln>
            <a:noFill/>
          </a:ln>
        </p:spPr>
        <p:txBody>
          <a:bodyPr spcFirstLastPara="1" wrap="square" lIns="144475" tIns="144475" rIns="144475" bIns="1444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 name="Google Shape;78;p38" descr="Untitled-3.png"/>
          <p:cNvPicPr preferRelativeResize="0"/>
          <p:nvPr/>
        </p:nvPicPr>
        <p:blipFill rotWithShape="1">
          <a:blip r:embed="rId3">
            <a:alphaModFix/>
          </a:blip>
          <a:srcRect/>
          <a:stretch/>
        </p:blipFill>
        <p:spPr>
          <a:xfrm>
            <a:off x="965262" y="350910"/>
            <a:ext cx="1119600" cy="11157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9"/>
        <p:cNvGrpSpPr/>
        <p:nvPr/>
      </p:nvGrpSpPr>
      <p:grpSpPr>
        <a:xfrm>
          <a:off x="0" y="0"/>
          <a:ext cx="0" cy="0"/>
          <a:chOff x="0" y="0"/>
          <a:chExt cx="0" cy="0"/>
        </a:xfrm>
      </p:grpSpPr>
      <p:sp>
        <p:nvSpPr>
          <p:cNvPr id="80" name="Google Shape;80;p39"/>
          <p:cNvSpPr/>
          <p:nvPr/>
        </p:nvSpPr>
        <p:spPr>
          <a:xfrm>
            <a:off x="0" y="0"/>
            <a:ext cx="13004700" cy="924900"/>
          </a:xfrm>
          <a:prstGeom prst="rect">
            <a:avLst/>
          </a:prstGeom>
          <a:solidFill>
            <a:schemeClr val="lt2"/>
          </a:solidFill>
          <a:ln>
            <a:noFill/>
          </a:ln>
        </p:spPr>
        <p:txBody>
          <a:bodyPr spcFirstLastPara="1" wrap="square" lIns="144475" tIns="144475" rIns="144475" bIns="14447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sp>
        <p:nvSpPr>
          <p:cNvPr id="81" name="Google Shape;81;p39"/>
          <p:cNvSpPr txBox="1">
            <a:spLocks noGrp="1"/>
          </p:cNvSpPr>
          <p:nvPr>
            <p:ph type="title"/>
          </p:nvPr>
        </p:nvSpPr>
        <p:spPr>
          <a:xfrm>
            <a:off x="1038222" y="2067058"/>
            <a:ext cx="4694700" cy="2619600"/>
          </a:xfrm>
          <a:prstGeom prst="rect">
            <a:avLst/>
          </a:prstGeom>
          <a:noFill/>
          <a:ln>
            <a:noFill/>
          </a:ln>
        </p:spPr>
        <p:txBody>
          <a:bodyPr spcFirstLastPara="1" wrap="square" lIns="0" tIns="72225" rIns="0" bIns="0" anchor="t" anchorCtr="0">
            <a:noAutofit/>
          </a:bodyPr>
          <a:lstStyle>
            <a:lvl1pPr marR="0" lvl="0" algn="l">
              <a:lnSpc>
                <a:spcPct val="100000"/>
              </a:lnSpc>
              <a:spcBef>
                <a:spcPts val="0"/>
              </a:spcBef>
              <a:spcAft>
                <a:spcPts val="0"/>
              </a:spcAft>
              <a:buClr>
                <a:schemeClr val="dk2"/>
              </a:buClr>
              <a:buSzPts val="5700"/>
              <a:buFont typeface="Raleway"/>
              <a:buNone/>
              <a:defRPr sz="41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9pPr>
          </a:lstStyle>
          <a:p>
            <a:endParaRPr/>
          </a:p>
        </p:txBody>
      </p:sp>
      <p:sp>
        <p:nvSpPr>
          <p:cNvPr id="82" name="Google Shape;82;p39"/>
          <p:cNvSpPr txBox="1">
            <a:spLocks noGrp="1"/>
          </p:cNvSpPr>
          <p:nvPr>
            <p:ph type="body" idx="1"/>
          </p:nvPr>
        </p:nvSpPr>
        <p:spPr>
          <a:xfrm>
            <a:off x="1025742" y="4841481"/>
            <a:ext cx="4694700" cy="3029400"/>
          </a:xfrm>
          <a:prstGeom prst="rect">
            <a:avLst/>
          </a:prstGeom>
          <a:noFill/>
          <a:ln>
            <a:noFill/>
          </a:ln>
        </p:spPr>
        <p:txBody>
          <a:bodyPr spcFirstLastPara="1" wrap="square" lIns="144475" tIns="72225" rIns="144475" bIns="72225" anchor="t" anchorCtr="0">
            <a:noAutofit/>
          </a:bodyPr>
          <a:lstStyle>
            <a:lvl1pPr marL="457200" marR="0" lvl="0" indent="-406400" algn="l">
              <a:lnSpc>
                <a:spcPct val="115000"/>
              </a:lnSpc>
              <a:spcBef>
                <a:spcPts val="0"/>
              </a:spcBef>
              <a:spcAft>
                <a:spcPts val="0"/>
              </a:spcAft>
              <a:buClr>
                <a:schemeClr val="accent1"/>
              </a:buClr>
              <a:buSzPts val="2800"/>
              <a:buFont typeface="Lato"/>
              <a:buChar char="●"/>
              <a:defRPr sz="2800" b="0" i="0" u="none" strike="noStrike" cap="none">
                <a:solidFill>
                  <a:schemeClr val="accent1"/>
                </a:solidFill>
                <a:latin typeface="Lato"/>
                <a:ea typeface="Lato"/>
                <a:cs typeface="Lato"/>
                <a:sym typeface="Lato"/>
              </a:defRPr>
            </a:lvl1pPr>
            <a:lvl2pPr marL="914400" marR="0" lvl="1"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2pPr>
            <a:lvl3pPr marL="1371600" marR="0" lvl="2"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3pPr>
            <a:lvl4pPr marL="1828800" marR="0" lvl="3"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4pPr>
            <a:lvl5pPr marL="2286000" marR="0" lvl="4"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5pPr>
            <a:lvl6pPr marL="2743200" marR="0" lvl="5"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6pPr>
            <a:lvl7pPr marL="3200400" marR="0" lvl="6"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7pPr>
            <a:lvl8pPr marL="3657600" marR="0" lvl="7"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8pPr>
            <a:lvl9pPr marL="4114800" marR="0" lvl="8" indent="-336550" algn="l">
              <a:lnSpc>
                <a:spcPct val="115000"/>
              </a:lnSpc>
              <a:spcBef>
                <a:spcPts val="2500"/>
              </a:spcBef>
              <a:spcAft>
                <a:spcPts val="2500"/>
              </a:spcAft>
              <a:buClr>
                <a:schemeClr val="accent1"/>
              </a:buClr>
              <a:buSzPts val="1700"/>
              <a:buFont typeface="Lato"/>
              <a:buChar char="■"/>
              <a:defRPr sz="1700" b="0" i="0" u="none" strike="noStrike" cap="none">
                <a:solidFill>
                  <a:schemeClr val="accent1"/>
                </a:solidFill>
                <a:latin typeface="Lato"/>
                <a:ea typeface="Lato"/>
                <a:cs typeface="Lato"/>
                <a:sym typeface="Lato"/>
              </a:defRPr>
            </a:lvl9pPr>
          </a:lstStyle>
          <a:p>
            <a:endParaRPr/>
          </a:p>
        </p:txBody>
      </p:sp>
      <p:sp>
        <p:nvSpPr>
          <p:cNvPr id="83" name="Google Shape;83;p39"/>
          <p:cNvSpPr txBox="1">
            <a:spLocks noGrp="1"/>
          </p:cNvSpPr>
          <p:nvPr>
            <p:ph type="sldNum" idx="12"/>
          </p:nvPr>
        </p:nvSpPr>
        <p:spPr>
          <a:xfrm>
            <a:off x="10579023" y="9007123"/>
            <a:ext cx="2341500" cy="746400"/>
          </a:xfrm>
          <a:prstGeom prst="rect">
            <a:avLst/>
          </a:prstGeom>
          <a:noFill/>
          <a:ln>
            <a:noFill/>
          </a:ln>
        </p:spPr>
        <p:txBody>
          <a:bodyPr spcFirstLastPara="1" wrap="square" lIns="144475" tIns="144475" rIns="144475" bIns="144475" anchor="ctr" anchorCtr="0">
            <a:noAutofit/>
          </a:bodyPr>
          <a:lstStyle>
            <a:lvl1pPr marL="0" marR="0" lvl="0"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p>
        </p:txBody>
      </p:sp>
      <p:sp>
        <p:nvSpPr>
          <p:cNvPr id="84" name="Google Shape;84;p39"/>
          <p:cNvSpPr/>
          <p:nvPr/>
        </p:nvSpPr>
        <p:spPr>
          <a:xfrm>
            <a:off x="848782" y="193043"/>
            <a:ext cx="1352400" cy="1803300"/>
          </a:xfrm>
          <a:prstGeom prst="ellipse">
            <a:avLst/>
          </a:prstGeom>
          <a:solidFill>
            <a:srgbClr val="FFFFFF"/>
          </a:solidFill>
          <a:ln>
            <a:noFill/>
          </a:ln>
        </p:spPr>
        <p:txBody>
          <a:bodyPr spcFirstLastPara="1" wrap="square" lIns="144475" tIns="144475" rIns="144475" bIns="14447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pic>
        <p:nvPicPr>
          <p:cNvPr id="85" name="Google Shape;85;p39" descr="Untitled-3.png"/>
          <p:cNvPicPr preferRelativeResize="0"/>
          <p:nvPr/>
        </p:nvPicPr>
        <p:blipFill rotWithShape="1">
          <a:blip r:embed="rId2">
            <a:alphaModFix/>
          </a:blip>
          <a:srcRect/>
          <a:stretch/>
        </p:blipFill>
        <p:spPr>
          <a:xfrm>
            <a:off x="965262" y="350910"/>
            <a:ext cx="1119600" cy="11157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298AC4"/>
        </a:solidFill>
        <a:effectLst/>
      </p:bgPr>
    </p:bg>
    <p:spTree>
      <p:nvGrpSpPr>
        <p:cNvPr id="1" name="Shape 86"/>
        <p:cNvGrpSpPr/>
        <p:nvPr/>
      </p:nvGrpSpPr>
      <p:grpSpPr>
        <a:xfrm>
          <a:off x="0" y="0"/>
          <a:ext cx="0" cy="0"/>
          <a:chOff x="0" y="0"/>
          <a:chExt cx="0" cy="0"/>
        </a:xfrm>
      </p:grpSpPr>
      <p:sp>
        <p:nvSpPr>
          <p:cNvPr id="87" name="Google Shape;87;p40"/>
          <p:cNvSpPr txBox="1">
            <a:spLocks noGrp="1"/>
          </p:cNvSpPr>
          <p:nvPr>
            <p:ph type="title"/>
          </p:nvPr>
        </p:nvSpPr>
        <p:spPr>
          <a:xfrm>
            <a:off x="1037440" y="1391787"/>
            <a:ext cx="10934700" cy="2360400"/>
          </a:xfrm>
          <a:prstGeom prst="rect">
            <a:avLst/>
          </a:prstGeom>
          <a:noFill/>
          <a:ln>
            <a:noFill/>
          </a:ln>
        </p:spPr>
        <p:txBody>
          <a:bodyPr spcFirstLastPara="1" wrap="square" lIns="0" tIns="72225" rIns="0" bIns="0" anchor="t" anchorCtr="0">
            <a:noAutofit/>
          </a:bodyPr>
          <a:lstStyle>
            <a:lvl1pPr marR="0" lvl="0" algn="l">
              <a:lnSpc>
                <a:spcPct val="100000"/>
              </a:lnSpc>
              <a:spcBef>
                <a:spcPts val="0"/>
              </a:spcBef>
              <a:spcAft>
                <a:spcPts val="0"/>
              </a:spcAft>
              <a:buClr>
                <a:schemeClr val="lt1"/>
              </a:buClr>
              <a:buSzPts val="5700"/>
              <a:buFont typeface="Raleway"/>
              <a:buNone/>
              <a:defRPr sz="12600" b="1" i="0" u="none" strike="noStrike" cap="none">
                <a:solidFill>
                  <a:schemeClr val="lt1"/>
                </a:solidFill>
                <a:latin typeface="Raleway"/>
                <a:ea typeface="Raleway"/>
                <a:cs typeface="Raleway"/>
                <a:sym typeface="Raleway"/>
              </a:defRPr>
            </a:lvl1pPr>
            <a:lvl2pPr lvl="1" algn="l">
              <a:lnSpc>
                <a:spcPct val="100000"/>
              </a:lnSpc>
              <a:spcBef>
                <a:spcPts val="0"/>
              </a:spcBef>
              <a:spcAft>
                <a:spcPts val="0"/>
              </a:spcAft>
              <a:buClr>
                <a:schemeClr val="lt1"/>
              </a:buClr>
              <a:buSzPts val="2200"/>
              <a:buFont typeface="Raleway"/>
              <a:buNone/>
              <a:defRPr sz="12600" b="1">
                <a:solidFill>
                  <a:schemeClr val="lt1"/>
                </a:solidFill>
                <a:latin typeface="Raleway"/>
                <a:ea typeface="Raleway"/>
                <a:cs typeface="Raleway"/>
                <a:sym typeface="Raleway"/>
              </a:defRPr>
            </a:lvl2pPr>
            <a:lvl3pPr lvl="2" algn="l">
              <a:lnSpc>
                <a:spcPct val="100000"/>
              </a:lnSpc>
              <a:spcBef>
                <a:spcPts val="0"/>
              </a:spcBef>
              <a:spcAft>
                <a:spcPts val="0"/>
              </a:spcAft>
              <a:buClr>
                <a:schemeClr val="lt1"/>
              </a:buClr>
              <a:buSzPts val="2200"/>
              <a:buFont typeface="Raleway"/>
              <a:buNone/>
              <a:defRPr sz="12600" b="1">
                <a:solidFill>
                  <a:schemeClr val="lt1"/>
                </a:solidFill>
                <a:latin typeface="Raleway"/>
                <a:ea typeface="Raleway"/>
                <a:cs typeface="Raleway"/>
                <a:sym typeface="Raleway"/>
              </a:defRPr>
            </a:lvl3pPr>
            <a:lvl4pPr lvl="3" algn="l">
              <a:lnSpc>
                <a:spcPct val="100000"/>
              </a:lnSpc>
              <a:spcBef>
                <a:spcPts val="0"/>
              </a:spcBef>
              <a:spcAft>
                <a:spcPts val="0"/>
              </a:spcAft>
              <a:buClr>
                <a:schemeClr val="lt1"/>
              </a:buClr>
              <a:buSzPts val="2200"/>
              <a:buFont typeface="Raleway"/>
              <a:buNone/>
              <a:defRPr sz="12600" b="1">
                <a:solidFill>
                  <a:schemeClr val="lt1"/>
                </a:solidFill>
                <a:latin typeface="Raleway"/>
                <a:ea typeface="Raleway"/>
                <a:cs typeface="Raleway"/>
                <a:sym typeface="Raleway"/>
              </a:defRPr>
            </a:lvl4pPr>
            <a:lvl5pPr lvl="4" algn="l">
              <a:lnSpc>
                <a:spcPct val="100000"/>
              </a:lnSpc>
              <a:spcBef>
                <a:spcPts val="0"/>
              </a:spcBef>
              <a:spcAft>
                <a:spcPts val="0"/>
              </a:spcAft>
              <a:buClr>
                <a:schemeClr val="lt1"/>
              </a:buClr>
              <a:buSzPts val="2200"/>
              <a:buFont typeface="Raleway"/>
              <a:buNone/>
              <a:defRPr sz="12600" b="1">
                <a:solidFill>
                  <a:schemeClr val="lt1"/>
                </a:solidFill>
                <a:latin typeface="Raleway"/>
                <a:ea typeface="Raleway"/>
                <a:cs typeface="Raleway"/>
                <a:sym typeface="Raleway"/>
              </a:defRPr>
            </a:lvl5pPr>
            <a:lvl6pPr lvl="5" algn="l">
              <a:lnSpc>
                <a:spcPct val="100000"/>
              </a:lnSpc>
              <a:spcBef>
                <a:spcPts val="0"/>
              </a:spcBef>
              <a:spcAft>
                <a:spcPts val="0"/>
              </a:spcAft>
              <a:buClr>
                <a:schemeClr val="lt1"/>
              </a:buClr>
              <a:buSzPts val="2200"/>
              <a:buFont typeface="Raleway"/>
              <a:buNone/>
              <a:defRPr sz="12600" b="1">
                <a:solidFill>
                  <a:schemeClr val="lt1"/>
                </a:solidFill>
                <a:latin typeface="Raleway"/>
                <a:ea typeface="Raleway"/>
                <a:cs typeface="Raleway"/>
                <a:sym typeface="Raleway"/>
              </a:defRPr>
            </a:lvl6pPr>
            <a:lvl7pPr lvl="6" algn="l">
              <a:lnSpc>
                <a:spcPct val="100000"/>
              </a:lnSpc>
              <a:spcBef>
                <a:spcPts val="0"/>
              </a:spcBef>
              <a:spcAft>
                <a:spcPts val="0"/>
              </a:spcAft>
              <a:buClr>
                <a:schemeClr val="lt1"/>
              </a:buClr>
              <a:buSzPts val="2200"/>
              <a:buFont typeface="Raleway"/>
              <a:buNone/>
              <a:defRPr sz="12600" b="1">
                <a:solidFill>
                  <a:schemeClr val="lt1"/>
                </a:solidFill>
                <a:latin typeface="Raleway"/>
                <a:ea typeface="Raleway"/>
                <a:cs typeface="Raleway"/>
                <a:sym typeface="Raleway"/>
              </a:defRPr>
            </a:lvl7pPr>
            <a:lvl8pPr lvl="7" algn="l">
              <a:lnSpc>
                <a:spcPct val="100000"/>
              </a:lnSpc>
              <a:spcBef>
                <a:spcPts val="0"/>
              </a:spcBef>
              <a:spcAft>
                <a:spcPts val="0"/>
              </a:spcAft>
              <a:buClr>
                <a:schemeClr val="lt1"/>
              </a:buClr>
              <a:buSzPts val="2200"/>
              <a:buFont typeface="Raleway"/>
              <a:buNone/>
              <a:defRPr sz="12600" b="1">
                <a:solidFill>
                  <a:schemeClr val="lt1"/>
                </a:solidFill>
                <a:latin typeface="Raleway"/>
                <a:ea typeface="Raleway"/>
                <a:cs typeface="Raleway"/>
                <a:sym typeface="Raleway"/>
              </a:defRPr>
            </a:lvl8pPr>
            <a:lvl9pPr lvl="8" algn="l">
              <a:lnSpc>
                <a:spcPct val="100000"/>
              </a:lnSpc>
              <a:spcBef>
                <a:spcPts val="0"/>
              </a:spcBef>
              <a:spcAft>
                <a:spcPts val="0"/>
              </a:spcAft>
              <a:buClr>
                <a:schemeClr val="lt1"/>
              </a:buClr>
              <a:buSzPts val="2200"/>
              <a:buFont typeface="Raleway"/>
              <a:buNone/>
              <a:defRPr sz="12600" b="1">
                <a:solidFill>
                  <a:schemeClr val="lt1"/>
                </a:solidFill>
                <a:latin typeface="Raleway"/>
                <a:ea typeface="Raleway"/>
                <a:cs typeface="Raleway"/>
                <a:sym typeface="Raleway"/>
              </a:defRPr>
            </a:lvl9pPr>
          </a:lstStyle>
          <a:p>
            <a:endParaRPr/>
          </a:p>
        </p:txBody>
      </p:sp>
      <p:sp>
        <p:nvSpPr>
          <p:cNvPr id="88" name="Google Shape;88;p40"/>
          <p:cNvSpPr txBox="1">
            <a:spLocks noGrp="1"/>
          </p:cNvSpPr>
          <p:nvPr>
            <p:ph type="body" idx="1"/>
          </p:nvPr>
        </p:nvSpPr>
        <p:spPr>
          <a:xfrm>
            <a:off x="1037440" y="4310067"/>
            <a:ext cx="10934700" cy="2997000"/>
          </a:xfrm>
          <a:prstGeom prst="rect">
            <a:avLst/>
          </a:prstGeom>
          <a:noFill/>
          <a:ln>
            <a:noFill/>
          </a:ln>
        </p:spPr>
        <p:txBody>
          <a:bodyPr spcFirstLastPara="1" wrap="square" lIns="144475" tIns="72225" rIns="144475" bIns="72225" anchor="t" anchorCtr="0">
            <a:noAutofit/>
          </a:bodyPr>
          <a:lstStyle>
            <a:lvl1pPr marL="457200" marR="0" lvl="0" indent="-406400" algn="l">
              <a:lnSpc>
                <a:spcPct val="115000"/>
              </a:lnSpc>
              <a:spcBef>
                <a:spcPts val="0"/>
              </a:spcBef>
              <a:spcAft>
                <a:spcPts val="0"/>
              </a:spcAft>
              <a:buClr>
                <a:schemeClr val="lt1"/>
              </a:buClr>
              <a:buSzPts val="2800"/>
              <a:buFont typeface="Lato"/>
              <a:buChar char="●"/>
              <a:defRPr sz="2800" b="0" i="0" u="none" strike="noStrike" cap="none">
                <a:solidFill>
                  <a:schemeClr val="lt1"/>
                </a:solidFill>
                <a:latin typeface="Lato"/>
                <a:ea typeface="Lato"/>
                <a:cs typeface="Lato"/>
                <a:sym typeface="Lato"/>
              </a:defRPr>
            </a:lvl1pPr>
            <a:lvl2pPr marL="914400" marR="0" lvl="1" indent="-336550" algn="l">
              <a:lnSpc>
                <a:spcPct val="115000"/>
              </a:lnSpc>
              <a:spcBef>
                <a:spcPts val="2500"/>
              </a:spcBef>
              <a:spcAft>
                <a:spcPts val="0"/>
              </a:spcAft>
              <a:buClr>
                <a:schemeClr val="lt1"/>
              </a:buClr>
              <a:buSzPts val="1700"/>
              <a:buFont typeface="Lato"/>
              <a:buChar char="○"/>
              <a:defRPr sz="1700" b="0" i="0" u="none" strike="noStrike" cap="none">
                <a:solidFill>
                  <a:schemeClr val="lt1"/>
                </a:solidFill>
                <a:latin typeface="Lato"/>
                <a:ea typeface="Lato"/>
                <a:cs typeface="Lato"/>
                <a:sym typeface="Lato"/>
              </a:defRPr>
            </a:lvl2pPr>
            <a:lvl3pPr marL="1371600" marR="0" lvl="2" indent="-336550" algn="l">
              <a:lnSpc>
                <a:spcPct val="115000"/>
              </a:lnSpc>
              <a:spcBef>
                <a:spcPts val="2500"/>
              </a:spcBef>
              <a:spcAft>
                <a:spcPts val="0"/>
              </a:spcAft>
              <a:buClr>
                <a:schemeClr val="lt1"/>
              </a:buClr>
              <a:buSzPts val="1700"/>
              <a:buFont typeface="Lato"/>
              <a:buChar char="■"/>
              <a:defRPr sz="1700" b="0" i="0" u="none" strike="noStrike" cap="none">
                <a:solidFill>
                  <a:schemeClr val="lt1"/>
                </a:solidFill>
                <a:latin typeface="Lato"/>
                <a:ea typeface="Lato"/>
                <a:cs typeface="Lato"/>
                <a:sym typeface="Lato"/>
              </a:defRPr>
            </a:lvl3pPr>
            <a:lvl4pPr marL="1828800" marR="0" lvl="3" indent="-336550" algn="l">
              <a:lnSpc>
                <a:spcPct val="115000"/>
              </a:lnSpc>
              <a:spcBef>
                <a:spcPts val="2500"/>
              </a:spcBef>
              <a:spcAft>
                <a:spcPts val="0"/>
              </a:spcAft>
              <a:buClr>
                <a:schemeClr val="lt1"/>
              </a:buClr>
              <a:buSzPts val="1700"/>
              <a:buFont typeface="Lato"/>
              <a:buChar char="●"/>
              <a:defRPr sz="1700" b="0" i="0" u="none" strike="noStrike" cap="none">
                <a:solidFill>
                  <a:schemeClr val="lt1"/>
                </a:solidFill>
                <a:latin typeface="Lato"/>
                <a:ea typeface="Lato"/>
                <a:cs typeface="Lato"/>
                <a:sym typeface="Lato"/>
              </a:defRPr>
            </a:lvl4pPr>
            <a:lvl5pPr marL="2286000" marR="0" lvl="4" indent="-336550" algn="l">
              <a:lnSpc>
                <a:spcPct val="115000"/>
              </a:lnSpc>
              <a:spcBef>
                <a:spcPts val="2500"/>
              </a:spcBef>
              <a:spcAft>
                <a:spcPts val="0"/>
              </a:spcAft>
              <a:buClr>
                <a:schemeClr val="lt1"/>
              </a:buClr>
              <a:buSzPts val="1700"/>
              <a:buFont typeface="Lato"/>
              <a:buChar char="○"/>
              <a:defRPr sz="1700" b="0" i="0" u="none" strike="noStrike" cap="none">
                <a:solidFill>
                  <a:schemeClr val="lt1"/>
                </a:solidFill>
                <a:latin typeface="Lato"/>
                <a:ea typeface="Lato"/>
                <a:cs typeface="Lato"/>
                <a:sym typeface="Lato"/>
              </a:defRPr>
            </a:lvl5pPr>
            <a:lvl6pPr marL="2743200" marR="0" lvl="5" indent="-336550" algn="l">
              <a:lnSpc>
                <a:spcPct val="115000"/>
              </a:lnSpc>
              <a:spcBef>
                <a:spcPts val="2500"/>
              </a:spcBef>
              <a:spcAft>
                <a:spcPts val="0"/>
              </a:spcAft>
              <a:buClr>
                <a:schemeClr val="lt1"/>
              </a:buClr>
              <a:buSzPts val="1700"/>
              <a:buFont typeface="Lato"/>
              <a:buChar char="■"/>
              <a:defRPr sz="1700" b="0" i="0" u="none" strike="noStrike" cap="none">
                <a:solidFill>
                  <a:schemeClr val="lt1"/>
                </a:solidFill>
                <a:latin typeface="Lato"/>
                <a:ea typeface="Lato"/>
                <a:cs typeface="Lato"/>
                <a:sym typeface="Lato"/>
              </a:defRPr>
            </a:lvl6pPr>
            <a:lvl7pPr marL="3200400" marR="0" lvl="6" indent="-336550" algn="l">
              <a:lnSpc>
                <a:spcPct val="115000"/>
              </a:lnSpc>
              <a:spcBef>
                <a:spcPts val="2500"/>
              </a:spcBef>
              <a:spcAft>
                <a:spcPts val="0"/>
              </a:spcAft>
              <a:buClr>
                <a:schemeClr val="lt1"/>
              </a:buClr>
              <a:buSzPts val="1700"/>
              <a:buFont typeface="Lato"/>
              <a:buChar char="●"/>
              <a:defRPr sz="1700" b="0" i="0" u="none" strike="noStrike" cap="none">
                <a:solidFill>
                  <a:schemeClr val="lt1"/>
                </a:solidFill>
                <a:latin typeface="Lato"/>
                <a:ea typeface="Lato"/>
                <a:cs typeface="Lato"/>
                <a:sym typeface="Lato"/>
              </a:defRPr>
            </a:lvl7pPr>
            <a:lvl8pPr marL="3657600" marR="0" lvl="7" indent="-336550" algn="l">
              <a:lnSpc>
                <a:spcPct val="115000"/>
              </a:lnSpc>
              <a:spcBef>
                <a:spcPts val="2500"/>
              </a:spcBef>
              <a:spcAft>
                <a:spcPts val="0"/>
              </a:spcAft>
              <a:buClr>
                <a:schemeClr val="lt1"/>
              </a:buClr>
              <a:buSzPts val="1700"/>
              <a:buFont typeface="Lato"/>
              <a:buChar char="○"/>
              <a:defRPr sz="1700" b="0" i="0" u="none" strike="noStrike" cap="none">
                <a:solidFill>
                  <a:schemeClr val="lt1"/>
                </a:solidFill>
                <a:latin typeface="Lato"/>
                <a:ea typeface="Lato"/>
                <a:cs typeface="Lato"/>
                <a:sym typeface="Lato"/>
              </a:defRPr>
            </a:lvl8pPr>
            <a:lvl9pPr marL="4114800" marR="0" lvl="8" indent="-336550" algn="l">
              <a:lnSpc>
                <a:spcPct val="115000"/>
              </a:lnSpc>
              <a:spcBef>
                <a:spcPts val="2500"/>
              </a:spcBef>
              <a:spcAft>
                <a:spcPts val="2500"/>
              </a:spcAft>
              <a:buClr>
                <a:schemeClr val="lt1"/>
              </a:buClr>
              <a:buSzPts val="1700"/>
              <a:buFont typeface="Lato"/>
              <a:buChar char="■"/>
              <a:defRPr sz="1700" b="0" i="0" u="none" strike="noStrike" cap="none">
                <a:solidFill>
                  <a:schemeClr val="lt1"/>
                </a:solidFill>
                <a:latin typeface="Lato"/>
                <a:ea typeface="Lato"/>
                <a:cs typeface="Lato"/>
                <a:sym typeface="Lato"/>
              </a:defRPr>
            </a:lvl9pPr>
          </a:lstStyle>
          <a:p>
            <a:endParaRPr/>
          </a:p>
        </p:txBody>
      </p:sp>
      <p:sp>
        <p:nvSpPr>
          <p:cNvPr id="89" name="Google Shape;89;p40"/>
          <p:cNvSpPr txBox="1">
            <a:spLocks noGrp="1"/>
          </p:cNvSpPr>
          <p:nvPr>
            <p:ph type="sldNum" idx="12"/>
          </p:nvPr>
        </p:nvSpPr>
        <p:spPr>
          <a:xfrm>
            <a:off x="10579023" y="9007123"/>
            <a:ext cx="2341500" cy="746400"/>
          </a:xfrm>
          <a:prstGeom prst="rect">
            <a:avLst/>
          </a:prstGeom>
          <a:noFill/>
          <a:ln>
            <a:noFill/>
          </a:ln>
        </p:spPr>
        <p:txBody>
          <a:bodyPr spcFirstLastPara="1" wrap="square" lIns="144475" tIns="144475" rIns="144475" bIns="144475" anchor="ctr" anchorCtr="0">
            <a:noAutofit/>
          </a:bodyPr>
          <a:lstStyle>
            <a:lvl1pPr marL="0" marR="0" lvl="0"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pic>
        <p:nvPicPr>
          <p:cNvPr id="90" name="Google Shape;90;p40" descr="Untitled-4.png"/>
          <p:cNvPicPr preferRelativeResize="0"/>
          <p:nvPr/>
        </p:nvPicPr>
        <p:blipFill rotWithShape="1">
          <a:blip r:embed="rId2">
            <a:alphaModFix/>
          </a:blip>
          <a:srcRect/>
          <a:stretch/>
        </p:blipFill>
        <p:spPr>
          <a:xfrm>
            <a:off x="934791" y="6647567"/>
            <a:ext cx="1119600" cy="1115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23"/>
          <p:cNvSpPr txBox="1">
            <a:spLocks noGrp="1"/>
          </p:cNvSpPr>
          <p:nvPr>
            <p:ph type="ctrTitle"/>
          </p:nvPr>
        </p:nvSpPr>
        <p:spPr>
          <a:xfrm>
            <a:off x="758613" y="1950720"/>
            <a:ext cx="11166900" cy="2601000"/>
          </a:xfrm>
          <a:prstGeom prst="rect">
            <a:avLst/>
          </a:prstGeom>
          <a:noFill/>
          <a:ln>
            <a:noFill/>
          </a:ln>
        </p:spPr>
        <p:txBody>
          <a:bodyPr spcFirstLastPara="1" wrap="square" lIns="0" tIns="0" rIns="28875" bIns="0" anchor="b" anchorCtr="0">
            <a:noAutofit/>
          </a:bodyPr>
          <a:lstStyle>
            <a:lvl1pPr lvl="0" algn="l">
              <a:lnSpc>
                <a:spcPct val="100000"/>
              </a:lnSpc>
              <a:spcBef>
                <a:spcPts val="0"/>
              </a:spcBef>
              <a:spcAft>
                <a:spcPts val="0"/>
              </a:spcAft>
              <a:buClr>
                <a:schemeClr val="lt1"/>
              </a:buClr>
              <a:buSzPts val="7900"/>
              <a:buFont typeface="Calibri"/>
              <a:buNone/>
              <a:defRPr sz="7900" b="0">
                <a:solidFill>
                  <a:schemeClr val="lt1"/>
                </a:solidFill>
                <a:latin typeface="Calibri"/>
                <a:ea typeface="Calibri"/>
                <a:cs typeface="Calibri"/>
                <a:sym typeface="Calibri"/>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12" name="Google Shape;12;p23"/>
          <p:cNvSpPr txBox="1">
            <a:spLocks noGrp="1"/>
          </p:cNvSpPr>
          <p:nvPr>
            <p:ph type="subTitle" idx="1"/>
          </p:nvPr>
        </p:nvSpPr>
        <p:spPr>
          <a:xfrm>
            <a:off x="758613" y="4591696"/>
            <a:ext cx="11171100" cy="2492700"/>
          </a:xfrm>
          <a:prstGeom prst="rect">
            <a:avLst/>
          </a:prstGeom>
          <a:noFill/>
          <a:ln>
            <a:noFill/>
          </a:ln>
        </p:spPr>
        <p:txBody>
          <a:bodyPr spcFirstLastPara="1" wrap="square" lIns="0" tIns="72225" rIns="28875" bIns="72225" anchor="t" anchorCtr="0">
            <a:noAutofit/>
          </a:bodyPr>
          <a:lstStyle>
            <a:lvl1pPr marR="50800" lvl="0" algn="l">
              <a:lnSpc>
                <a:spcPct val="100000"/>
              </a:lnSpc>
              <a:spcBef>
                <a:spcPts val="800"/>
              </a:spcBef>
              <a:spcAft>
                <a:spcPts val="0"/>
              </a:spcAft>
              <a:buSzPts val="4100"/>
              <a:buNone/>
              <a:defRPr sz="4100">
                <a:solidFill>
                  <a:schemeClr val="lt1"/>
                </a:solidFill>
                <a:latin typeface="Calibri"/>
                <a:ea typeface="Calibri"/>
                <a:cs typeface="Calibri"/>
                <a:sym typeface="Calibri"/>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000"/>
              <a:buNone/>
              <a:defRPr/>
            </a:lvl3pPr>
            <a:lvl4pPr lvl="3" algn="ctr">
              <a:lnSpc>
                <a:spcPct val="100000"/>
              </a:lnSpc>
              <a:spcBef>
                <a:spcPts val="600"/>
              </a:spcBef>
              <a:spcAft>
                <a:spcPts val="0"/>
              </a:spcAft>
              <a:buSzPts val="1800"/>
              <a:buNone/>
              <a:defRPr/>
            </a:lvl4pPr>
            <a:lvl5pPr lvl="4" algn="ctr">
              <a:lnSpc>
                <a:spcPct val="100000"/>
              </a:lnSpc>
              <a:spcBef>
                <a:spcPts val="600"/>
              </a:spcBef>
              <a:spcAft>
                <a:spcPts val="0"/>
              </a:spcAft>
              <a:buSzPts val="1800"/>
              <a:buNone/>
              <a:defRPr/>
            </a:lvl5pPr>
            <a:lvl6pPr lvl="5" algn="ctr">
              <a:lnSpc>
                <a:spcPct val="100000"/>
              </a:lnSpc>
              <a:spcBef>
                <a:spcPts val="600"/>
              </a:spcBef>
              <a:spcAft>
                <a:spcPts val="0"/>
              </a:spcAft>
              <a:buSzPts val="2300"/>
              <a:buNone/>
              <a:defRPr/>
            </a:lvl6pPr>
            <a:lvl7pPr lvl="6" algn="ctr">
              <a:lnSpc>
                <a:spcPct val="100000"/>
              </a:lnSpc>
              <a:spcBef>
                <a:spcPts val="600"/>
              </a:spcBef>
              <a:spcAft>
                <a:spcPts val="0"/>
              </a:spcAft>
              <a:buSzPts val="2300"/>
              <a:buNone/>
              <a:defRPr/>
            </a:lvl7pPr>
            <a:lvl8pPr lvl="7" algn="ctr">
              <a:lnSpc>
                <a:spcPct val="100000"/>
              </a:lnSpc>
              <a:spcBef>
                <a:spcPts val="600"/>
              </a:spcBef>
              <a:spcAft>
                <a:spcPts val="0"/>
              </a:spcAft>
              <a:buSzPts val="2800"/>
              <a:buNone/>
              <a:defRPr/>
            </a:lvl8pPr>
            <a:lvl9pPr lvl="8" algn="ctr">
              <a:lnSpc>
                <a:spcPct val="100000"/>
              </a:lnSpc>
              <a:spcBef>
                <a:spcPts val="600"/>
              </a:spcBef>
              <a:spcAft>
                <a:spcPts val="0"/>
              </a:spcAft>
              <a:buSzPts val="2800"/>
              <a:buNone/>
              <a:defRPr/>
            </a:lvl9pPr>
          </a:lstStyle>
          <a:p>
            <a:endParaRPr/>
          </a:p>
        </p:txBody>
      </p:sp>
      <p:pic>
        <p:nvPicPr>
          <p:cNvPr id="13" name="Google Shape;13;p23"/>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solidFill>
          <a:srgbClr val="298AC4"/>
        </a:solidFill>
        <a:effectLst/>
      </p:bgPr>
    </p:bg>
    <p:spTree>
      <p:nvGrpSpPr>
        <p:cNvPr id="1" name="Shape 91"/>
        <p:cNvGrpSpPr/>
        <p:nvPr/>
      </p:nvGrpSpPr>
      <p:grpSpPr>
        <a:xfrm>
          <a:off x="0" y="0"/>
          <a:ext cx="0" cy="0"/>
          <a:chOff x="0" y="0"/>
          <a:chExt cx="0" cy="0"/>
        </a:xfrm>
      </p:grpSpPr>
      <p:pic>
        <p:nvPicPr>
          <p:cNvPr id="92" name="Google Shape;92;p41" descr="Untitled-4.png"/>
          <p:cNvPicPr preferRelativeResize="0"/>
          <p:nvPr/>
        </p:nvPicPr>
        <p:blipFill rotWithShape="1">
          <a:blip r:embed="rId2">
            <a:alphaModFix/>
          </a:blip>
          <a:srcRect/>
          <a:stretch/>
        </p:blipFill>
        <p:spPr>
          <a:xfrm>
            <a:off x="934791" y="723158"/>
            <a:ext cx="1119600" cy="1115700"/>
          </a:xfrm>
          <a:prstGeom prst="rect">
            <a:avLst/>
          </a:prstGeom>
          <a:noFill/>
          <a:ln>
            <a:noFill/>
          </a:ln>
        </p:spPr>
      </p:pic>
      <p:sp>
        <p:nvSpPr>
          <p:cNvPr id="93" name="Google Shape;93;p41"/>
          <p:cNvSpPr txBox="1">
            <a:spLocks noGrp="1"/>
          </p:cNvSpPr>
          <p:nvPr>
            <p:ph type="title"/>
          </p:nvPr>
        </p:nvSpPr>
        <p:spPr>
          <a:xfrm>
            <a:off x="1037440" y="2218761"/>
            <a:ext cx="10934700" cy="2879700"/>
          </a:xfrm>
          <a:prstGeom prst="rect">
            <a:avLst/>
          </a:prstGeom>
          <a:noFill/>
          <a:ln>
            <a:noFill/>
          </a:ln>
        </p:spPr>
        <p:txBody>
          <a:bodyPr spcFirstLastPara="1" wrap="square" lIns="0" tIns="72225" rIns="0" bIns="0" anchor="t" anchorCtr="0">
            <a:noAutofit/>
          </a:bodyPr>
          <a:lstStyle>
            <a:lvl1pPr marR="0" lvl="0" algn="l">
              <a:lnSpc>
                <a:spcPct val="100000"/>
              </a:lnSpc>
              <a:spcBef>
                <a:spcPts val="0"/>
              </a:spcBef>
              <a:spcAft>
                <a:spcPts val="0"/>
              </a:spcAft>
              <a:buClr>
                <a:schemeClr val="lt1"/>
              </a:buClr>
              <a:buSzPts val="5700"/>
              <a:buFont typeface="Raleway"/>
              <a:buNone/>
              <a:defRPr sz="5700" b="1" i="0" u="none" strike="noStrike" cap="none">
                <a:solidFill>
                  <a:schemeClr val="lt1"/>
                </a:solidFill>
                <a:latin typeface="Raleway"/>
                <a:ea typeface="Raleway"/>
                <a:cs typeface="Raleway"/>
                <a:sym typeface="Raleway"/>
              </a:defRPr>
            </a:lvl1pPr>
            <a:lvl2pPr lvl="1" algn="l">
              <a:lnSpc>
                <a:spcPct val="100000"/>
              </a:lnSpc>
              <a:spcBef>
                <a:spcPts val="0"/>
              </a:spcBef>
              <a:spcAft>
                <a:spcPts val="0"/>
              </a:spcAft>
              <a:buClr>
                <a:schemeClr val="lt1"/>
              </a:buClr>
              <a:buSzPts val="2200"/>
              <a:buFont typeface="Raleway"/>
              <a:buNone/>
              <a:defRPr sz="5700" b="1">
                <a:solidFill>
                  <a:schemeClr val="lt1"/>
                </a:solidFill>
                <a:latin typeface="Raleway"/>
                <a:ea typeface="Raleway"/>
                <a:cs typeface="Raleway"/>
                <a:sym typeface="Raleway"/>
              </a:defRPr>
            </a:lvl2pPr>
            <a:lvl3pPr lvl="2" algn="l">
              <a:lnSpc>
                <a:spcPct val="100000"/>
              </a:lnSpc>
              <a:spcBef>
                <a:spcPts val="0"/>
              </a:spcBef>
              <a:spcAft>
                <a:spcPts val="0"/>
              </a:spcAft>
              <a:buClr>
                <a:schemeClr val="lt1"/>
              </a:buClr>
              <a:buSzPts val="2200"/>
              <a:buFont typeface="Raleway"/>
              <a:buNone/>
              <a:defRPr sz="5700" b="1">
                <a:solidFill>
                  <a:schemeClr val="lt1"/>
                </a:solidFill>
                <a:latin typeface="Raleway"/>
                <a:ea typeface="Raleway"/>
                <a:cs typeface="Raleway"/>
                <a:sym typeface="Raleway"/>
              </a:defRPr>
            </a:lvl3pPr>
            <a:lvl4pPr lvl="3" algn="l">
              <a:lnSpc>
                <a:spcPct val="100000"/>
              </a:lnSpc>
              <a:spcBef>
                <a:spcPts val="0"/>
              </a:spcBef>
              <a:spcAft>
                <a:spcPts val="0"/>
              </a:spcAft>
              <a:buClr>
                <a:schemeClr val="lt1"/>
              </a:buClr>
              <a:buSzPts val="2200"/>
              <a:buFont typeface="Raleway"/>
              <a:buNone/>
              <a:defRPr sz="5700" b="1">
                <a:solidFill>
                  <a:schemeClr val="lt1"/>
                </a:solidFill>
                <a:latin typeface="Raleway"/>
                <a:ea typeface="Raleway"/>
                <a:cs typeface="Raleway"/>
                <a:sym typeface="Raleway"/>
              </a:defRPr>
            </a:lvl4pPr>
            <a:lvl5pPr lvl="4" algn="l">
              <a:lnSpc>
                <a:spcPct val="100000"/>
              </a:lnSpc>
              <a:spcBef>
                <a:spcPts val="0"/>
              </a:spcBef>
              <a:spcAft>
                <a:spcPts val="0"/>
              </a:spcAft>
              <a:buClr>
                <a:schemeClr val="lt1"/>
              </a:buClr>
              <a:buSzPts val="2200"/>
              <a:buFont typeface="Raleway"/>
              <a:buNone/>
              <a:defRPr sz="5700" b="1">
                <a:solidFill>
                  <a:schemeClr val="lt1"/>
                </a:solidFill>
                <a:latin typeface="Raleway"/>
                <a:ea typeface="Raleway"/>
                <a:cs typeface="Raleway"/>
                <a:sym typeface="Raleway"/>
              </a:defRPr>
            </a:lvl5pPr>
            <a:lvl6pPr lvl="5" algn="l">
              <a:lnSpc>
                <a:spcPct val="100000"/>
              </a:lnSpc>
              <a:spcBef>
                <a:spcPts val="0"/>
              </a:spcBef>
              <a:spcAft>
                <a:spcPts val="0"/>
              </a:spcAft>
              <a:buClr>
                <a:schemeClr val="lt1"/>
              </a:buClr>
              <a:buSzPts val="2200"/>
              <a:buFont typeface="Raleway"/>
              <a:buNone/>
              <a:defRPr sz="5700" b="1">
                <a:solidFill>
                  <a:schemeClr val="lt1"/>
                </a:solidFill>
                <a:latin typeface="Raleway"/>
                <a:ea typeface="Raleway"/>
                <a:cs typeface="Raleway"/>
                <a:sym typeface="Raleway"/>
              </a:defRPr>
            </a:lvl6pPr>
            <a:lvl7pPr lvl="6" algn="l">
              <a:lnSpc>
                <a:spcPct val="100000"/>
              </a:lnSpc>
              <a:spcBef>
                <a:spcPts val="0"/>
              </a:spcBef>
              <a:spcAft>
                <a:spcPts val="0"/>
              </a:spcAft>
              <a:buClr>
                <a:schemeClr val="lt1"/>
              </a:buClr>
              <a:buSzPts val="2200"/>
              <a:buFont typeface="Raleway"/>
              <a:buNone/>
              <a:defRPr sz="5700" b="1">
                <a:solidFill>
                  <a:schemeClr val="lt1"/>
                </a:solidFill>
                <a:latin typeface="Raleway"/>
                <a:ea typeface="Raleway"/>
                <a:cs typeface="Raleway"/>
                <a:sym typeface="Raleway"/>
              </a:defRPr>
            </a:lvl7pPr>
            <a:lvl8pPr lvl="7" algn="l">
              <a:lnSpc>
                <a:spcPct val="100000"/>
              </a:lnSpc>
              <a:spcBef>
                <a:spcPts val="0"/>
              </a:spcBef>
              <a:spcAft>
                <a:spcPts val="0"/>
              </a:spcAft>
              <a:buClr>
                <a:schemeClr val="lt1"/>
              </a:buClr>
              <a:buSzPts val="2200"/>
              <a:buFont typeface="Raleway"/>
              <a:buNone/>
              <a:defRPr sz="5700" b="1">
                <a:solidFill>
                  <a:schemeClr val="lt1"/>
                </a:solidFill>
                <a:latin typeface="Raleway"/>
                <a:ea typeface="Raleway"/>
                <a:cs typeface="Raleway"/>
                <a:sym typeface="Raleway"/>
              </a:defRPr>
            </a:lvl8pPr>
            <a:lvl9pPr lvl="8" algn="l">
              <a:lnSpc>
                <a:spcPct val="100000"/>
              </a:lnSpc>
              <a:spcBef>
                <a:spcPts val="0"/>
              </a:spcBef>
              <a:spcAft>
                <a:spcPts val="0"/>
              </a:spcAft>
              <a:buClr>
                <a:schemeClr val="lt1"/>
              </a:buClr>
              <a:buSzPts val="2200"/>
              <a:buFont typeface="Raleway"/>
              <a:buNone/>
              <a:defRPr sz="5700" b="1">
                <a:solidFill>
                  <a:schemeClr val="lt1"/>
                </a:solidFill>
                <a:latin typeface="Raleway"/>
                <a:ea typeface="Raleway"/>
                <a:cs typeface="Raleway"/>
                <a:sym typeface="Raleway"/>
              </a:defRPr>
            </a:lvl9pPr>
          </a:lstStyle>
          <a:p>
            <a:endParaRPr/>
          </a:p>
        </p:txBody>
      </p:sp>
      <p:sp>
        <p:nvSpPr>
          <p:cNvPr id="94" name="Google Shape;94;p41"/>
          <p:cNvSpPr txBox="1">
            <a:spLocks noGrp="1"/>
          </p:cNvSpPr>
          <p:nvPr>
            <p:ph type="sldNum" idx="12"/>
          </p:nvPr>
        </p:nvSpPr>
        <p:spPr>
          <a:xfrm>
            <a:off x="10579023" y="9007123"/>
            <a:ext cx="2341500" cy="746400"/>
          </a:xfrm>
          <a:prstGeom prst="rect">
            <a:avLst/>
          </a:prstGeom>
          <a:noFill/>
          <a:ln>
            <a:noFill/>
          </a:ln>
        </p:spPr>
        <p:txBody>
          <a:bodyPr spcFirstLastPara="1" wrap="square" lIns="144475" tIns="144475" rIns="144475" bIns="144475" anchor="ctr" anchorCtr="0">
            <a:noAutofit/>
          </a:bodyPr>
          <a:lstStyle>
            <a:lvl1pPr marL="0" marR="0" lvl="0"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5"/>
        <p:cNvGrpSpPr/>
        <p:nvPr/>
      </p:nvGrpSpPr>
      <p:grpSpPr>
        <a:xfrm>
          <a:off x="0" y="0"/>
          <a:ext cx="0" cy="0"/>
          <a:chOff x="0" y="0"/>
          <a:chExt cx="0" cy="0"/>
        </a:xfrm>
      </p:grpSpPr>
      <p:sp>
        <p:nvSpPr>
          <p:cNvPr id="96" name="Google Shape;96;p42"/>
          <p:cNvSpPr/>
          <p:nvPr/>
        </p:nvSpPr>
        <p:spPr>
          <a:xfrm>
            <a:off x="0" y="0"/>
            <a:ext cx="6502500" cy="9753600"/>
          </a:xfrm>
          <a:prstGeom prst="rect">
            <a:avLst/>
          </a:prstGeom>
          <a:solidFill>
            <a:schemeClr val="lt2"/>
          </a:solidFill>
          <a:ln>
            <a:noFill/>
          </a:ln>
        </p:spPr>
        <p:txBody>
          <a:bodyPr spcFirstLastPara="1" wrap="square" lIns="144475" tIns="144475" rIns="144475" bIns="14447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sp>
        <p:nvSpPr>
          <p:cNvPr id="97" name="Google Shape;97;p42"/>
          <p:cNvSpPr txBox="1">
            <a:spLocks noGrp="1"/>
          </p:cNvSpPr>
          <p:nvPr>
            <p:ph type="title"/>
          </p:nvPr>
        </p:nvSpPr>
        <p:spPr>
          <a:xfrm>
            <a:off x="1038222" y="2500551"/>
            <a:ext cx="4694700" cy="3199500"/>
          </a:xfrm>
          <a:prstGeom prst="rect">
            <a:avLst/>
          </a:prstGeom>
          <a:noFill/>
          <a:ln>
            <a:noFill/>
          </a:ln>
        </p:spPr>
        <p:txBody>
          <a:bodyPr spcFirstLastPara="1" wrap="square" lIns="0" tIns="72225" rIns="0" bIns="0" anchor="t" anchorCtr="0">
            <a:noAutofit/>
          </a:bodyPr>
          <a:lstStyle>
            <a:lvl1pPr marR="0" lvl="0" algn="l">
              <a:lnSpc>
                <a:spcPct val="100000"/>
              </a:lnSpc>
              <a:spcBef>
                <a:spcPts val="0"/>
              </a:spcBef>
              <a:spcAft>
                <a:spcPts val="0"/>
              </a:spcAft>
              <a:buClr>
                <a:schemeClr val="dk2"/>
              </a:buClr>
              <a:buSzPts val="5700"/>
              <a:buFont typeface="Raleway"/>
              <a:buNone/>
              <a:defRPr sz="41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2200"/>
              <a:buFont typeface="Raleway"/>
              <a:buNone/>
              <a:defRPr sz="4100" b="1">
                <a:solidFill>
                  <a:schemeClr val="dk2"/>
                </a:solidFill>
                <a:latin typeface="Raleway"/>
                <a:ea typeface="Raleway"/>
                <a:cs typeface="Raleway"/>
                <a:sym typeface="Raleway"/>
              </a:defRPr>
            </a:lvl9pPr>
          </a:lstStyle>
          <a:p>
            <a:endParaRPr/>
          </a:p>
        </p:txBody>
      </p:sp>
      <p:sp>
        <p:nvSpPr>
          <p:cNvPr id="98" name="Google Shape;98;p42"/>
          <p:cNvSpPr txBox="1">
            <a:spLocks noGrp="1"/>
          </p:cNvSpPr>
          <p:nvPr>
            <p:ph type="subTitle" idx="1"/>
          </p:nvPr>
        </p:nvSpPr>
        <p:spPr>
          <a:xfrm>
            <a:off x="1031040" y="5995188"/>
            <a:ext cx="4694700" cy="1439400"/>
          </a:xfrm>
          <a:prstGeom prst="rect">
            <a:avLst/>
          </a:prstGeom>
          <a:noFill/>
          <a:ln>
            <a:noFill/>
          </a:ln>
        </p:spPr>
        <p:txBody>
          <a:bodyPr spcFirstLastPara="1" wrap="square" lIns="144475" tIns="72225" rIns="144475" bIns="72225" anchor="t" anchorCtr="0">
            <a:noAutofit/>
          </a:bodyPr>
          <a:lstStyle>
            <a:lvl1pPr marR="0" lvl="0" algn="l">
              <a:lnSpc>
                <a:spcPct val="100000"/>
              </a:lnSpc>
              <a:spcBef>
                <a:spcPts val="0"/>
              </a:spcBef>
              <a:spcAft>
                <a:spcPts val="0"/>
              </a:spcAft>
              <a:buClr>
                <a:schemeClr val="accent1"/>
              </a:buClr>
              <a:buSzPts val="4100"/>
              <a:buFont typeface="Lato"/>
              <a:buNone/>
              <a:defRPr sz="25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2400"/>
              <a:buFont typeface="Lato"/>
              <a:buNone/>
              <a:defRPr sz="25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1700"/>
              <a:buFont typeface="Lato"/>
              <a:buNone/>
              <a:defRPr sz="25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1500"/>
              <a:buFont typeface="Lato"/>
              <a:buNone/>
              <a:defRPr sz="25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1500"/>
              <a:buFont typeface="Lato"/>
              <a:buNone/>
              <a:defRPr sz="25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1700"/>
              <a:buFont typeface="Lato"/>
              <a:buNone/>
              <a:defRPr sz="25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1500"/>
              <a:buFont typeface="Lato"/>
              <a:buNone/>
              <a:defRPr sz="25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1900"/>
              <a:buFont typeface="Lato"/>
              <a:buNone/>
              <a:defRPr sz="25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1700"/>
              <a:buFont typeface="Lato"/>
              <a:buNone/>
              <a:defRPr sz="2500" b="0" i="0" u="none" strike="noStrike" cap="none">
                <a:solidFill>
                  <a:schemeClr val="accent1"/>
                </a:solidFill>
                <a:latin typeface="Lato"/>
                <a:ea typeface="Lato"/>
                <a:cs typeface="Lato"/>
                <a:sym typeface="Lato"/>
              </a:defRPr>
            </a:lvl9pPr>
          </a:lstStyle>
          <a:p>
            <a:endParaRPr/>
          </a:p>
        </p:txBody>
      </p:sp>
      <p:sp>
        <p:nvSpPr>
          <p:cNvPr id="99" name="Google Shape;99;p42"/>
          <p:cNvSpPr txBox="1">
            <a:spLocks noGrp="1"/>
          </p:cNvSpPr>
          <p:nvPr>
            <p:ph type="body" idx="2"/>
          </p:nvPr>
        </p:nvSpPr>
        <p:spPr>
          <a:xfrm>
            <a:off x="7358898" y="2564978"/>
            <a:ext cx="4799100" cy="5737200"/>
          </a:xfrm>
          <a:prstGeom prst="rect">
            <a:avLst/>
          </a:prstGeom>
          <a:noFill/>
          <a:ln>
            <a:noFill/>
          </a:ln>
        </p:spPr>
        <p:txBody>
          <a:bodyPr spcFirstLastPara="1" wrap="square" lIns="144475" tIns="72225" rIns="144475" bIns="72225" anchor="t" anchorCtr="0">
            <a:noAutofit/>
          </a:bodyPr>
          <a:lstStyle>
            <a:lvl1pPr marL="457200" marR="0" lvl="0" indent="-406400" algn="l">
              <a:lnSpc>
                <a:spcPct val="115000"/>
              </a:lnSpc>
              <a:spcBef>
                <a:spcPts val="0"/>
              </a:spcBef>
              <a:spcAft>
                <a:spcPts val="0"/>
              </a:spcAft>
              <a:buClr>
                <a:schemeClr val="accent1"/>
              </a:buClr>
              <a:buSzPts val="2800"/>
              <a:buFont typeface="Lato"/>
              <a:buChar char="●"/>
              <a:defRPr sz="2800" b="0" i="0" u="none" strike="noStrike" cap="none">
                <a:solidFill>
                  <a:schemeClr val="accent1"/>
                </a:solidFill>
                <a:latin typeface="Lato"/>
                <a:ea typeface="Lato"/>
                <a:cs typeface="Lato"/>
                <a:sym typeface="Lato"/>
              </a:defRPr>
            </a:lvl1pPr>
            <a:lvl2pPr marL="914400" marR="0" lvl="1"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2pPr>
            <a:lvl3pPr marL="1371600" marR="0" lvl="2"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3pPr>
            <a:lvl4pPr marL="1828800" marR="0" lvl="3"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4pPr>
            <a:lvl5pPr marL="2286000" marR="0" lvl="4"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5pPr>
            <a:lvl6pPr marL="2743200" marR="0" lvl="5"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6pPr>
            <a:lvl7pPr marL="3200400" marR="0" lvl="6"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7pPr>
            <a:lvl8pPr marL="3657600" marR="0" lvl="7" indent="-336550" algn="l">
              <a:lnSpc>
                <a:spcPct val="115000"/>
              </a:lnSpc>
              <a:spcBef>
                <a:spcPts val="250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8pPr>
            <a:lvl9pPr marL="4114800" marR="0" lvl="8" indent="-336550" algn="l">
              <a:lnSpc>
                <a:spcPct val="115000"/>
              </a:lnSpc>
              <a:spcBef>
                <a:spcPts val="2500"/>
              </a:spcBef>
              <a:spcAft>
                <a:spcPts val="2500"/>
              </a:spcAft>
              <a:buClr>
                <a:schemeClr val="accent1"/>
              </a:buClr>
              <a:buSzPts val="1700"/>
              <a:buFont typeface="Lato"/>
              <a:buChar char="■"/>
              <a:defRPr sz="1700" b="0" i="0" u="none" strike="noStrike" cap="none">
                <a:solidFill>
                  <a:schemeClr val="accent1"/>
                </a:solidFill>
                <a:latin typeface="Lato"/>
                <a:ea typeface="Lato"/>
                <a:cs typeface="Lato"/>
                <a:sym typeface="Lato"/>
              </a:defRPr>
            </a:lvl9pPr>
          </a:lstStyle>
          <a:p>
            <a:endParaRPr/>
          </a:p>
        </p:txBody>
      </p:sp>
      <p:sp>
        <p:nvSpPr>
          <p:cNvPr id="100" name="Google Shape;100;p42"/>
          <p:cNvSpPr txBox="1">
            <a:spLocks noGrp="1"/>
          </p:cNvSpPr>
          <p:nvPr>
            <p:ph type="sldNum" idx="12"/>
          </p:nvPr>
        </p:nvSpPr>
        <p:spPr>
          <a:xfrm>
            <a:off x="10579023" y="9007123"/>
            <a:ext cx="2341500" cy="746400"/>
          </a:xfrm>
          <a:prstGeom prst="rect">
            <a:avLst/>
          </a:prstGeom>
          <a:noFill/>
          <a:ln>
            <a:noFill/>
          </a:ln>
        </p:spPr>
        <p:txBody>
          <a:bodyPr spcFirstLastPara="1" wrap="square" lIns="144475" tIns="144475" rIns="144475" bIns="144475" anchor="ctr" anchorCtr="0">
            <a:noAutofit/>
          </a:bodyPr>
          <a:lstStyle>
            <a:lvl1pPr marL="0" marR="0" lvl="0"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p>
        </p:txBody>
      </p:sp>
      <p:pic>
        <p:nvPicPr>
          <p:cNvPr id="101" name="Google Shape;101;p42" descr="Untitled-3.png"/>
          <p:cNvPicPr preferRelativeResize="0"/>
          <p:nvPr/>
        </p:nvPicPr>
        <p:blipFill rotWithShape="1">
          <a:blip r:embed="rId2">
            <a:alphaModFix/>
          </a:blip>
          <a:srcRect/>
          <a:stretch/>
        </p:blipFill>
        <p:spPr>
          <a:xfrm>
            <a:off x="934791" y="1156629"/>
            <a:ext cx="1119600" cy="11157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pic>
        <p:nvPicPr>
          <p:cNvPr id="106" name="Google Shape;106;g5f5a27d41c_0_13"/>
          <p:cNvPicPr preferRelativeResize="0"/>
          <p:nvPr/>
        </p:nvPicPr>
        <p:blipFill rotWithShape="1">
          <a:blip r:embed="rId2">
            <a:alphaModFix/>
          </a:blip>
          <a:srcRect/>
          <a:stretch/>
        </p:blipFill>
        <p:spPr>
          <a:xfrm>
            <a:off x="5143398" y="1950720"/>
            <a:ext cx="2718004" cy="4441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07"/>
        <p:cNvGrpSpPr/>
        <p:nvPr/>
      </p:nvGrpSpPr>
      <p:grpSpPr>
        <a:xfrm>
          <a:off x="0" y="0"/>
          <a:ext cx="0" cy="0"/>
          <a:chOff x="0" y="0"/>
          <a:chExt cx="0" cy="0"/>
        </a:xfrm>
      </p:grpSpPr>
      <p:sp>
        <p:nvSpPr>
          <p:cNvPr id="108" name="Google Shape;108;g5f5a27d41c_0_15"/>
          <p:cNvSpPr txBox="1">
            <a:spLocks noGrp="1"/>
          </p:cNvSpPr>
          <p:nvPr>
            <p:ph type="ctrTitle"/>
          </p:nvPr>
        </p:nvSpPr>
        <p:spPr>
          <a:xfrm>
            <a:off x="758613" y="1950720"/>
            <a:ext cx="11166600" cy="2601000"/>
          </a:xfrm>
          <a:prstGeom prst="rect">
            <a:avLst/>
          </a:prstGeom>
          <a:noFill/>
          <a:ln>
            <a:noFill/>
          </a:ln>
        </p:spPr>
        <p:txBody>
          <a:bodyPr spcFirstLastPara="1" wrap="square" lIns="0" tIns="0" rIns="28875" bIns="0" anchor="b" anchorCtr="0">
            <a:noAutofit/>
          </a:bodyPr>
          <a:lstStyle>
            <a:lvl1pPr lvl="0" algn="l" rtl="0">
              <a:lnSpc>
                <a:spcPct val="100000"/>
              </a:lnSpc>
              <a:spcBef>
                <a:spcPts val="0"/>
              </a:spcBef>
              <a:spcAft>
                <a:spcPts val="0"/>
              </a:spcAft>
              <a:buClr>
                <a:schemeClr val="lt1"/>
              </a:buClr>
              <a:buSzPts val="7900"/>
              <a:buFont typeface="Calibri"/>
              <a:buNone/>
              <a:defRPr sz="7900" b="0">
                <a:solidFill>
                  <a:schemeClr val="lt1"/>
                </a:solidFill>
                <a:latin typeface="Calibri"/>
                <a:ea typeface="Calibri"/>
                <a:cs typeface="Calibri"/>
                <a:sym typeface="Calibri"/>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109" name="Google Shape;109;g5f5a27d41c_0_15"/>
          <p:cNvSpPr txBox="1">
            <a:spLocks noGrp="1"/>
          </p:cNvSpPr>
          <p:nvPr>
            <p:ph type="subTitle" idx="1"/>
          </p:nvPr>
        </p:nvSpPr>
        <p:spPr>
          <a:xfrm>
            <a:off x="758613" y="4591696"/>
            <a:ext cx="11171100" cy="2492400"/>
          </a:xfrm>
          <a:prstGeom prst="rect">
            <a:avLst/>
          </a:prstGeom>
          <a:noFill/>
          <a:ln>
            <a:noFill/>
          </a:ln>
        </p:spPr>
        <p:txBody>
          <a:bodyPr spcFirstLastPara="1" wrap="square" lIns="0" tIns="72225" rIns="28875" bIns="72225" anchor="t" anchorCtr="0">
            <a:noAutofit/>
          </a:bodyPr>
          <a:lstStyle>
            <a:lvl1pPr marR="50800" lvl="0" algn="l" rtl="0">
              <a:lnSpc>
                <a:spcPct val="100000"/>
              </a:lnSpc>
              <a:spcBef>
                <a:spcPts val="800"/>
              </a:spcBef>
              <a:spcAft>
                <a:spcPts val="0"/>
              </a:spcAft>
              <a:buSzPts val="4100"/>
              <a:buNone/>
              <a:defRPr sz="4100">
                <a:solidFill>
                  <a:schemeClr val="lt1"/>
                </a:solidFill>
                <a:latin typeface="Calibri"/>
                <a:ea typeface="Calibri"/>
                <a:cs typeface="Calibri"/>
                <a:sym typeface="Calibri"/>
              </a:defRPr>
            </a:lvl1pPr>
            <a:lvl2pPr lvl="1" algn="ctr" rtl="0">
              <a:lnSpc>
                <a:spcPct val="100000"/>
              </a:lnSpc>
              <a:spcBef>
                <a:spcPts val="600"/>
              </a:spcBef>
              <a:spcAft>
                <a:spcPts val="0"/>
              </a:spcAft>
              <a:buSzPts val="2400"/>
              <a:buNone/>
              <a:defRPr/>
            </a:lvl2pPr>
            <a:lvl3pPr lvl="2" algn="ctr" rtl="0">
              <a:lnSpc>
                <a:spcPct val="100000"/>
              </a:lnSpc>
              <a:spcBef>
                <a:spcPts val="600"/>
              </a:spcBef>
              <a:spcAft>
                <a:spcPts val="0"/>
              </a:spcAft>
              <a:buSzPts val="2000"/>
              <a:buNone/>
              <a:defRPr/>
            </a:lvl3pPr>
            <a:lvl4pPr lvl="3" algn="ctr" rtl="0">
              <a:lnSpc>
                <a:spcPct val="100000"/>
              </a:lnSpc>
              <a:spcBef>
                <a:spcPts val="600"/>
              </a:spcBef>
              <a:spcAft>
                <a:spcPts val="0"/>
              </a:spcAft>
              <a:buSzPts val="1800"/>
              <a:buNone/>
              <a:defRPr/>
            </a:lvl4pPr>
            <a:lvl5pPr lvl="4" algn="ctr" rtl="0">
              <a:lnSpc>
                <a:spcPct val="100000"/>
              </a:lnSpc>
              <a:spcBef>
                <a:spcPts val="600"/>
              </a:spcBef>
              <a:spcAft>
                <a:spcPts val="0"/>
              </a:spcAft>
              <a:buSzPts val="1800"/>
              <a:buNone/>
              <a:defRPr/>
            </a:lvl5pPr>
            <a:lvl6pPr lvl="5" algn="ctr" rtl="0">
              <a:lnSpc>
                <a:spcPct val="100000"/>
              </a:lnSpc>
              <a:spcBef>
                <a:spcPts val="600"/>
              </a:spcBef>
              <a:spcAft>
                <a:spcPts val="0"/>
              </a:spcAft>
              <a:buSzPts val="2300"/>
              <a:buNone/>
              <a:defRPr/>
            </a:lvl6pPr>
            <a:lvl7pPr lvl="6" algn="ctr" rtl="0">
              <a:lnSpc>
                <a:spcPct val="100000"/>
              </a:lnSpc>
              <a:spcBef>
                <a:spcPts val="600"/>
              </a:spcBef>
              <a:spcAft>
                <a:spcPts val="0"/>
              </a:spcAft>
              <a:buSzPts val="2300"/>
              <a:buNone/>
              <a:defRPr/>
            </a:lvl7pPr>
            <a:lvl8pPr lvl="7" algn="ctr" rtl="0">
              <a:lnSpc>
                <a:spcPct val="100000"/>
              </a:lnSpc>
              <a:spcBef>
                <a:spcPts val="600"/>
              </a:spcBef>
              <a:spcAft>
                <a:spcPts val="0"/>
              </a:spcAft>
              <a:buSzPts val="2800"/>
              <a:buNone/>
              <a:defRPr/>
            </a:lvl8pPr>
            <a:lvl9pPr lvl="8" algn="ctr" rtl="0">
              <a:lnSpc>
                <a:spcPct val="100000"/>
              </a:lnSpc>
              <a:spcBef>
                <a:spcPts val="600"/>
              </a:spcBef>
              <a:spcAft>
                <a:spcPts val="0"/>
              </a:spcAft>
              <a:buSzPts val="2800"/>
              <a:buNone/>
              <a:defRPr/>
            </a:lvl9pPr>
          </a:lstStyle>
          <a:p>
            <a:endParaRPr/>
          </a:p>
        </p:txBody>
      </p:sp>
      <p:pic>
        <p:nvPicPr>
          <p:cNvPr id="110" name="Google Shape;110;g5f5a27d41c_0_15"/>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Google Shape;112;g5f5a27d41c_0_19"/>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5700"/>
              <a:buFont typeface="Calibri"/>
              <a:buNone/>
              <a:defRPr sz="5700"/>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113" name="Google Shape;113;g5f5a27d41c_0_19"/>
          <p:cNvSpPr txBox="1">
            <a:spLocks noGrp="1"/>
          </p:cNvSpPr>
          <p:nvPr>
            <p:ph type="body" idx="1"/>
          </p:nvPr>
        </p:nvSpPr>
        <p:spPr>
          <a:xfrm>
            <a:off x="650240" y="2752683"/>
            <a:ext cx="11704200" cy="6242400"/>
          </a:xfrm>
          <a:prstGeom prst="rect">
            <a:avLst/>
          </a:prstGeom>
          <a:noFill/>
          <a:ln>
            <a:noFill/>
          </a:ln>
        </p:spPr>
        <p:txBody>
          <a:bodyPr spcFirstLastPara="1" wrap="square" lIns="144475" tIns="72225" rIns="144475" bIns="72225" anchor="t" anchorCtr="0">
            <a:noAutofit/>
          </a:bodyPr>
          <a:lstStyle>
            <a:lvl1pPr marL="457200" lvl="0" indent="-488950" algn="l" rtl="0">
              <a:lnSpc>
                <a:spcPct val="100000"/>
              </a:lnSpc>
              <a:spcBef>
                <a:spcPts val="800"/>
              </a:spcBef>
              <a:spcAft>
                <a:spcPts val="0"/>
              </a:spcAft>
              <a:buClr>
                <a:schemeClr val="accent4"/>
              </a:buClr>
              <a:buSzPts val="4100"/>
              <a:buFont typeface="Arial"/>
              <a:buChar char="•"/>
              <a:defRPr sz="4100"/>
            </a:lvl1pPr>
            <a:lvl2pPr marL="914400" lvl="1" indent="-381000" algn="l" rtl="0">
              <a:lnSpc>
                <a:spcPct val="100000"/>
              </a:lnSpc>
              <a:spcBef>
                <a:spcPts val="600"/>
              </a:spcBef>
              <a:spcAft>
                <a:spcPts val="0"/>
              </a:spcAft>
              <a:buSzPts val="2400"/>
              <a:buChar char="●"/>
              <a:defRPr/>
            </a:lvl2pPr>
            <a:lvl3pPr marL="1371600" lvl="2" indent="-355600" algn="l" rtl="0">
              <a:lnSpc>
                <a:spcPct val="100000"/>
              </a:lnSpc>
              <a:spcBef>
                <a:spcPts val="600"/>
              </a:spcBef>
              <a:spcAft>
                <a:spcPts val="0"/>
              </a:spcAft>
              <a:buSzPts val="20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114" name="Google Shape;114;g5f5a27d41c_0_19"/>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5f5a27d41c_0_23"/>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5700"/>
              <a:buFont typeface="Calibri"/>
              <a:buNone/>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117" name="Google Shape;117;g5f5a27d41c_0_23"/>
          <p:cNvSpPr txBox="1">
            <a:spLocks noGrp="1"/>
          </p:cNvSpPr>
          <p:nvPr>
            <p:ph type="body" idx="1"/>
          </p:nvPr>
        </p:nvSpPr>
        <p:spPr>
          <a:xfrm>
            <a:off x="650240" y="2638575"/>
            <a:ext cx="5745900" cy="937500"/>
          </a:xfrm>
          <a:prstGeom prst="rect">
            <a:avLst/>
          </a:prstGeom>
          <a:noFill/>
          <a:ln>
            <a:noFill/>
          </a:ln>
        </p:spPr>
        <p:txBody>
          <a:bodyPr spcFirstLastPara="1" wrap="square" lIns="72225" tIns="0" rIns="72225" bIns="0" anchor="ctr" anchorCtr="0">
            <a:noAutofit/>
          </a:bodyPr>
          <a:lstStyle>
            <a:lvl1pPr marL="457200" lvl="0" indent="-228600" algn="l" rtl="0">
              <a:lnSpc>
                <a:spcPct val="100000"/>
              </a:lnSpc>
              <a:spcBef>
                <a:spcPts val="800"/>
              </a:spcBef>
              <a:spcAft>
                <a:spcPts val="0"/>
              </a:spcAft>
              <a:buSzPts val="3800"/>
              <a:buNone/>
              <a:defRPr sz="3800" b="1" cap="none">
                <a:solidFill>
                  <a:schemeClr val="dk2"/>
                </a:solidFill>
              </a:defRPr>
            </a:lvl1pPr>
            <a:lvl2pPr marL="914400" lvl="1" indent="-228600" algn="l" rtl="0">
              <a:lnSpc>
                <a:spcPct val="100000"/>
              </a:lnSpc>
              <a:spcBef>
                <a:spcPts val="500"/>
              </a:spcBef>
              <a:spcAft>
                <a:spcPts val="0"/>
              </a:spcAft>
              <a:buSzPts val="2000"/>
              <a:buNone/>
              <a:defRPr sz="2400" b="1"/>
            </a:lvl2pPr>
            <a:lvl3pPr marL="1371600" lvl="2" indent="-228600" algn="l" rtl="0">
              <a:lnSpc>
                <a:spcPct val="100000"/>
              </a:lnSpc>
              <a:spcBef>
                <a:spcPts val="400"/>
              </a:spcBef>
              <a:spcAft>
                <a:spcPts val="0"/>
              </a:spcAft>
              <a:buSzPts val="1500"/>
              <a:buNone/>
              <a:defRPr sz="2100" b="1"/>
            </a:lvl3pPr>
            <a:lvl4pPr marL="1828800" lvl="3" indent="-228600" algn="l" rtl="0">
              <a:lnSpc>
                <a:spcPct val="100000"/>
              </a:lnSpc>
              <a:spcBef>
                <a:spcPts val="400"/>
              </a:spcBef>
              <a:spcAft>
                <a:spcPts val="0"/>
              </a:spcAft>
              <a:buSzPts val="1200"/>
              <a:buNone/>
              <a:defRPr sz="1900" b="1"/>
            </a:lvl4pPr>
            <a:lvl5pPr marL="2286000" lvl="4" indent="-228600" algn="l" rtl="0">
              <a:lnSpc>
                <a:spcPct val="100000"/>
              </a:lnSpc>
              <a:spcBef>
                <a:spcPts val="400"/>
              </a:spcBef>
              <a:spcAft>
                <a:spcPts val="0"/>
              </a:spcAft>
              <a:buSzPts val="1200"/>
              <a:buNone/>
              <a:defRPr sz="1900" b="1"/>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118" name="Google Shape;118;g5f5a27d41c_0_23"/>
          <p:cNvSpPr txBox="1">
            <a:spLocks noGrp="1"/>
          </p:cNvSpPr>
          <p:nvPr>
            <p:ph type="body" idx="2"/>
          </p:nvPr>
        </p:nvSpPr>
        <p:spPr>
          <a:xfrm>
            <a:off x="6606261" y="2644992"/>
            <a:ext cx="5748600" cy="931200"/>
          </a:xfrm>
          <a:prstGeom prst="rect">
            <a:avLst/>
          </a:prstGeom>
          <a:noFill/>
          <a:ln>
            <a:noFill/>
          </a:ln>
        </p:spPr>
        <p:txBody>
          <a:bodyPr spcFirstLastPara="1" wrap="square" lIns="72225" tIns="0" rIns="72225" bIns="0" anchor="ctr" anchorCtr="0">
            <a:noAutofit/>
          </a:bodyPr>
          <a:lstStyle>
            <a:lvl1pPr marL="457200" lvl="0" indent="-228600" algn="l" rtl="0">
              <a:lnSpc>
                <a:spcPct val="100000"/>
              </a:lnSpc>
              <a:spcBef>
                <a:spcPts val="800"/>
              </a:spcBef>
              <a:spcAft>
                <a:spcPts val="0"/>
              </a:spcAft>
              <a:buSzPts val="3800"/>
              <a:buNone/>
              <a:defRPr sz="3800" b="1" cap="none">
                <a:solidFill>
                  <a:schemeClr val="dk2"/>
                </a:solidFill>
              </a:defRPr>
            </a:lvl1pPr>
            <a:lvl2pPr marL="914400" lvl="1" indent="-228600" algn="l" rtl="0">
              <a:lnSpc>
                <a:spcPct val="100000"/>
              </a:lnSpc>
              <a:spcBef>
                <a:spcPts val="500"/>
              </a:spcBef>
              <a:spcAft>
                <a:spcPts val="0"/>
              </a:spcAft>
              <a:buSzPts val="2000"/>
              <a:buNone/>
              <a:defRPr sz="2400" b="1"/>
            </a:lvl2pPr>
            <a:lvl3pPr marL="1371600" lvl="2" indent="-228600" algn="l" rtl="0">
              <a:lnSpc>
                <a:spcPct val="100000"/>
              </a:lnSpc>
              <a:spcBef>
                <a:spcPts val="400"/>
              </a:spcBef>
              <a:spcAft>
                <a:spcPts val="0"/>
              </a:spcAft>
              <a:buSzPts val="1500"/>
              <a:buNone/>
              <a:defRPr sz="2100" b="1"/>
            </a:lvl3pPr>
            <a:lvl4pPr marL="1828800" lvl="3" indent="-228600" algn="l" rtl="0">
              <a:lnSpc>
                <a:spcPct val="100000"/>
              </a:lnSpc>
              <a:spcBef>
                <a:spcPts val="400"/>
              </a:spcBef>
              <a:spcAft>
                <a:spcPts val="0"/>
              </a:spcAft>
              <a:buSzPts val="1200"/>
              <a:buNone/>
              <a:defRPr sz="1900" b="1"/>
            </a:lvl4pPr>
            <a:lvl5pPr marL="2286000" lvl="4" indent="-228600" algn="l" rtl="0">
              <a:lnSpc>
                <a:spcPct val="100000"/>
              </a:lnSpc>
              <a:spcBef>
                <a:spcPts val="400"/>
              </a:spcBef>
              <a:spcAft>
                <a:spcPts val="0"/>
              </a:spcAft>
              <a:buSzPts val="1200"/>
              <a:buNone/>
              <a:defRPr sz="1900" b="1"/>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119" name="Google Shape;119;g5f5a27d41c_0_23"/>
          <p:cNvSpPr txBox="1">
            <a:spLocks noGrp="1"/>
          </p:cNvSpPr>
          <p:nvPr>
            <p:ph type="body" idx="3"/>
          </p:nvPr>
        </p:nvSpPr>
        <p:spPr>
          <a:xfrm>
            <a:off x="650240" y="3576320"/>
            <a:ext cx="5745900" cy="5469300"/>
          </a:xfrm>
          <a:prstGeom prst="rect">
            <a:avLst/>
          </a:prstGeom>
          <a:noFill/>
          <a:ln>
            <a:noFill/>
          </a:ln>
        </p:spPr>
        <p:txBody>
          <a:bodyPr spcFirstLastPara="1" wrap="square" lIns="144475" tIns="0" rIns="144475" bIns="72225" anchor="t" anchorCtr="0">
            <a:noAutofit/>
          </a:bodyPr>
          <a:lstStyle>
            <a:lvl1pPr marL="457200" lvl="0" indent="-406400" algn="l" rtl="0">
              <a:lnSpc>
                <a:spcPct val="100000"/>
              </a:lnSpc>
              <a:spcBef>
                <a:spcPts val="600"/>
              </a:spcBef>
              <a:spcAft>
                <a:spcPts val="0"/>
              </a:spcAft>
              <a:buSzPts val="2800"/>
              <a:buChar char="•"/>
              <a:defRPr sz="2800"/>
            </a:lvl1pPr>
            <a:lvl2pPr marL="914400" lvl="1" indent="-355600" algn="l" rtl="0">
              <a:lnSpc>
                <a:spcPct val="100000"/>
              </a:lnSpc>
              <a:spcBef>
                <a:spcPts val="500"/>
              </a:spcBef>
              <a:spcAft>
                <a:spcPts val="0"/>
              </a:spcAft>
              <a:buSzPts val="2000"/>
              <a:buChar char="●"/>
              <a:defRPr sz="2400"/>
            </a:lvl2pPr>
            <a:lvl3pPr marL="1371600" lvl="2" indent="-323850" algn="l" rtl="0">
              <a:lnSpc>
                <a:spcPct val="100000"/>
              </a:lnSpc>
              <a:spcBef>
                <a:spcPts val="400"/>
              </a:spcBef>
              <a:spcAft>
                <a:spcPts val="0"/>
              </a:spcAft>
              <a:buSzPts val="1500"/>
              <a:buChar char="●"/>
              <a:defRPr sz="2100"/>
            </a:lvl3pPr>
            <a:lvl4pPr marL="1828800" lvl="3" indent="-304800" algn="l" rtl="0">
              <a:lnSpc>
                <a:spcPct val="100000"/>
              </a:lnSpc>
              <a:spcBef>
                <a:spcPts val="400"/>
              </a:spcBef>
              <a:spcAft>
                <a:spcPts val="0"/>
              </a:spcAft>
              <a:buSzPts val="1200"/>
              <a:buChar char="●"/>
              <a:defRPr sz="1900"/>
            </a:lvl4pPr>
            <a:lvl5pPr marL="2286000" lvl="4" indent="-304800" algn="l" rtl="0">
              <a:lnSpc>
                <a:spcPct val="100000"/>
              </a:lnSpc>
              <a:spcBef>
                <a:spcPts val="400"/>
              </a:spcBef>
              <a:spcAft>
                <a:spcPts val="0"/>
              </a:spcAft>
              <a:buSzPts val="1200"/>
              <a:buChar char="●"/>
              <a:defRPr sz="19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120" name="Google Shape;120;g5f5a27d41c_0_23"/>
          <p:cNvSpPr txBox="1">
            <a:spLocks noGrp="1"/>
          </p:cNvSpPr>
          <p:nvPr>
            <p:ph type="body" idx="4"/>
          </p:nvPr>
        </p:nvSpPr>
        <p:spPr>
          <a:xfrm>
            <a:off x="6606261" y="3576320"/>
            <a:ext cx="5748600" cy="5469300"/>
          </a:xfrm>
          <a:prstGeom prst="rect">
            <a:avLst/>
          </a:prstGeom>
          <a:noFill/>
          <a:ln>
            <a:noFill/>
          </a:ln>
        </p:spPr>
        <p:txBody>
          <a:bodyPr spcFirstLastPara="1" wrap="square" lIns="144475" tIns="0" rIns="144475" bIns="72225" anchor="t" anchorCtr="0">
            <a:noAutofit/>
          </a:bodyPr>
          <a:lstStyle>
            <a:lvl1pPr marL="457200" lvl="0" indent="-406400" algn="l" rtl="0">
              <a:lnSpc>
                <a:spcPct val="100000"/>
              </a:lnSpc>
              <a:spcBef>
                <a:spcPts val="600"/>
              </a:spcBef>
              <a:spcAft>
                <a:spcPts val="0"/>
              </a:spcAft>
              <a:buSzPts val="2800"/>
              <a:buChar char="•"/>
              <a:defRPr sz="2800"/>
            </a:lvl1pPr>
            <a:lvl2pPr marL="914400" lvl="1" indent="-355600" algn="l" rtl="0">
              <a:lnSpc>
                <a:spcPct val="100000"/>
              </a:lnSpc>
              <a:spcBef>
                <a:spcPts val="500"/>
              </a:spcBef>
              <a:spcAft>
                <a:spcPts val="0"/>
              </a:spcAft>
              <a:buSzPts val="2000"/>
              <a:buChar char="●"/>
              <a:defRPr sz="2400"/>
            </a:lvl2pPr>
            <a:lvl3pPr marL="1371600" lvl="2" indent="-323850" algn="l" rtl="0">
              <a:lnSpc>
                <a:spcPct val="100000"/>
              </a:lnSpc>
              <a:spcBef>
                <a:spcPts val="400"/>
              </a:spcBef>
              <a:spcAft>
                <a:spcPts val="0"/>
              </a:spcAft>
              <a:buSzPts val="1500"/>
              <a:buChar char="●"/>
              <a:defRPr sz="2100"/>
            </a:lvl3pPr>
            <a:lvl4pPr marL="1828800" lvl="3" indent="-304800" algn="l" rtl="0">
              <a:lnSpc>
                <a:spcPct val="100000"/>
              </a:lnSpc>
              <a:spcBef>
                <a:spcPts val="400"/>
              </a:spcBef>
              <a:spcAft>
                <a:spcPts val="0"/>
              </a:spcAft>
              <a:buSzPts val="1200"/>
              <a:buChar char="●"/>
              <a:defRPr sz="1900"/>
            </a:lvl4pPr>
            <a:lvl5pPr marL="2286000" lvl="4" indent="-304800" algn="l" rtl="0">
              <a:lnSpc>
                <a:spcPct val="100000"/>
              </a:lnSpc>
              <a:spcBef>
                <a:spcPts val="400"/>
              </a:spcBef>
              <a:spcAft>
                <a:spcPts val="0"/>
              </a:spcAft>
              <a:buSzPts val="1200"/>
              <a:buChar char="●"/>
              <a:defRPr sz="19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121" name="Google Shape;121;g5f5a27d41c_0_23"/>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22"/>
        <p:cNvGrpSpPr/>
        <p:nvPr/>
      </p:nvGrpSpPr>
      <p:grpSpPr>
        <a:xfrm>
          <a:off x="0" y="0"/>
          <a:ext cx="0" cy="0"/>
          <a:chOff x="0" y="0"/>
          <a:chExt cx="0" cy="0"/>
        </a:xfrm>
      </p:grpSpPr>
      <p:pic>
        <p:nvPicPr>
          <p:cNvPr id="123" name="Google Shape;123;g5f5a27d41c_0_30"/>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24"/>
        <p:cNvGrpSpPr/>
        <p:nvPr/>
      </p:nvGrpSpPr>
      <p:grpSpPr>
        <a:xfrm>
          <a:off x="0" y="0"/>
          <a:ext cx="0" cy="0"/>
          <a:chOff x="0" y="0"/>
          <a:chExt cx="0" cy="0"/>
        </a:xfrm>
      </p:grpSpPr>
      <p:sp>
        <p:nvSpPr>
          <p:cNvPr id="125" name="Google Shape;125;g5f5a27d41c_0_32"/>
          <p:cNvSpPr txBox="1">
            <a:spLocks noGrp="1"/>
          </p:cNvSpPr>
          <p:nvPr>
            <p:ph type="title"/>
          </p:nvPr>
        </p:nvSpPr>
        <p:spPr>
          <a:xfrm>
            <a:off x="650240" y="390595"/>
            <a:ext cx="11704200" cy="1626000"/>
          </a:xfrm>
          <a:prstGeom prst="rect">
            <a:avLst/>
          </a:prstGeom>
          <a:noFill/>
          <a:ln>
            <a:noFill/>
          </a:ln>
        </p:spPr>
        <p:txBody>
          <a:bodyPr spcFirstLastPara="1" wrap="square" lIns="144425" tIns="144425" rIns="144425" bIns="144425" anchor="ctr" anchorCtr="0">
            <a:noAutofit/>
          </a:bodyPr>
          <a:lstStyle>
            <a:lvl1pPr lvl="0" algn="l" rtl="0">
              <a:lnSpc>
                <a:spcPct val="100000"/>
              </a:lnSpc>
              <a:spcBef>
                <a:spcPts val="0"/>
              </a:spcBef>
              <a:spcAft>
                <a:spcPts val="0"/>
              </a:spcAft>
              <a:buClr>
                <a:srgbClr val="991B1E"/>
              </a:buClr>
              <a:buSzPts val="5700"/>
              <a:buFont typeface="Georgia"/>
              <a:buNone/>
              <a:defRPr sz="57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9pPr>
          </a:lstStyle>
          <a:p>
            <a:endParaRPr/>
          </a:p>
        </p:txBody>
      </p:sp>
      <p:sp>
        <p:nvSpPr>
          <p:cNvPr id="126" name="Google Shape;126;g5f5a27d41c_0_32"/>
          <p:cNvSpPr txBox="1">
            <a:spLocks noGrp="1"/>
          </p:cNvSpPr>
          <p:nvPr>
            <p:ph type="body" idx="1"/>
          </p:nvPr>
        </p:nvSpPr>
        <p:spPr>
          <a:xfrm>
            <a:off x="650240" y="2275840"/>
            <a:ext cx="5681100" cy="7065000"/>
          </a:xfrm>
          <a:prstGeom prst="rect">
            <a:avLst/>
          </a:prstGeom>
          <a:noFill/>
          <a:ln>
            <a:noFill/>
          </a:ln>
        </p:spPr>
        <p:txBody>
          <a:bodyPr spcFirstLastPara="1" wrap="square" lIns="144425" tIns="144425" rIns="144425" bIns="144425" anchor="t" anchorCtr="0">
            <a:noAutofit/>
          </a:bodyPr>
          <a:lstStyle>
            <a:lvl1pPr marL="457200" lvl="0" indent="-488950" algn="l" rtl="0">
              <a:lnSpc>
                <a:spcPct val="100000"/>
              </a:lnSpc>
              <a:spcBef>
                <a:spcPts val="800"/>
              </a:spcBef>
              <a:spcAft>
                <a:spcPts val="0"/>
              </a:spcAft>
              <a:buSzPts val="4100"/>
              <a:buChar char="•"/>
              <a:defRPr/>
            </a:lvl1pPr>
            <a:lvl2pPr marL="914400" lvl="1" indent="-381000" algn="l" rtl="0">
              <a:lnSpc>
                <a:spcPct val="100000"/>
              </a:lnSpc>
              <a:spcBef>
                <a:spcPts val="600"/>
              </a:spcBef>
              <a:spcAft>
                <a:spcPts val="0"/>
              </a:spcAft>
              <a:buSzPts val="2400"/>
              <a:buChar char="●"/>
              <a:defRPr/>
            </a:lvl2pPr>
            <a:lvl3pPr marL="1371600" lvl="2" indent="-336550" algn="l" rtl="0">
              <a:lnSpc>
                <a:spcPct val="100000"/>
              </a:lnSpc>
              <a:spcBef>
                <a:spcPts val="500"/>
              </a:spcBef>
              <a:spcAft>
                <a:spcPts val="0"/>
              </a:spcAft>
              <a:buSzPts val="1700"/>
              <a:buChar char="●"/>
              <a:defRPr/>
            </a:lvl3pPr>
            <a:lvl4pPr marL="1828800" lvl="3" indent="-323850" algn="l" rtl="0">
              <a:lnSpc>
                <a:spcPct val="100000"/>
              </a:lnSpc>
              <a:spcBef>
                <a:spcPts val="500"/>
              </a:spcBef>
              <a:spcAft>
                <a:spcPts val="0"/>
              </a:spcAft>
              <a:buSzPts val="1500"/>
              <a:buChar char="●"/>
              <a:defRPr/>
            </a:lvl4pPr>
            <a:lvl5pPr marL="2286000" lvl="4" indent="-317500" algn="l" rtl="0">
              <a:lnSpc>
                <a:spcPct val="100000"/>
              </a:lnSpc>
              <a:spcBef>
                <a:spcPts val="400"/>
              </a:spcBef>
              <a:spcAft>
                <a:spcPts val="0"/>
              </a:spcAft>
              <a:buSzPts val="1400"/>
              <a:buChar char="●"/>
              <a:defRPr sz="2100"/>
            </a:lvl5pPr>
            <a:lvl6pPr marL="2743200" lvl="5" indent="-336550" algn="l" rtl="0">
              <a:lnSpc>
                <a:spcPct val="100000"/>
              </a:lnSpc>
              <a:spcBef>
                <a:spcPts val="400"/>
              </a:spcBef>
              <a:spcAft>
                <a:spcPts val="0"/>
              </a:spcAft>
              <a:buSzPts val="1700"/>
              <a:buChar char="●"/>
              <a:defRPr sz="2100"/>
            </a:lvl6pPr>
            <a:lvl7pPr marL="3200400" lvl="6" indent="-336550" algn="l" rtl="0">
              <a:lnSpc>
                <a:spcPct val="100000"/>
              </a:lnSpc>
              <a:spcBef>
                <a:spcPts val="400"/>
              </a:spcBef>
              <a:spcAft>
                <a:spcPts val="0"/>
              </a:spcAft>
              <a:buSzPts val="1700"/>
              <a:buChar char="●"/>
              <a:defRPr sz="2100"/>
            </a:lvl7pPr>
            <a:lvl8pPr marL="3657600" lvl="7" indent="-361950" algn="l" rtl="0">
              <a:lnSpc>
                <a:spcPct val="100000"/>
              </a:lnSpc>
              <a:spcBef>
                <a:spcPts val="400"/>
              </a:spcBef>
              <a:spcAft>
                <a:spcPts val="0"/>
              </a:spcAft>
              <a:buSzPts val="2100"/>
              <a:buFont typeface="Constantia"/>
              <a:buChar char="•"/>
              <a:defRPr sz="2100"/>
            </a:lvl8pPr>
            <a:lvl9pPr marL="4114800" lvl="8" indent="-361950" algn="l" rtl="0">
              <a:lnSpc>
                <a:spcPct val="100000"/>
              </a:lnSpc>
              <a:spcBef>
                <a:spcPts val="400"/>
              </a:spcBef>
              <a:spcAft>
                <a:spcPts val="0"/>
              </a:spcAft>
              <a:buSzPts val="2100"/>
              <a:buFont typeface="Constantia"/>
              <a:buChar char="•"/>
              <a:defRPr sz="2100"/>
            </a:lvl9pPr>
          </a:lstStyle>
          <a:p>
            <a:endParaRPr/>
          </a:p>
        </p:txBody>
      </p:sp>
      <p:sp>
        <p:nvSpPr>
          <p:cNvPr id="127" name="Google Shape;127;g5f5a27d41c_0_32"/>
          <p:cNvSpPr txBox="1">
            <a:spLocks noGrp="1"/>
          </p:cNvSpPr>
          <p:nvPr>
            <p:ph type="body" idx="2"/>
          </p:nvPr>
        </p:nvSpPr>
        <p:spPr>
          <a:xfrm>
            <a:off x="6673456" y="2275840"/>
            <a:ext cx="5681100" cy="7065000"/>
          </a:xfrm>
          <a:prstGeom prst="rect">
            <a:avLst/>
          </a:prstGeom>
          <a:noFill/>
          <a:ln>
            <a:noFill/>
          </a:ln>
        </p:spPr>
        <p:txBody>
          <a:bodyPr spcFirstLastPara="1" wrap="square" lIns="144425" tIns="144425" rIns="144425" bIns="144425" anchor="t" anchorCtr="0">
            <a:noAutofit/>
          </a:bodyPr>
          <a:lstStyle>
            <a:lvl1pPr marL="457200" lvl="0" indent="-488950" algn="l" rtl="0">
              <a:lnSpc>
                <a:spcPct val="100000"/>
              </a:lnSpc>
              <a:spcBef>
                <a:spcPts val="800"/>
              </a:spcBef>
              <a:spcAft>
                <a:spcPts val="0"/>
              </a:spcAft>
              <a:buSzPts val="4100"/>
              <a:buChar char="•"/>
              <a:defRPr/>
            </a:lvl1pPr>
            <a:lvl2pPr marL="914400" lvl="1" indent="-381000" algn="l" rtl="0">
              <a:lnSpc>
                <a:spcPct val="100000"/>
              </a:lnSpc>
              <a:spcBef>
                <a:spcPts val="600"/>
              </a:spcBef>
              <a:spcAft>
                <a:spcPts val="0"/>
              </a:spcAft>
              <a:buSzPts val="2400"/>
              <a:buChar char="●"/>
              <a:defRPr/>
            </a:lvl2pPr>
            <a:lvl3pPr marL="1371600" lvl="2" indent="-336550" algn="l" rtl="0">
              <a:lnSpc>
                <a:spcPct val="100000"/>
              </a:lnSpc>
              <a:spcBef>
                <a:spcPts val="500"/>
              </a:spcBef>
              <a:spcAft>
                <a:spcPts val="0"/>
              </a:spcAft>
              <a:buSzPts val="1700"/>
              <a:buChar char="●"/>
              <a:defRPr/>
            </a:lvl3pPr>
            <a:lvl4pPr marL="1828800" lvl="3" indent="-323850" algn="l" rtl="0">
              <a:lnSpc>
                <a:spcPct val="100000"/>
              </a:lnSpc>
              <a:spcBef>
                <a:spcPts val="500"/>
              </a:spcBef>
              <a:spcAft>
                <a:spcPts val="0"/>
              </a:spcAft>
              <a:buSzPts val="1500"/>
              <a:buChar char="●"/>
              <a:defRPr/>
            </a:lvl4pPr>
            <a:lvl5pPr marL="2286000" lvl="4" indent="-317500" algn="l" rtl="0">
              <a:lnSpc>
                <a:spcPct val="100000"/>
              </a:lnSpc>
              <a:spcBef>
                <a:spcPts val="400"/>
              </a:spcBef>
              <a:spcAft>
                <a:spcPts val="0"/>
              </a:spcAft>
              <a:buSzPts val="1400"/>
              <a:buChar char="●"/>
              <a:defRPr sz="2100"/>
            </a:lvl5pPr>
            <a:lvl6pPr marL="2743200" lvl="5" indent="-336550" algn="l" rtl="0">
              <a:lnSpc>
                <a:spcPct val="100000"/>
              </a:lnSpc>
              <a:spcBef>
                <a:spcPts val="400"/>
              </a:spcBef>
              <a:spcAft>
                <a:spcPts val="0"/>
              </a:spcAft>
              <a:buSzPts val="1700"/>
              <a:buChar char="●"/>
              <a:defRPr sz="2100"/>
            </a:lvl6pPr>
            <a:lvl7pPr marL="3200400" lvl="6" indent="-336550" algn="l" rtl="0">
              <a:lnSpc>
                <a:spcPct val="100000"/>
              </a:lnSpc>
              <a:spcBef>
                <a:spcPts val="400"/>
              </a:spcBef>
              <a:spcAft>
                <a:spcPts val="0"/>
              </a:spcAft>
              <a:buSzPts val="1700"/>
              <a:buChar char="●"/>
              <a:defRPr sz="2100"/>
            </a:lvl7pPr>
            <a:lvl8pPr marL="3657600" lvl="7" indent="-361950" algn="l" rtl="0">
              <a:lnSpc>
                <a:spcPct val="100000"/>
              </a:lnSpc>
              <a:spcBef>
                <a:spcPts val="400"/>
              </a:spcBef>
              <a:spcAft>
                <a:spcPts val="0"/>
              </a:spcAft>
              <a:buSzPts val="2100"/>
              <a:buFont typeface="Constantia"/>
              <a:buChar char="•"/>
              <a:defRPr sz="2100"/>
            </a:lvl8pPr>
            <a:lvl9pPr marL="4114800" lvl="8" indent="-361950" algn="l" rtl="0">
              <a:lnSpc>
                <a:spcPct val="100000"/>
              </a:lnSpc>
              <a:spcBef>
                <a:spcPts val="400"/>
              </a:spcBef>
              <a:spcAft>
                <a:spcPts val="0"/>
              </a:spcAft>
              <a:buSzPts val="2100"/>
              <a:buFont typeface="Constantia"/>
              <a:buChar char="•"/>
              <a:defRPr sz="2100"/>
            </a:lvl9pPr>
          </a:lstStyle>
          <a:p>
            <a:endParaRPr/>
          </a:p>
        </p:txBody>
      </p:sp>
      <p:pic>
        <p:nvPicPr>
          <p:cNvPr id="128" name="Google Shape;128;g5f5a27d41c_0_32"/>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29"/>
        <p:cNvGrpSpPr/>
        <p:nvPr/>
      </p:nvGrpSpPr>
      <p:grpSpPr>
        <a:xfrm>
          <a:off x="0" y="0"/>
          <a:ext cx="0" cy="0"/>
          <a:chOff x="0" y="0"/>
          <a:chExt cx="0" cy="0"/>
        </a:xfrm>
      </p:grpSpPr>
      <p:sp>
        <p:nvSpPr>
          <p:cNvPr id="130" name="Google Shape;130;g5f5a27d41c_0_37"/>
          <p:cNvSpPr txBox="1">
            <a:spLocks noGrp="1"/>
          </p:cNvSpPr>
          <p:nvPr>
            <p:ph type="title"/>
          </p:nvPr>
        </p:nvSpPr>
        <p:spPr>
          <a:xfrm>
            <a:off x="754278" y="1872691"/>
            <a:ext cx="11054100" cy="19377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7900"/>
              <a:buFont typeface="Calibri"/>
              <a:buNone/>
              <a:defRPr sz="79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131" name="Google Shape;131;g5f5a27d41c_0_37"/>
          <p:cNvSpPr txBox="1">
            <a:spLocks noGrp="1"/>
          </p:cNvSpPr>
          <p:nvPr>
            <p:ph type="body" idx="1"/>
          </p:nvPr>
        </p:nvSpPr>
        <p:spPr>
          <a:xfrm>
            <a:off x="754278" y="3846633"/>
            <a:ext cx="11054100" cy="2147100"/>
          </a:xfrm>
          <a:prstGeom prst="rect">
            <a:avLst/>
          </a:prstGeom>
          <a:noFill/>
          <a:ln>
            <a:noFill/>
          </a:ln>
        </p:spPr>
        <p:txBody>
          <a:bodyPr spcFirstLastPara="1" wrap="square" lIns="72225" tIns="72225" rIns="72225" bIns="72225" anchor="t" anchorCtr="0">
            <a:noAutofit/>
          </a:bodyPr>
          <a:lstStyle>
            <a:lvl1pPr marL="457200" lvl="0" indent="-228600" algn="l" rtl="0">
              <a:lnSpc>
                <a:spcPct val="100000"/>
              </a:lnSpc>
              <a:spcBef>
                <a:spcPts val="800"/>
              </a:spcBef>
              <a:spcAft>
                <a:spcPts val="0"/>
              </a:spcAft>
              <a:buSzPts val="4100"/>
              <a:buNone/>
              <a:defRPr sz="4100">
                <a:solidFill>
                  <a:schemeClr val="lt1"/>
                </a:solidFill>
              </a:defRPr>
            </a:lvl1pPr>
            <a:lvl2pPr marL="914400" lvl="1" indent="-228600" algn="l" rtl="0">
              <a:lnSpc>
                <a:spcPct val="100000"/>
              </a:lnSpc>
              <a:spcBef>
                <a:spcPts val="400"/>
              </a:spcBef>
              <a:spcAft>
                <a:spcPts val="0"/>
              </a:spcAft>
              <a:buSzPts val="1800"/>
              <a:buNone/>
              <a:defRPr sz="2100">
                <a:solidFill>
                  <a:schemeClr val="lt1"/>
                </a:solidFill>
              </a:defRPr>
            </a:lvl2pPr>
            <a:lvl3pPr marL="1371600" lvl="2" indent="-228600" algn="l" rtl="0">
              <a:lnSpc>
                <a:spcPct val="100000"/>
              </a:lnSpc>
              <a:spcBef>
                <a:spcPts val="400"/>
              </a:spcBef>
              <a:spcAft>
                <a:spcPts val="0"/>
              </a:spcAft>
              <a:buSzPts val="1300"/>
              <a:buNone/>
              <a:defRPr sz="1900">
                <a:solidFill>
                  <a:schemeClr val="lt1"/>
                </a:solidFill>
              </a:defRPr>
            </a:lvl3pPr>
            <a:lvl4pPr marL="1828800" lvl="3" indent="-228600" algn="l" rtl="0">
              <a:lnSpc>
                <a:spcPct val="100000"/>
              </a:lnSpc>
              <a:spcBef>
                <a:spcPts val="300"/>
              </a:spcBef>
              <a:spcAft>
                <a:spcPts val="0"/>
              </a:spcAft>
              <a:buSzPts val="1100"/>
              <a:buNone/>
              <a:defRPr sz="1700">
                <a:solidFill>
                  <a:schemeClr val="lt1"/>
                </a:solidFill>
              </a:defRPr>
            </a:lvl4pPr>
            <a:lvl5pPr marL="2286000" lvl="4" indent="-228600" algn="l" rtl="0">
              <a:lnSpc>
                <a:spcPct val="100000"/>
              </a:lnSpc>
              <a:spcBef>
                <a:spcPts val="300"/>
              </a:spcBef>
              <a:spcAft>
                <a:spcPts val="0"/>
              </a:spcAft>
              <a:buSzPts val="1100"/>
              <a:buNone/>
              <a:defRPr sz="1700">
                <a:solidFill>
                  <a:schemeClr val="lt1"/>
                </a:solidFill>
              </a:defRPr>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132" name="Google Shape;132;g5f5a27d41c_0_37"/>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3"/>
        <p:cNvGrpSpPr/>
        <p:nvPr/>
      </p:nvGrpSpPr>
      <p:grpSpPr>
        <a:xfrm>
          <a:off x="0" y="0"/>
          <a:ext cx="0" cy="0"/>
          <a:chOff x="0" y="0"/>
          <a:chExt cx="0" cy="0"/>
        </a:xfrm>
      </p:grpSpPr>
      <p:sp>
        <p:nvSpPr>
          <p:cNvPr id="134" name="Google Shape;134;g5f5a27d41c_0_41"/>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2800"/>
              <a:buNone/>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135" name="Google Shape;135;g5f5a27d41c_0_41"/>
          <p:cNvSpPr txBox="1">
            <a:spLocks noGrp="1"/>
          </p:cNvSpPr>
          <p:nvPr>
            <p:ph type="body" idx="1"/>
          </p:nvPr>
        </p:nvSpPr>
        <p:spPr>
          <a:xfrm>
            <a:off x="650240" y="2730788"/>
            <a:ext cx="5743800" cy="6307200"/>
          </a:xfrm>
          <a:prstGeom prst="rect">
            <a:avLst/>
          </a:prstGeom>
          <a:noFill/>
          <a:ln>
            <a:noFill/>
          </a:ln>
        </p:spPr>
        <p:txBody>
          <a:bodyPr spcFirstLastPara="1" wrap="square" lIns="144475" tIns="72225" rIns="144475" bIns="72225" anchor="t" anchorCtr="0">
            <a:noAutofit/>
          </a:bodyPr>
          <a:lstStyle>
            <a:lvl1pPr marL="457200" lvl="0" indent="-469900" algn="l" rtl="0">
              <a:lnSpc>
                <a:spcPct val="100000"/>
              </a:lnSpc>
              <a:spcBef>
                <a:spcPts val="800"/>
              </a:spcBef>
              <a:spcAft>
                <a:spcPts val="0"/>
              </a:spcAft>
              <a:buSzPts val="3800"/>
              <a:buChar char="•"/>
              <a:defRPr sz="3800"/>
            </a:lvl1pPr>
            <a:lvl2pPr marL="914400" lvl="1" indent="-381000" algn="l" rtl="0">
              <a:lnSpc>
                <a:spcPct val="100000"/>
              </a:lnSpc>
              <a:spcBef>
                <a:spcPts val="600"/>
              </a:spcBef>
              <a:spcAft>
                <a:spcPts val="0"/>
              </a:spcAft>
              <a:buSzPts val="2400"/>
              <a:buChar char="●"/>
              <a:defRPr sz="2800"/>
            </a:lvl2pPr>
            <a:lvl3pPr marL="1371600" lvl="2" indent="-336550" algn="l" rtl="0">
              <a:lnSpc>
                <a:spcPct val="100000"/>
              </a:lnSpc>
              <a:spcBef>
                <a:spcPts val="500"/>
              </a:spcBef>
              <a:spcAft>
                <a:spcPts val="0"/>
              </a:spcAft>
              <a:buSzPts val="1700"/>
              <a:buChar char="●"/>
              <a:defRPr sz="2400"/>
            </a:lvl3pPr>
            <a:lvl4pPr marL="1828800" lvl="3" indent="-317500" algn="l" rtl="0">
              <a:lnSpc>
                <a:spcPct val="100000"/>
              </a:lnSpc>
              <a:spcBef>
                <a:spcPts val="400"/>
              </a:spcBef>
              <a:spcAft>
                <a:spcPts val="0"/>
              </a:spcAft>
              <a:buSzPts val="1400"/>
              <a:buChar char="●"/>
              <a:defRPr sz="2100"/>
            </a:lvl4pPr>
            <a:lvl5pPr marL="2286000" lvl="4" indent="-317500" algn="l" rtl="0">
              <a:lnSpc>
                <a:spcPct val="100000"/>
              </a:lnSpc>
              <a:spcBef>
                <a:spcPts val="400"/>
              </a:spcBef>
              <a:spcAft>
                <a:spcPts val="0"/>
              </a:spcAft>
              <a:buSzPts val="1400"/>
              <a:buChar char="●"/>
              <a:defRPr sz="21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136" name="Google Shape;136;g5f5a27d41c_0_41"/>
          <p:cNvSpPr txBox="1">
            <a:spLocks noGrp="1"/>
          </p:cNvSpPr>
          <p:nvPr>
            <p:ph type="body" idx="2"/>
          </p:nvPr>
        </p:nvSpPr>
        <p:spPr>
          <a:xfrm>
            <a:off x="6610773" y="2730788"/>
            <a:ext cx="5743800" cy="6307200"/>
          </a:xfrm>
          <a:prstGeom prst="rect">
            <a:avLst/>
          </a:prstGeom>
          <a:noFill/>
          <a:ln>
            <a:noFill/>
          </a:ln>
        </p:spPr>
        <p:txBody>
          <a:bodyPr spcFirstLastPara="1" wrap="square" lIns="144475" tIns="72225" rIns="144475" bIns="72225" anchor="t" anchorCtr="0">
            <a:noAutofit/>
          </a:bodyPr>
          <a:lstStyle>
            <a:lvl1pPr marL="457200" lvl="0" indent="-469900" algn="l" rtl="0">
              <a:lnSpc>
                <a:spcPct val="100000"/>
              </a:lnSpc>
              <a:spcBef>
                <a:spcPts val="800"/>
              </a:spcBef>
              <a:spcAft>
                <a:spcPts val="0"/>
              </a:spcAft>
              <a:buSzPts val="3800"/>
              <a:buChar char="•"/>
              <a:defRPr sz="3800"/>
            </a:lvl1pPr>
            <a:lvl2pPr marL="914400" lvl="1" indent="-381000" algn="l" rtl="0">
              <a:lnSpc>
                <a:spcPct val="100000"/>
              </a:lnSpc>
              <a:spcBef>
                <a:spcPts val="600"/>
              </a:spcBef>
              <a:spcAft>
                <a:spcPts val="0"/>
              </a:spcAft>
              <a:buSzPts val="2400"/>
              <a:buChar char="●"/>
              <a:defRPr sz="2800"/>
            </a:lvl2pPr>
            <a:lvl3pPr marL="1371600" lvl="2" indent="-336550" algn="l" rtl="0">
              <a:lnSpc>
                <a:spcPct val="100000"/>
              </a:lnSpc>
              <a:spcBef>
                <a:spcPts val="500"/>
              </a:spcBef>
              <a:spcAft>
                <a:spcPts val="0"/>
              </a:spcAft>
              <a:buSzPts val="1700"/>
              <a:buChar char="●"/>
              <a:defRPr sz="2400"/>
            </a:lvl3pPr>
            <a:lvl4pPr marL="1828800" lvl="3" indent="-317500" algn="l" rtl="0">
              <a:lnSpc>
                <a:spcPct val="100000"/>
              </a:lnSpc>
              <a:spcBef>
                <a:spcPts val="400"/>
              </a:spcBef>
              <a:spcAft>
                <a:spcPts val="0"/>
              </a:spcAft>
              <a:buSzPts val="1400"/>
              <a:buChar char="●"/>
              <a:defRPr sz="2100"/>
            </a:lvl4pPr>
            <a:lvl5pPr marL="2286000" lvl="4" indent="-317500" algn="l" rtl="0">
              <a:lnSpc>
                <a:spcPct val="100000"/>
              </a:lnSpc>
              <a:spcBef>
                <a:spcPts val="400"/>
              </a:spcBef>
              <a:spcAft>
                <a:spcPts val="0"/>
              </a:spcAft>
              <a:buSzPts val="1400"/>
              <a:buChar char="●"/>
              <a:defRPr sz="21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137" name="Google Shape;137;g5f5a27d41c_0_41"/>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4"/>
          <p:cNvSpPr txBox="1">
            <a:spLocks noGrp="1"/>
          </p:cNvSpPr>
          <p:nvPr>
            <p:ph type="title"/>
          </p:nvPr>
        </p:nvSpPr>
        <p:spPr>
          <a:xfrm>
            <a:off x="650240" y="1001370"/>
            <a:ext cx="11704200" cy="1625700"/>
          </a:xfrm>
          <a:prstGeom prst="rect">
            <a:avLst/>
          </a:prstGeom>
          <a:noFill/>
          <a:ln>
            <a:noFill/>
          </a:ln>
        </p:spPr>
        <p:txBody>
          <a:bodyPr spcFirstLastPara="1" wrap="square" lIns="0" tIns="72225" rIns="0" bIns="0" anchor="b" anchorCtr="0">
            <a:noAutofit/>
          </a:bodyPr>
          <a:lstStyle>
            <a:lvl1pPr lvl="0" algn="l">
              <a:lnSpc>
                <a:spcPct val="100000"/>
              </a:lnSpc>
              <a:spcBef>
                <a:spcPts val="0"/>
              </a:spcBef>
              <a:spcAft>
                <a:spcPts val="0"/>
              </a:spcAft>
              <a:buClr>
                <a:schemeClr val="accent4"/>
              </a:buClr>
              <a:buSzPts val="5700"/>
              <a:buFont typeface="Calibri"/>
              <a:buNone/>
              <a:defRPr sz="5700"/>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16" name="Google Shape;16;p24"/>
          <p:cNvSpPr txBox="1">
            <a:spLocks noGrp="1"/>
          </p:cNvSpPr>
          <p:nvPr>
            <p:ph type="body" idx="1"/>
          </p:nvPr>
        </p:nvSpPr>
        <p:spPr>
          <a:xfrm>
            <a:off x="650240" y="2752683"/>
            <a:ext cx="11704200" cy="6242400"/>
          </a:xfrm>
          <a:prstGeom prst="rect">
            <a:avLst/>
          </a:prstGeom>
          <a:noFill/>
          <a:ln>
            <a:noFill/>
          </a:ln>
        </p:spPr>
        <p:txBody>
          <a:bodyPr spcFirstLastPara="1" wrap="square" lIns="144475" tIns="72225" rIns="144475" bIns="72225" anchor="t" anchorCtr="0">
            <a:noAutofit/>
          </a:bodyPr>
          <a:lstStyle>
            <a:lvl1pPr marL="457200" lvl="0" indent="-488950" algn="l">
              <a:lnSpc>
                <a:spcPct val="100000"/>
              </a:lnSpc>
              <a:spcBef>
                <a:spcPts val="800"/>
              </a:spcBef>
              <a:spcAft>
                <a:spcPts val="0"/>
              </a:spcAft>
              <a:buClr>
                <a:schemeClr val="accent4"/>
              </a:buClr>
              <a:buSzPts val="4100"/>
              <a:buFont typeface="Arial"/>
              <a:buChar char="•"/>
              <a:defRPr sz="4100"/>
            </a:lvl1pPr>
            <a:lvl2pPr marL="914400" lvl="1" indent="-381000" algn="l">
              <a:lnSpc>
                <a:spcPct val="100000"/>
              </a:lnSpc>
              <a:spcBef>
                <a:spcPts val="600"/>
              </a:spcBef>
              <a:spcAft>
                <a:spcPts val="0"/>
              </a:spcAft>
              <a:buSzPts val="2400"/>
              <a:buChar char="●"/>
              <a:defRPr/>
            </a:lvl2pPr>
            <a:lvl3pPr marL="1371600" lvl="2" indent="-355600" algn="l">
              <a:lnSpc>
                <a:spcPct val="100000"/>
              </a:lnSpc>
              <a:spcBef>
                <a:spcPts val="600"/>
              </a:spcBef>
              <a:spcAft>
                <a:spcPts val="0"/>
              </a:spcAft>
              <a:buSzPts val="20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pic>
        <p:nvPicPr>
          <p:cNvPr id="17" name="Google Shape;17;p24"/>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8"/>
        <p:cNvGrpSpPr/>
        <p:nvPr/>
      </p:nvGrpSpPr>
      <p:grpSpPr>
        <a:xfrm>
          <a:off x="0" y="0"/>
          <a:ext cx="0" cy="0"/>
          <a:chOff x="0" y="0"/>
          <a:chExt cx="0" cy="0"/>
        </a:xfrm>
      </p:grpSpPr>
      <p:sp>
        <p:nvSpPr>
          <p:cNvPr id="139" name="Google Shape;139;g5f5a27d41c_0_46"/>
          <p:cNvSpPr txBox="1">
            <a:spLocks noGrp="1"/>
          </p:cNvSpPr>
          <p:nvPr>
            <p:ph type="title"/>
          </p:nvPr>
        </p:nvSpPr>
        <p:spPr>
          <a:xfrm>
            <a:off x="650240" y="1001370"/>
            <a:ext cx="118128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5700"/>
              <a:buFont typeface="Calibri"/>
              <a:buNone/>
              <a:defRPr sz="5700" b="0">
                <a:solidFill>
                  <a:schemeClr val="accent4"/>
                </a:solidFill>
                <a:latin typeface="Calibri"/>
                <a:ea typeface="Calibri"/>
                <a:cs typeface="Calibri"/>
                <a:sym typeface="Calibri"/>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pic>
        <p:nvPicPr>
          <p:cNvPr id="140" name="Google Shape;140;g5f5a27d41c_0_46"/>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41"/>
        <p:cNvGrpSpPr/>
        <p:nvPr/>
      </p:nvGrpSpPr>
      <p:grpSpPr>
        <a:xfrm>
          <a:off x="0" y="0"/>
          <a:ext cx="0" cy="0"/>
          <a:chOff x="0" y="0"/>
          <a:chExt cx="0" cy="0"/>
        </a:xfrm>
      </p:grpSpPr>
      <p:pic>
        <p:nvPicPr>
          <p:cNvPr id="142" name="Google Shape;142;g5f5a27d41c_0_49"/>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43"/>
        <p:cNvGrpSpPr/>
        <p:nvPr/>
      </p:nvGrpSpPr>
      <p:grpSpPr>
        <a:xfrm>
          <a:off x="0" y="0"/>
          <a:ext cx="0" cy="0"/>
          <a:chOff x="0" y="0"/>
          <a:chExt cx="0" cy="0"/>
        </a:xfrm>
      </p:grpSpPr>
      <p:sp>
        <p:nvSpPr>
          <p:cNvPr id="144" name="Google Shape;144;g5f5a27d41c_0_51"/>
          <p:cNvSpPr txBox="1">
            <a:spLocks noGrp="1"/>
          </p:cNvSpPr>
          <p:nvPr>
            <p:ph type="body" idx="1"/>
          </p:nvPr>
        </p:nvSpPr>
        <p:spPr>
          <a:xfrm>
            <a:off x="5084516" y="2709333"/>
            <a:ext cx="7269900" cy="6177600"/>
          </a:xfrm>
          <a:prstGeom prst="rect">
            <a:avLst/>
          </a:prstGeom>
          <a:noFill/>
          <a:ln>
            <a:noFill/>
          </a:ln>
        </p:spPr>
        <p:txBody>
          <a:bodyPr spcFirstLastPara="1" wrap="square" lIns="144475" tIns="0" rIns="144475" bIns="72225" anchor="t" anchorCtr="0">
            <a:noAutofit/>
          </a:bodyPr>
          <a:lstStyle>
            <a:lvl1pPr marL="457200" lvl="0" indent="-228600" algn="l" rtl="0">
              <a:lnSpc>
                <a:spcPct val="100000"/>
              </a:lnSpc>
              <a:spcBef>
                <a:spcPts val="700"/>
              </a:spcBef>
              <a:spcAft>
                <a:spcPts val="0"/>
              </a:spcAft>
              <a:buSzPts val="3300"/>
              <a:buNone/>
              <a:defRPr sz="3300"/>
            </a:lvl1pPr>
            <a:lvl2pPr marL="914400" lvl="1" indent="-393700" algn="l" rtl="0">
              <a:lnSpc>
                <a:spcPct val="100000"/>
              </a:lnSpc>
              <a:spcBef>
                <a:spcPts val="600"/>
              </a:spcBef>
              <a:spcAft>
                <a:spcPts val="0"/>
              </a:spcAft>
              <a:buSzPts val="2600"/>
              <a:buChar char="●"/>
              <a:defRPr sz="3100"/>
            </a:lvl2pPr>
            <a:lvl3pPr marL="1371600" lvl="2" indent="-355600" algn="l" rtl="0">
              <a:lnSpc>
                <a:spcPct val="100000"/>
              </a:lnSpc>
              <a:spcBef>
                <a:spcPts val="600"/>
              </a:spcBef>
              <a:spcAft>
                <a:spcPts val="0"/>
              </a:spcAft>
              <a:buSzPts val="2000"/>
              <a:buChar char="●"/>
              <a:defRPr sz="2800"/>
            </a:lvl3pPr>
            <a:lvl4pPr marL="1828800" lvl="3" indent="-323850" algn="l" rtl="0">
              <a:lnSpc>
                <a:spcPct val="100000"/>
              </a:lnSpc>
              <a:spcBef>
                <a:spcPts val="500"/>
              </a:spcBef>
              <a:spcAft>
                <a:spcPts val="0"/>
              </a:spcAft>
              <a:buSzPts val="1500"/>
              <a:buChar char="●"/>
              <a:defRPr sz="2400"/>
            </a:lvl4pPr>
            <a:lvl5pPr marL="2286000" lvl="4" indent="-317500" algn="l" rtl="0">
              <a:lnSpc>
                <a:spcPct val="100000"/>
              </a:lnSpc>
              <a:spcBef>
                <a:spcPts val="400"/>
              </a:spcBef>
              <a:spcAft>
                <a:spcPts val="0"/>
              </a:spcAft>
              <a:buSzPts val="1400"/>
              <a:buChar char="●"/>
              <a:defRPr sz="21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145" name="Google Shape;145;g5f5a27d41c_0_51"/>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5700"/>
              <a:buFont typeface="Calibri"/>
              <a:buNone/>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146" name="Google Shape;146;g5f5a27d41c_0_51"/>
          <p:cNvSpPr txBox="1">
            <a:spLocks noGrp="1"/>
          </p:cNvSpPr>
          <p:nvPr>
            <p:ph type="body" idx="2"/>
          </p:nvPr>
        </p:nvSpPr>
        <p:spPr>
          <a:xfrm>
            <a:off x="650240" y="2709333"/>
            <a:ext cx="4443300" cy="6177600"/>
          </a:xfrm>
          <a:prstGeom prst="rect">
            <a:avLst/>
          </a:prstGeom>
          <a:noFill/>
          <a:ln>
            <a:noFill/>
          </a:ln>
        </p:spPr>
        <p:txBody>
          <a:bodyPr spcFirstLastPara="1" wrap="square" lIns="144475" tIns="0" rIns="144475" bIns="72225" anchor="t" anchorCtr="0">
            <a:noAutofit/>
          </a:bodyPr>
          <a:lstStyle>
            <a:lvl1pPr marL="457200" lvl="0" indent="-406400" algn="l" rtl="0">
              <a:lnSpc>
                <a:spcPct val="100000"/>
              </a:lnSpc>
              <a:spcBef>
                <a:spcPts val="600"/>
              </a:spcBef>
              <a:spcAft>
                <a:spcPts val="0"/>
              </a:spcAft>
              <a:buSzPts val="2800"/>
              <a:buChar char="•"/>
              <a:defRPr sz="2800"/>
            </a:lvl1pPr>
            <a:lvl2pPr marL="914400" lvl="1" indent="-355600" algn="l" rtl="0">
              <a:lnSpc>
                <a:spcPct val="100000"/>
              </a:lnSpc>
              <a:spcBef>
                <a:spcPts val="500"/>
              </a:spcBef>
              <a:spcAft>
                <a:spcPts val="0"/>
              </a:spcAft>
              <a:buSzPts val="2000"/>
              <a:buChar char="●"/>
              <a:defRPr sz="2400"/>
            </a:lvl2pPr>
            <a:lvl3pPr marL="1371600" lvl="2" indent="-323850" algn="l" rtl="0">
              <a:lnSpc>
                <a:spcPct val="100000"/>
              </a:lnSpc>
              <a:spcBef>
                <a:spcPts val="400"/>
              </a:spcBef>
              <a:spcAft>
                <a:spcPts val="0"/>
              </a:spcAft>
              <a:buSzPts val="1500"/>
              <a:buChar char="●"/>
              <a:defRPr sz="2100"/>
            </a:lvl3pPr>
            <a:lvl4pPr marL="1828800" lvl="3" indent="-304800" algn="l" rtl="0">
              <a:lnSpc>
                <a:spcPct val="100000"/>
              </a:lnSpc>
              <a:spcBef>
                <a:spcPts val="400"/>
              </a:spcBef>
              <a:spcAft>
                <a:spcPts val="0"/>
              </a:spcAft>
              <a:buSzPts val="1200"/>
              <a:buChar char="●"/>
              <a:defRPr sz="1900"/>
            </a:lvl4pPr>
            <a:lvl5pPr marL="2286000" lvl="4" indent="-304800" algn="l" rtl="0">
              <a:lnSpc>
                <a:spcPct val="100000"/>
              </a:lnSpc>
              <a:spcBef>
                <a:spcPts val="400"/>
              </a:spcBef>
              <a:spcAft>
                <a:spcPts val="0"/>
              </a:spcAft>
              <a:buSzPts val="1200"/>
              <a:buChar char="●"/>
              <a:defRPr sz="19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147" name="Google Shape;147;g5f5a27d41c_0_51"/>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48"/>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49"/>
        <p:cNvGrpSpPr/>
        <p:nvPr/>
      </p:nvGrpSpPr>
      <p:grpSpPr>
        <a:xfrm>
          <a:off x="0" y="0"/>
          <a:ext cx="0" cy="0"/>
          <a:chOff x="0" y="0"/>
          <a:chExt cx="0" cy="0"/>
        </a:xfrm>
      </p:grpSpPr>
      <p:sp>
        <p:nvSpPr>
          <p:cNvPr id="150" name="Google Shape;150;g5f5a27d41c_0_57"/>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rtl="0">
              <a:lnSpc>
                <a:spcPct val="100000"/>
              </a:lnSpc>
              <a:spcBef>
                <a:spcPts val="0"/>
              </a:spcBef>
              <a:spcAft>
                <a:spcPts val="0"/>
              </a:spcAft>
              <a:buClr>
                <a:srgbClr val="1A2836"/>
              </a:buClr>
              <a:buSzPts val="5700"/>
              <a:buFont typeface="Calibri"/>
              <a:buNone/>
              <a:defRPr>
                <a:solidFill>
                  <a:schemeClr val="accent4"/>
                </a:solidFill>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151" name="Google Shape;151;g5f5a27d41c_0_57"/>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rtl="0">
              <a:lnSpc>
                <a:spcPct val="100000"/>
              </a:lnSpc>
              <a:spcBef>
                <a:spcPts val="0"/>
              </a:spcBef>
              <a:spcAft>
                <a:spcPts val="0"/>
              </a:spcAft>
              <a:buSzPts val="4100"/>
              <a:buChar char="•"/>
              <a:defRPr/>
            </a:lvl1pPr>
            <a:lvl2pPr marL="914400" lvl="1" indent="-381000" algn="l" rtl="0">
              <a:lnSpc>
                <a:spcPct val="100000"/>
              </a:lnSpc>
              <a:spcBef>
                <a:spcPts val="0"/>
              </a:spcBef>
              <a:spcAft>
                <a:spcPts val="0"/>
              </a:spcAft>
              <a:buSzPts val="2400"/>
              <a:buChar char="●"/>
              <a:defRPr/>
            </a:lvl2pPr>
            <a:lvl3pPr marL="1371600" lvl="2" indent="-336550" algn="l" rtl="0">
              <a:lnSpc>
                <a:spcPct val="100000"/>
              </a:lnSpc>
              <a:spcBef>
                <a:spcPts val="0"/>
              </a:spcBef>
              <a:spcAft>
                <a:spcPts val="0"/>
              </a:spcAft>
              <a:buSzPts val="1700"/>
              <a:buChar char="●"/>
              <a:defRPr/>
            </a:lvl3pPr>
            <a:lvl4pPr marL="1828800" lvl="3" indent="-323850" algn="l" rtl="0">
              <a:lnSpc>
                <a:spcPct val="100000"/>
              </a:lnSpc>
              <a:spcBef>
                <a:spcPts val="0"/>
              </a:spcBef>
              <a:spcAft>
                <a:spcPts val="0"/>
              </a:spcAft>
              <a:buSzPts val="1500"/>
              <a:buChar char="●"/>
              <a:defRPr/>
            </a:lvl4pPr>
            <a:lvl5pPr marL="2286000" lvl="4" indent="-323850" algn="l" rtl="0">
              <a:lnSpc>
                <a:spcPct val="100000"/>
              </a:lnSpc>
              <a:spcBef>
                <a:spcPts val="0"/>
              </a:spcBef>
              <a:spcAft>
                <a:spcPts val="0"/>
              </a:spcAft>
              <a:buSzPts val="1500"/>
              <a:buChar char="●"/>
              <a:defRPr/>
            </a:lvl5pPr>
            <a:lvl6pPr marL="2743200" lvl="5" indent="-336550" algn="l" rtl="0">
              <a:lnSpc>
                <a:spcPct val="100000"/>
              </a:lnSpc>
              <a:spcBef>
                <a:spcPts val="0"/>
              </a:spcBef>
              <a:spcAft>
                <a:spcPts val="0"/>
              </a:spcAft>
              <a:buSzPts val="1700"/>
              <a:buChar char="●"/>
              <a:defRPr/>
            </a:lvl6pPr>
            <a:lvl7pPr marL="3200400" lvl="6" indent="-323850" algn="l" rtl="0">
              <a:lnSpc>
                <a:spcPct val="100000"/>
              </a:lnSpc>
              <a:spcBef>
                <a:spcPts val="0"/>
              </a:spcBef>
              <a:spcAft>
                <a:spcPts val="0"/>
              </a:spcAft>
              <a:buSzPts val="1500"/>
              <a:buChar char="●"/>
              <a:defRPr/>
            </a:lvl7pPr>
            <a:lvl8pPr marL="3657600" lvl="7" indent="-349250" algn="l" rtl="0">
              <a:lnSpc>
                <a:spcPct val="100000"/>
              </a:lnSpc>
              <a:spcBef>
                <a:spcPts val="0"/>
              </a:spcBef>
              <a:spcAft>
                <a:spcPts val="0"/>
              </a:spcAft>
              <a:buSzPts val="1900"/>
              <a:buFont typeface="Constantia"/>
              <a:buChar char="•"/>
              <a:defRPr/>
            </a:lvl8pPr>
            <a:lvl9pPr marL="4114800" lvl="8" indent="-336550" algn="l" rtl="0">
              <a:lnSpc>
                <a:spcPct val="100000"/>
              </a:lnSpc>
              <a:spcBef>
                <a:spcPts val="0"/>
              </a:spcBef>
              <a:spcAft>
                <a:spcPts val="0"/>
              </a:spcAft>
              <a:buSzPts val="1700"/>
              <a:buFont typeface="Constantia"/>
              <a:buChar char="•"/>
              <a:defRPr/>
            </a:lvl9pPr>
          </a:lstStyle>
          <a:p>
            <a:endParaRPr/>
          </a:p>
        </p:txBody>
      </p:sp>
      <p:pic>
        <p:nvPicPr>
          <p:cNvPr id="152" name="Google Shape;152;g5f5a27d41c_0_57"/>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53"/>
        <p:cNvGrpSpPr/>
        <p:nvPr/>
      </p:nvGrpSpPr>
      <p:grpSpPr>
        <a:xfrm>
          <a:off x="0" y="0"/>
          <a:ext cx="0" cy="0"/>
          <a:chOff x="0" y="0"/>
          <a:chExt cx="0" cy="0"/>
        </a:xfrm>
      </p:grpSpPr>
      <p:sp>
        <p:nvSpPr>
          <p:cNvPr id="154" name="Google Shape;154;g5f5a27d41c_0_61"/>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rtl="0">
              <a:lnSpc>
                <a:spcPct val="100000"/>
              </a:lnSpc>
              <a:spcBef>
                <a:spcPts val="0"/>
              </a:spcBef>
              <a:spcAft>
                <a:spcPts val="0"/>
              </a:spcAft>
              <a:buClr>
                <a:srgbClr val="971D20"/>
              </a:buClr>
              <a:buSzPts val="5700"/>
              <a:buFont typeface="Calibri"/>
              <a:buNone/>
              <a:defRPr>
                <a:solidFill>
                  <a:srgbClr val="971D20"/>
                </a:solidFill>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155" name="Google Shape;155;g5f5a27d41c_0_61"/>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rtl="0">
              <a:lnSpc>
                <a:spcPct val="100000"/>
              </a:lnSpc>
              <a:spcBef>
                <a:spcPts val="0"/>
              </a:spcBef>
              <a:spcAft>
                <a:spcPts val="0"/>
              </a:spcAft>
              <a:buSzPts val="4100"/>
              <a:buChar char="•"/>
              <a:defRPr/>
            </a:lvl1pPr>
            <a:lvl2pPr marL="914400" lvl="1" indent="-381000" algn="l" rtl="0">
              <a:lnSpc>
                <a:spcPct val="100000"/>
              </a:lnSpc>
              <a:spcBef>
                <a:spcPts val="0"/>
              </a:spcBef>
              <a:spcAft>
                <a:spcPts val="0"/>
              </a:spcAft>
              <a:buSzPts val="2400"/>
              <a:buChar char="●"/>
              <a:defRPr/>
            </a:lvl2pPr>
            <a:lvl3pPr marL="1371600" lvl="2" indent="-336550" algn="l" rtl="0">
              <a:lnSpc>
                <a:spcPct val="100000"/>
              </a:lnSpc>
              <a:spcBef>
                <a:spcPts val="0"/>
              </a:spcBef>
              <a:spcAft>
                <a:spcPts val="0"/>
              </a:spcAft>
              <a:buSzPts val="1700"/>
              <a:buChar char="●"/>
              <a:defRPr/>
            </a:lvl3pPr>
            <a:lvl4pPr marL="1828800" lvl="3" indent="-323850" algn="l" rtl="0">
              <a:lnSpc>
                <a:spcPct val="100000"/>
              </a:lnSpc>
              <a:spcBef>
                <a:spcPts val="0"/>
              </a:spcBef>
              <a:spcAft>
                <a:spcPts val="0"/>
              </a:spcAft>
              <a:buSzPts val="1500"/>
              <a:buChar char="●"/>
              <a:defRPr/>
            </a:lvl4pPr>
            <a:lvl5pPr marL="2286000" lvl="4" indent="-323850" algn="l" rtl="0">
              <a:lnSpc>
                <a:spcPct val="100000"/>
              </a:lnSpc>
              <a:spcBef>
                <a:spcPts val="0"/>
              </a:spcBef>
              <a:spcAft>
                <a:spcPts val="0"/>
              </a:spcAft>
              <a:buSzPts val="1500"/>
              <a:buChar char="●"/>
              <a:defRPr/>
            </a:lvl5pPr>
            <a:lvl6pPr marL="2743200" lvl="5" indent="-336550" algn="l" rtl="0">
              <a:lnSpc>
                <a:spcPct val="100000"/>
              </a:lnSpc>
              <a:spcBef>
                <a:spcPts val="0"/>
              </a:spcBef>
              <a:spcAft>
                <a:spcPts val="0"/>
              </a:spcAft>
              <a:buSzPts val="1700"/>
              <a:buChar char="●"/>
              <a:defRPr/>
            </a:lvl6pPr>
            <a:lvl7pPr marL="3200400" lvl="6" indent="-323850" algn="l" rtl="0">
              <a:lnSpc>
                <a:spcPct val="100000"/>
              </a:lnSpc>
              <a:spcBef>
                <a:spcPts val="0"/>
              </a:spcBef>
              <a:spcAft>
                <a:spcPts val="0"/>
              </a:spcAft>
              <a:buSzPts val="1500"/>
              <a:buChar char="●"/>
              <a:defRPr/>
            </a:lvl7pPr>
            <a:lvl8pPr marL="3657600" lvl="7" indent="-349250" algn="l" rtl="0">
              <a:lnSpc>
                <a:spcPct val="100000"/>
              </a:lnSpc>
              <a:spcBef>
                <a:spcPts val="0"/>
              </a:spcBef>
              <a:spcAft>
                <a:spcPts val="0"/>
              </a:spcAft>
              <a:buSzPts val="1900"/>
              <a:buFont typeface="Constantia"/>
              <a:buChar char="•"/>
              <a:defRPr/>
            </a:lvl8pPr>
            <a:lvl9pPr marL="4114800" lvl="8" indent="-336550" algn="l" rtl="0">
              <a:lnSpc>
                <a:spcPct val="100000"/>
              </a:lnSpc>
              <a:spcBef>
                <a:spcPts val="0"/>
              </a:spcBef>
              <a:spcAft>
                <a:spcPts val="0"/>
              </a:spcAft>
              <a:buSzPts val="1700"/>
              <a:buFont typeface="Constantia"/>
              <a:buChar char="•"/>
              <a:defRPr/>
            </a:lvl9pPr>
          </a:lstStyle>
          <a:p>
            <a:endParaRPr/>
          </a:p>
        </p:txBody>
      </p:sp>
      <p:pic>
        <p:nvPicPr>
          <p:cNvPr id="156" name="Google Shape;156;g5f5a27d41c_0_61"/>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57"/>
        <p:cNvGrpSpPr/>
        <p:nvPr/>
      </p:nvGrpSpPr>
      <p:grpSpPr>
        <a:xfrm>
          <a:off x="0" y="0"/>
          <a:ext cx="0" cy="0"/>
          <a:chOff x="0" y="0"/>
          <a:chExt cx="0" cy="0"/>
        </a:xfrm>
      </p:grpSpPr>
      <p:sp>
        <p:nvSpPr>
          <p:cNvPr id="158" name="Google Shape;158;g5f5a27d41c_0_65"/>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rtl="0">
              <a:lnSpc>
                <a:spcPct val="100000"/>
              </a:lnSpc>
              <a:spcBef>
                <a:spcPts val="0"/>
              </a:spcBef>
              <a:spcAft>
                <a:spcPts val="0"/>
              </a:spcAft>
              <a:buClr>
                <a:srgbClr val="9A8219"/>
              </a:buClr>
              <a:buSzPts val="5700"/>
              <a:buFont typeface="Calibri"/>
              <a:buNone/>
              <a:defRPr>
                <a:solidFill>
                  <a:schemeClr val="accent4"/>
                </a:solidFill>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159" name="Google Shape;159;g5f5a27d41c_0_65"/>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rtl="0">
              <a:lnSpc>
                <a:spcPct val="100000"/>
              </a:lnSpc>
              <a:spcBef>
                <a:spcPts val="0"/>
              </a:spcBef>
              <a:spcAft>
                <a:spcPts val="0"/>
              </a:spcAft>
              <a:buSzPts val="4100"/>
              <a:buChar char="•"/>
              <a:defRPr/>
            </a:lvl1pPr>
            <a:lvl2pPr marL="914400" lvl="1" indent="-381000" algn="l" rtl="0">
              <a:lnSpc>
                <a:spcPct val="100000"/>
              </a:lnSpc>
              <a:spcBef>
                <a:spcPts val="0"/>
              </a:spcBef>
              <a:spcAft>
                <a:spcPts val="0"/>
              </a:spcAft>
              <a:buSzPts val="2400"/>
              <a:buChar char="●"/>
              <a:defRPr/>
            </a:lvl2pPr>
            <a:lvl3pPr marL="1371600" lvl="2" indent="-336550" algn="l" rtl="0">
              <a:lnSpc>
                <a:spcPct val="100000"/>
              </a:lnSpc>
              <a:spcBef>
                <a:spcPts val="0"/>
              </a:spcBef>
              <a:spcAft>
                <a:spcPts val="0"/>
              </a:spcAft>
              <a:buSzPts val="1700"/>
              <a:buChar char="●"/>
              <a:defRPr/>
            </a:lvl3pPr>
            <a:lvl4pPr marL="1828800" lvl="3" indent="-323850" algn="l" rtl="0">
              <a:lnSpc>
                <a:spcPct val="100000"/>
              </a:lnSpc>
              <a:spcBef>
                <a:spcPts val="0"/>
              </a:spcBef>
              <a:spcAft>
                <a:spcPts val="0"/>
              </a:spcAft>
              <a:buSzPts val="1500"/>
              <a:buChar char="●"/>
              <a:defRPr/>
            </a:lvl4pPr>
            <a:lvl5pPr marL="2286000" lvl="4" indent="-323850" algn="l" rtl="0">
              <a:lnSpc>
                <a:spcPct val="100000"/>
              </a:lnSpc>
              <a:spcBef>
                <a:spcPts val="0"/>
              </a:spcBef>
              <a:spcAft>
                <a:spcPts val="0"/>
              </a:spcAft>
              <a:buSzPts val="1500"/>
              <a:buChar char="●"/>
              <a:defRPr/>
            </a:lvl5pPr>
            <a:lvl6pPr marL="2743200" lvl="5" indent="-336550" algn="l" rtl="0">
              <a:lnSpc>
                <a:spcPct val="100000"/>
              </a:lnSpc>
              <a:spcBef>
                <a:spcPts val="0"/>
              </a:spcBef>
              <a:spcAft>
                <a:spcPts val="0"/>
              </a:spcAft>
              <a:buSzPts val="1700"/>
              <a:buChar char="●"/>
              <a:defRPr/>
            </a:lvl6pPr>
            <a:lvl7pPr marL="3200400" lvl="6" indent="-323850" algn="l" rtl="0">
              <a:lnSpc>
                <a:spcPct val="100000"/>
              </a:lnSpc>
              <a:spcBef>
                <a:spcPts val="0"/>
              </a:spcBef>
              <a:spcAft>
                <a:spcPts val="0"/>
              </a:spcAft>
              <a:buSzPts val="1500"/>
              <a:buChar char="●"/>
              <a:defRPr/>
            </a:lvl7pPr>
            <a:lvl8pPr marL="3657600" lvl="7" indent="-349250" algn="l" rtl="0">
              <a:lnSpc>
                <a:spcPct val="100000"/>
              </a:lnSpc>
              <a:spcBef>
                <a:spcPts val="0"/>
              </a:spcBef>
              <a:spcAft>
                <a:spcPts val="0"/>
              </a:spcAft>
              <a:buSzPts val="1900"/>
              <a:buFont typeface="Constantia"/>
              <a:buChar char="•"/>
              <a:defRPr/>
            </a:lvl8pPr>
            <a:lvl9pPr marL="4114800" lvl="8" indent="-336550" algn="l" rtl="0">
              <a:lnSpc>
                <a:spcPct val="100000"/>
              </a:lnSpc>
              <a:spcBef>
                <a:spcPts val="0"/>
              </a:spcBef>
              <a:spcAft>
                <a:spcPts val="0"/>
              </a:spcAft>
              <a:buSzPts val="1700"/>
              <a:buFont typeface="Constantia"/>
              <a:buChar char="•"/>
              <a:defRPr/>
            </a:lvl9pPr>
          </a:lstStyle>
          <a:p>
            <a:endParaRPr/>
          </a:p>
        </p:txBody>
      </p:sp>
      <p:pic>
        <p:nvPicPr>
          <p:cNvPr id="160" name="Google Shape;160;g5f5a27d41c_0_65"/>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
        <p:cNvGrpSpPr/>
        <p:nvPr/>
      </p:nvGrpSpPr>
      <p:grpSpPr>
        <a:xfrm>
          <a:off x="0" y="0"/>
          <a:ext cx="0" cy="0"/>
          <a:chOff x="0" y="0"/>
          <a:chExt cx="0" cy="0"/>
        </a:xfrm>
      </p:grpSpPr>
      <p:sp>
        <p:nvSpPr>
          <p:cNvPr id="19" name="Google Shape;19;p25"/>
          <p:cNvSpPr txBox="1">
            <a:spLocks noGrp="1"/>
          </p:cNvSpPr>
          <p:nvPr>
            <p:ph type="title"/>
          </p:nvPr>
        </p:nvSpPr>
        <p:spPr>
          <a:xfrm>
            <a:off x="650240" y="1001370"/>
            <a:ext cx="11704200" cy="1625700"/>
          </a:xfrm>
          <a:prstGeom prst="rect">
            <a:avLst/>
          </a:prstGeom>
          <a:noFill/>
          <a:ln>
            <a:noFill/>
          </a:ln>
        </p:spPr>
        <p:txBody>
          <a:bodyPr spcFirstLastPara="1" wrap="square" lIns="0" tIns="72225" rIns="0" bIns="0" anchor="b" anchorCtr="0">
            <a:noAutofit/>
          </a:bodyPr>
          <a:lstStyle>
            <a:lvl1pPr lvl="0" algn="l">
              <a:lnSpc>
                <a:spcPct val="100000"/>
              </a:lnSpc>
              <a:spcBef>
                <a:spcPts val="0"/>
              </a:spcBef>
              <a:spcAft>
                <a:spcPts val="0"/>
              </a:spcAft>
              <a:buClr>
                <a:schemeClr val="accent4"/>
              </a:buClr>
              <a:buSzPts val="5700"/>
              <a:buFont typeface="Calibri"/>
              <a:buNone/>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20" name="Google Shape;20;p25"/>
          <p:cNvSpPr txBox="1">
            <a:spLocks noGrp="1"/>
          </p:cNvSpPr>
          <p:nvPr>
            <p:ph type="body" idx="1"/>
          </p:nvPr>
        </p:nvSpPr>
        <p:spPr>
          <a:xfrm>
            <a:off x="650240" y="2638575"/>
            <a:ext cx="5745900" cy="937800"/>
          </a:xfrm>
          <a:prstGeom prst="rect">
            <a:avLst/>
          </a:prstGeom>
          <a:noFill/>
          <a:ln>
            <a:noFill/>
          </a:ln>
        </p:spPr>
        <p:txBody>
          <a:bodyPr spcFirstLastPara="1" wrap="square" lIns="72225" tIns="0" rIns="72225" bIns="0" anchor="ctr" anchorCtr="0">
            <a:noAutofit/>
          </a:bodyPr>
          <a:lstStyle>
            <a:lvl1pPr marL="457200" lvl="0" indent="-228600" algn="l">
              <a:lnSpc>
                <a:spcPct val="100000"/>
              </a:lnSpc>
              <a:spcBef>
                <a:spcPts val="800"/>
              </a:spcBef>
              <a:spcAft>
                <a:spcPts val="0"/>
              </a:spcAft>
              <a:buSzPts val="3800"/>
              <a:buNone/>
              <a:defRPr sz="3800" b="1" cap="none">
                <a:solidFill>
                  <a:schemeClr val="dk2"/>
                </a:solidFill>
              </a:defRPr>
            </a:lvl1pPr>
            <a:lvl2pPr marL="914400" lvl="1" indent="-228600" algn="l">
              <a:lnSpc>
                <a:spcPct val="100000"/>
              </a:lnSpc>
              <a:spcBef>
                <a:spcPts val="500"/>
              </a:spcBef>
              <a:spcAft>
                <a:spcPts val="0"/>
              </a:spcAft>
              <a:buSzPts val="2000"/>
              <a:buNone/>
              <a:defRPr sz="2400" b="1"/>
            </a:lvl2pPr>
            <a:lvl3pPr marL="1371600" lvl="2" indent="-228600" algn="l">
              <a:lnSpc>
                <a:spcPct val="100000"/>
              </a:lnSpc>
              <a:spcBef>
                <a:spcPts val="400"/>
              </a:spcBef>
              <a:spcAft>
                <a:spcPts val="0"/>
              </a:spcAft>
              <a:buSzPts val="1500"/>
              <a:buNone/>
              <a:defRPr sz="2100" b="1"/>
            </a:lvl3pPr>
            <a:lvl4pPr marL="1828800" lvl="3" indent="-228600" algn="l">
              <a:lnSpc>
                <a:spcPct val="100000"/>
              </a:lnSpc>
              <a:spcBef>
                <a:spcPts val="400"/>
              </a:spcBef>
              <a:spcAft>
                <a:spcPts val="0"/>
              </a:spcAft>
              <a:buSzPts val="1200"/>
              <a:buNone/>
              <a:defRPr sz="1900" b="1"/>
            </a:lvl4pPr>
            <a:lvl5pPr marL="2286000" lvl="4" indent="-228600" algn="l">
              <a:lnSpc>
                <a:spcPct val="100000"/>
              </a:lnSpc>
              <a:spcBef>
                <a:spcPts val="400"/>
              </a:spcBef>
              <a:spcAft>
                <a:spcPts val="0"/>
              </a:spcAft>
              <a:buSzPts val="1200"/>
              <a:buNone/>
              <a:defRPr sz="1900" b="1"/>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sp>
        <p:nvSpPr>
          <p:cNvPr id="21" name="Google Shape;21;p25"/>
          <p:cNvSpPr txBox="1">
            <a:spLocks noGrp="1"/>
          </p:cNvSpPr>
          <p:nvPr>
            <p:ph type="body" idx="2"/>
          </p:nvPr>
        </p:nvSpPr>
        <p:spPr>
          <a:xfrm>
            <a:off x="6606261" y="2644992"/>
            <a:ext cx="5748300" cy="931200"/>
          </a:xfrm>
          <a:prstGeom prst="rect">
            <a:avLst/>
          </a:prstGeom>
          <a:noFill/>
          <a:ln>
            <a:noFill/>
          </a:ln>
        </p:spPr>
        <p:txBody>
          <a:bodyPr spcFirstLastPara="1" wrap="square" lIns="72225" tIns="0" rIns="72225" bIns="0" anchor="ctr" anchorCtr="0">
            <a:noAutofit/>
          </a:bodyPr>
          <a:lstStyle>
            <a:lvl1pPr marL="457200" lvl="0" indent="-228600" algn="l">
              <a:lnSpc>
                <a:spcPct val="100000"/>
              </a:lnSpc>
              <a:spcBef>
                <a:spcPts val="800"/>
              </a:spcBef>
              <a:spcAft>
                <a:spcPts val="0"/>
              </a:spcAft>
              <a:buSzPts val="3800"/>
              <a:buNone/>
              <a:defRPr sz="3800" b="1" cap="none">
                <a:solidFill>
                  <a:schemeClr val="dk2"/>
                </a:solidFill>
              </a:defRPr>
            </a:lvl1pPr>
            <a:lvl2pPr marL="914400" lvl="1" indent="-228600" algn="l">
              <a:lnSpc>
                <a:spcPct val="100000"/>
              </a:lnSpc>
              <a:spcBef>
                <a:spcPts val="500"/>
              </a:spcBef>
              <a:spcAft>
                <a:spcPts val="0"/>
              </a:spcAft>
              <a:buSzPts val="2000"/>
              <a:buNone/>
              <a:defRPr sz="2400" b="1"/>
            </a:lvl2pPr>
            <a:lvl3pPr marL="1371600" lvl="2" indent="-228600" algn="l">
              <a:lnSpc>
                <a:spcPct val="100000"/>
              </a:lnSpc>
              <a:spcBef>
                <a:spcPts val="400"/>
              </a:spcBef>
              <a:spcAft>
                <a:spcPts val="0"/>
              </a:spcAft>
              <a:buSzPts val="1500"/>
              <a:buNone/>
              <a:defRPr sz="2100" b="1"/>
            </a:lvl3pPr>
            <a:lvl4pPr marL="1828800" lvl="3" indent="-228600" algn="l">
              <a:lnSpc>
                <a:spcPct val="100000"/>
              </a:lnSpc>
              <a:spcBef>
                <a:spcPts val="400"/>
              </a:spcBef>
              <a:spcAft>
                <a:spcPts val="0"/>
              </a:spcAft>
              <a:buSzPts val="1200"/>
              <a:buNone/>
              <a:defRPr sz="1900" b="1"/>
            </a:lvl4pPr>
            <a:lvl5pPr marL="2286000" lvl="4" indent="-228600" algn="l">
              <a:lnSpc>
                <a:spcPct val="100000"/>
              </a:lnSpc>
              <a:spcBef>
                <a:spcPts val="400"/>
              </a:spcBef>
              <a:spcAft>
                <a:spcPts val="0"/>
              </a:spcAft>
              <a:buSzPts val="1200"/>
              <a:buNone/>
              <a:defRPr sz="1900" b="1"/>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sp>
        <p:nvSpPr>
          <p:cNvPr id="22" name="Google Shape;22;p25"/>
          <p:cNvSpPr txBox="1">
            <a:spLocks noGrp="1"/>
          </p:cNvSpPr>
          <p:nvPr>
            <p:ph type="body" idx="3"/>
          </p:nvPr>
        </p:nvSpPr>
        <p:spPr>
          <a:xfrm>
            <a:off x="650240" y="3576320"/>
            <a:ext cx="5745900" cy="5469600"/>
          </a:xfrm>
          <a:prstGeom prst="rect">
            <a:avLst/>
          </a:prstGeom>
          <a:noFill/>
          <a:ln>
            <a:noFill/>
          </a:ln>
        </p:spPr>
        <p:txBody>
          <a:bodyPr spcFirstLastPara="1" wrap="square" lIns="144475" tIns="0" rIns="144475" bIns="72225" anchor="t" anchorCtr="0">
            <a:noAutofit/>
          </a:bodyPr>
          <a:lstStyle>
            <a:lvl1pPr marL="457200" lvl="0" indent="-406400" algn="l">
              <a:lnSpc>
                <a:spcPct val="100000"/>
              </a:lnSpc>
              <a:spcBef>
                <a:spcPts val="600"/>
              </a:spcBef>
              <a:spcAft>
                <a:spcPts val="0"/>
              </a:spcAft>
              <a:buSzPts val="2800"/>
              <a:buChar char="•"/>
              <a:defRPr sz="2800"/>
            </a:lvl1pPr>
            <a:lvl2pPr marL="914400" lvl="1" indent="-355600" algn="l">
              <a:lnSpc>
                <a:spcPct val="100000"/>
              </a:lnSpc>
              <a:spcBef>
                <a:spcPts val="500"/>
              </a:spcBef>
              <a:spcAft>
                <a:spcPts val="0"/>
              </a:spcAft>
              <a:buSzPts val="2000"/>
              <a:buChar char="●"/>
              <a:defRPr sz="2400"/>
            </a:lvl2pPr>
            <a:lvl3pPr marL="1371600" lvl="2" indent="-323850" algn="l">
              <a:lnSpc>
                <a:spcPct val="100000"/>
              </a:lnSpc>
              <a:spcBef>
                <a:spcPts val="400"/>
              </a:spcBef>
              <a:spcAft>
                <a:spcPts val="0"/>
              </a:spcAft>
              <a:buSzPts val="1500"/>
              <a:buChar char="●"/>
              <a:defRPr sz="2100"/>
            </a:lvl3pPr>
            <a:lvl4pPr marL="1828800" lvl="3" indent="-304800" algn="l">
              <a:lnSpc>
                <a:spcPct val="100000"/>
              </a:lnSpc>
              <a:spcBef>
                <a:spcPts val="400"/>
              </a:spcBef>
              <a:spcAft>
                <a:spcPts val="0"/>
              </a:spcAft>
              <a:buSzPts val="1200"/>
              <a:buChar char="●"/>
              <a:defRPr sz="1900"/>
            </a:lvl4pPr>
            <a:lvl5pPr marL="2286000" lvl="4" indent="-304800" algn="l">
              <a:lnSpc>
                <a:spcPct val="100000"/>
              </a:lnSpc>
              <a:spcBef>
                <a:spcPts val="400"/>
              </a:spcBef>
              <a:spcAft>
                <a:spcPts val="0"/>
              </a:spcAft>
              <a:buSzPts val="1200"/>
              <a:buChar char="●"/>
              <a:defRPr sz="1900"/>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sp>
        <p:nvSpPr>
          <p:cNvPr id="23" name="Google Shape;23;p25"/>
          <p:cNvSpPr txBox="1">
            <a:spLocks noGrp="1"/>
          </p:cNvSpPr>
          <p:nvPr>
            <p:ph type="body" idx="4"/>
          </p:nvPr>
        </p:nvSpPr>
        <p:spPr>
          <a:xfrm>
            <a:off x="6606261" y="3576320"/>
            <a:ext cx="5748300" cy="5469600"/>
          </a:xfrm>
          <a:prstGeom prst="rect">
            <a:avLst/>
          </a:prstGeom>
          <a:noFill/>
          <a:ln>
            <a:noFill/>
          </a:ln>
        </p:spPr>
        <p:txBody>
          <a:bodyPr spcFirstLastPara="1" wrap="square" lIns="144475" tIns="0" rIns="144475" bIns="72225" anchor="t" anchorCtr="0">
            <a:noAutofit/>
          </a:bodyPr>
          <a:lstStyle>
            <a:lvl1pPr marL="457200" lvl="0" indent="-406400" algn="l">
              <a:lnSpc>
                <a:spcPct val="100000"/>
              </a:lnSpc>
              <a:spcBef>
                <a:spcPts val="600"/>
              </a:spcBef>
              <a:spcAft>
                <a:spcPts val="0"/>
              </a:spcAft>
              <a:buSzPts val="2800"/>
              <a:buChar char="•"/>
              <a:defRPr sz="2800"/>
            </a:lvl1pPr>
            <a:lvl2pPr marL="914400" lvl="1" indent="-355600" algn="l">
              <a:lnSpc>
                <a:spcPct val="100000"/>
              </a:lnSpc>
              <a:spcBef>
                <a:spcPts val="500"/>
              </a:spcBef>
              <a:spcAft>
                <a:spcPts val="0"/>
              </a:spcAft>
              <a:buSzPts val="2000"/>
              <a:buChar char="●"/>
              <a:defRPr sz="2400"/>
            </a:lvl2pPr>
            <a:lvl3pPr marL="1371600" lvl="2" indent="-323850" algn="l">
              <a:lnSpc>
                <a:spcPct val="100000"/>
              </a:lnSpc>
              <a:spcBef>
                <a:spcPts val="400"/>
              </a:spcBef>
              <a:spcAft>
                <a:spcPts val="0"/>
              </a:spcAft>
              <a:buSzPts val="1500"/>
              <a:buChar char="●"/>
              <a:defRPr sz="2100"/>
            </a:lvl3pPr>
            <a:lvl4pPr marL="1828800" lvl="3" indent="-304800" algn="l">
              <a:lnSpc>
                <a:spcPct val="100000"/>
              </a:lnSpc>
              <a:spcBef>
                <a:spcPts val="400"/>
              </a:spcBef>
              <a:spcAft>
                <a:spcPts val="0"/>
              </a:spcAft>
              <a:buSzPts val="1200"/>
              <a:buChar char="●"/>
              <a:defRPr sz="1900"/>
            </a:lvl4pPr>
            <a:lvl5pPr marL="2286000" lvl="4" indent="-304800" algn="l">
              <a:lnSpc>
                <a:spcPct val="100000"/>
              </a:lnSpc>
              <a:spcBef>
                <a:spcPts val="400"/>
              </a:spcBef>
              <a:spcAft>
                <a:spcPts val="0"/>
              </a:spcAft>
              <a:buSzPts val="1200"/>
              <a:buChar char="●"/>
              <a:defRPr sz="1900"/>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pic>
        <p:nvPicPr>
          <p:cNvPr id="24" name="Google Shape;24;p25"/>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754278" y="1872691"/>
            <a:ext cx="11054100" cy="19377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7900"/>
              <a:buFont typeface="Calibri"/>
              <a:buNone/>
              <a:defRPr sz="7900" b="0" cap="none">
                <a:solidFill>
                  <a:srgbClr val="FFFFFF"/>
                </a:solidFill>
                <a:latin typeface="Calibri"/>
                <a:ea typeface="Calibri"/>
                <a:cs typeface="Calibri"/>
                <a:sym typeface="Calibri"/>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27" name="Google Shape;27;p26"/>
          <p:cNvSpPr txBox="1">
            <a:spLocks noGrp="1"/>
          </p:cNvSpPr>
          <p:nvPr>
            <p:ph type="body" idx="1"/>
          </p:nvPr>
        </p:nvSpPr>
        <p:spPr>
          <a:xfrm>
            <a:off x="754278" y="3846633"/>
            <a:ext cx="11054100" cy="2147100"/>
          </a:xfrm>
          <a:prstGeom prst="rect">
            <a:avLst/>
          </a:prstGeom>
          <a:noFill/>
          <a:ln>
            <a:noFill/>
          </a:ln>
        </p:spPr>
        <p:txBody>
          <a:bodyPr spcFirstLastPara="1" wrap="square" lIns="72225" tIns="72225" rIns="72225" bIns="72225" anchor="t" anchorCtr="0">
            <a:noAutofit/>
          </a:bodyPr>
          <a:lstStyle>
            <a:lvl1pPr marL="457200" lvl="0" indent="-228600" algn="l">
              <a:lnSpc>
                <a:spcPct val="100000"/>
              </a:lnSpc>
              <a:spcBef>
                <a:spcPts val="800"/>
              </a:spcBef>
              <a:spcAft>
                <a:spcPts val="0"/>
              </a:spcAft>
              <a:buSzPts val="4100"/>
              <a:buNone/>
              <a:defRPr sz="4100">
                <a:solidFill>
                  <a:schemeClr val="lt1"/>
                </a:solidFill>
              </a:defRPr>
            </a:lvl1pPr>
            <a:lvl2pPr marL="914400" lvl="1" indent="-228600" algn="l">
              <a:lnSpc>
                <a:spcPct val="100000"/>
              </a:lnSpc>
              <a:spcBef>
                <a:spcPts val="400"/>
              </a:spcBef>
              <a:spcAft>
                <a:spcPts val="0"/>
              </a:spcAft>
              <a:buSzPts val="1800"/>
              <a:buNone/>
              <a:defRPr sz="2100">
                <a:solidFill>
                  <a:schemeClr val="lt1"/>
                </a:solidFill>
              </a:defRPr>
            </a:lvl2pPr>
            <a:lvl3pPr marL="1371600" lvl="2" indent="-228600" algn="l">
              <a:lnSpc>
                <a:spcPct val="100000"/>
              </a:lnSpc>
              <a:spcBef>
                <a:spcPts val="400"/>
              </a:spcBef>
              <a:spcAft>
                <a:spcPts val="0"/>
              </a:spcAft>
              <a:buSzPts val="1300"/>
              <a:buNone/>
              <a:defRPr sz="1900">
                <a:solidFill>
                  <a:schemeClr val="lt1"/>
                </a:solidFill>
              </a:defRPr>
            </a:lvl3pPr>
            <a:lvl4pPr marL="1828800" lvl="3" indent="-228600" algn="l">
              <a:lnSpc>
                <a:spcPct val="100000"/>
              </a:lnSpc>
              <a:spcBef>
                <a:spcPts val="300"/>
              </a:spcBef>
              <a:spcAft>
                <a:spcPts val="0"/>
              </a:spcAft>
              <a:buSzPts val="1100"/>
              <a:buNone/>
              <a:defRPr sz="1700">
                <a:solidFill>
                  <a:schemeClr val="lt1"/>
                </a:solidFill>
              </a:defRPr>
            </a:lvl4pPr>
            <a:lvl5pPr marL="2286000" lvl="4" indent="-228600" algn="l">
              <a:lnSpc>
                <a:spcPct val="100000"/>
              </a:lnSpc>
              <a:spcBef>
                <a:spcPts val="300"/>
              </a:spcBef>
              <a:spcAft>
                <a:spcPts val="0"/>
              </a:spcAft>
              <a:buSzPts val="1100"/>
              <a:buNone/>
              <a:defRPr sz="1700">
                <a:solidFill>
                  <a:schemeClr val="lt1"/>
                </a:solidFill>
              </a:defRPr>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pic>
        <p:nvPicPr>
          <p:cNvPr id="28" name="Google Shape;28;p26"/>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650240" y="1001370"/>
            <a:ext cx="11704200" cy="1625700"/>
          </a:xfrm>
          <a:prstGeom prst="rect">
            <a:avLst/>
          </a:prstGeom>
          <a:noFill/>
          <a:ln>
            <a:noFill/>
          </a:ln>
        </p:spPr>
        <p:txBody>
          <a:bodyPr spcFirstLastPara="1" wrap="square" lIns="0" tIns="72225" rIns="0" bIns="0" anchor="b" anchorCtr="0">
            <a:noAutofit/>
          </a:bodyPr>
          <a:lstStyle>
            <a:lvl1pPr lvl="0" algn="l">
              <a:lnSpc>
                <a:spcPct val="100000"/>
              </a:lnSpc>
              <a:spcBef>
                <a:spcPts val="0"/>
              </a:spcBef>
              <a:spcAft>
                <a:spcPts val="0"/>
              </a:spcAft>
              <a:buClr>
                <a:schemeClr val="accent4"/>
              </a:buClr>
              <a:buSzPts val="2800"/>
              <a:buNone/>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31" name="Google Shape;31;p27"/>
          <p:cNvSpPr txBox="1">
            <a:spLocks noGrp="1"/>
          </p:cNvSpPr>
          <p:nvPr>
            <p:ph type="body" idx="1"/>
          </p:nvPr>
        </p:nvSpPr>
        <p:spPr>
          <a:xfrm>
            <a:off x="650240" y="2730788"/>
            <a:ext cx="5743800" cy="6307200"/>
          </a:xfrm>
          <a:prstGeom prst="rect">
            <a:avLst/>
          </a:prstGeom>
          <a:noFill/>
          <a:ln>
            <a:noFill/>
          </a:ln>
        </p:spPr>
        <p:txBody>
          <a:bodyPr spcFirstLastPara="1" wrap="square" lIns="144475" tIns="72225" rIns="144475" bIns="72225" anchor="t" anchorCtr="0">
            <a:noAutofit/>
          </a:bodyPr>
          <a:lstStyle>
            <a:lvl1pPr marL="457200" lvl="0" indent="-469900" algn="l">
              <a:lnSpc>
                <a:spcPct val="100000"/>
              </a:lnSpc>
              <a:spcBef>
                <a:spcPts val="800"/>
              </a:spcBef>
              <a:spcAft>
                <a:spcPts val="0"/>
              </a:spcAft>
              <a:buSzPts val="3800"/>
              <a:buChar char="•"/>
              <a:defRPr sz="3800"/>
            </a:lvl1pPr>
            <a:lvl2pPr marL="914400" lvl="1" indent="-381000" algn="l">
              <a:lnSpc>
                <a:spcPct val="100000"/>
              </a:lnSpc>
              <a:spcBef>
                <a:spcPts val="600"/>
              </a:spcBef>
              <a:spcAft>
                <a:spcPts val="0"/>
              </a:spcAft>
              <a:buSzPts val="2400"/>
              <a:buChar char="●"/>
              <a:defRPr sz="2800"/>
            </a:lvl2pPr>
            <a:lvl3pPr marL="1371600" lvl="2" indent="-336550" algn="l">
              <a:lnSpc>
                <a:spcPct val="100000"/>
              </a:lnSpc>
              <a:spcBef>
                <a:spcPts val="500"/>
              </a:spcBef>
              <a:spcAft>
                <a:spcPts val="0"/>
              </a:spcAft>
              <a:buSzPts val="1700"/>
              <a:buChar char="●"/>
              <a:defRPr sz="2400"/>
            </a:lvl3pPr>
            <a:lvl4pPr marL="1828800" lvl="3" indent="-317500" algn="l">
              <a:lnSpc>
                <a:spcPct val="100000"/>
              </a:lnSpc>
              <a:spcBef>
                <a:spcPts val="400"/>
              </a:spcBef>
              <a:spcAft>
                <a:spcPts val="0"/>
              </a:spcAft>
              <a:buSzPts val="1400"/>
              <a:buChar char="●"/>
              <a:defRPr sz="2100"/>
            </a:lvl4pPr>
            <a:lvl5pPr marL="2286000" lvl="4" indent="-317500" algn="l">
              <a:lnSpc>
                <a:spcPct val="100000"/>
              </a:lnSpc>
              <a:spcBef>
                <a:spcPts val="400"/>
              </a:spcBef>
              <a:spcAft>
                <a:spcPts val="0"/>
              </a:spcAft>
              <a:buSzPts val="1400"/>
              <a:buChar char="●"/>
              <a:defRPr sz="2100"/>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sp>
        <p:nvSpPr>
          <p:cNvPr id="32" name="Google Shape;32;p27"/>
          <p:cNvSpPr txBox="1">
            <a:spLocks noGrp="1"/>
          </p:cNvSpPr>
          <p:nvPr>
            <p:ph type="body" idx="2"/>
          </p:nvPr>
        </p:nvSpPr>
        <p:spPr>
          <a:xfrm>
            <a:off x="6610773" y="2730788"/>
            <a:ext cx="5743800" cy="6307200"/>
          </a:xfrm>
          <a:prstGeom prst="rect">
            <a:avLst/>
          </a:prstGeom>
          <a:noFill/>
          <a:ln>
            <a:noFill/>
          </a:ln>
        </p:spPr>
        <p:txBody>
          <a:bodyPr spcFirstLastPara="1" wrap="square" lIns="144475" tIns="72225" rIns="144475" bIns="72225" anchor="t" anchorCtr="0">
            <a:noAutofit/>
          </a:bodyPr>
          <a:lstStyle>
            <a:lvl1pPr marL="457200" lvl="0" indent="-469900" algn="l">
              <a:lnSpc>
                <a:spcPct val="100000"/>
              </a:lnSpc>
              <a:spcBef>
                <a:spcPts val="800"/>
              </a:spcBef>
              <a:spcAft>
                <a:spcPts val="0"/>
              </a:spcAft>
              <a:buSzPts val="3800"/>
              <a:buChar char="•"/>
              <a:defRPr sz="3800"/>
            </a:lvl1pPr>
            <a:lvl2pPr marL="914400" lvl="1" indent="-381000" algn="l">
              <a:lnSpc>
                <a:spcPct val="100000"/>
              </a:lnSpc>
              <a:spcBef>
                <a:spcPts val="600"/>
              </a:spcBef>
              <a:spcAft>
                <a:spcPts val="0"/>
              </a:spcAft>
              <a:buSzPts val="2400"/>
              <a:buChar char="●"/>
              <a:defRPr sz="2800"/>
            </a:lvl2pPr>
            <a:lvl3pPr marL="1371600" lvl="2" indent="-336550" algn="l">
              <a:lnSpc>
                <a:spcPct val="100000"/>
              </a:lnSpc>
              <a:spcBef>
                <a:spcPts val="500"/>
              </a:spcBef>
              <a:spcAft>
                <a:spcPts val="0"/>
              </a:spcAft>
              <a:buSzPts val="1700"/>
              <a:buChar char="●"/>
              <a:defRPr sz="2400"/>
            </a:lvl3pPr>
            <a:lvl4pPr marL="1828800" lvl="3" indent="-317500" algn="l">
              <a:lnSpc>
                <a:spcPct val="100000"/>
              </a:lnSpc>
              <a:spcBef>
                <a:spcPts val="400"/>
              </a:spcBef>
              <a:spcAft>
                <a:spcPts val="0"/>
              </a:spcAft>
              <a:buSzPts val="1400"/>
              <a:buChar char="●"/>
              <a:defRPr sz="2100"/>
            </a:lvl4pPr>
            <a:lvl5pPr marL="2286000" lvl="4" indent="-317500" algn="l">
              <a:lnSpc>
                <a:spcPct val="100000"/>
              </a:lnSpc>
              <a:spcBef>
                <a:spcPts val="400"/>
              </a:spcBef>
              <a:spcAft>
                <a:spcPts val="0"/>
              </a:spcAft>
              <a:buSzPts val="1400"/>
              <a:buChar char="●"/>
              <a:defRPr sz="2100"/>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pic>
        <p:nvPicPr>
          <p:cNvPr id="33" name="Google Shape;33;p27"/>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650240" y="1001370"/>
            <a:ext cx="11812800" cy="1625700"/>
          </a:xfrm>
          <a:prstGeom prst="rect">
            <a:avLst/>
          </a:prstGeom>
          <a:noFill/>
          <a:ln>
            <a:noFill/>
          </a:ln>
        </p:spPr>
        <p:txBody>
          <a:bodyPr spcFirstLastPara="1" wrap="square" lIns="0" tIns="72225" rIns="0" bIns="0" anchor="b" anchorCtr="0">
            <a:noAutofit/>
          </a:bodyPr>
          <a:lstStyle>
            <a:lvl1pPr lvl="0" algn="l">
              <a:lnSpc>
                <a:spcPct val="100000"/>
              </a:lnSpc>
              <a:spcBef>
                <a:spcPts val="0"/>
              </a:spcBef>
              <a:spcAft>
                <a:spcPts val="0"/>
              </a:spcAft>
              <a:buClr>
                <a:schemeClr val="accent4"/>
              </a:buClr>
              <a:buSzPts val="5700"/>
              <a:buFont typeface="Calibri"/>
              <a:buNone/>
              <a:defRPr sz="5700" b="0">
                <a:solidFill>
                  <a:schemeClr val="accent4"/>
                </a:solidFill>
                <a:latin typeface="Calibri"/>
                <a:ea typeface="Calibri"/>
                <a:cs typeface="Calibri"/>
                <a:sym typeface="Calibri"/>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pic>
        <p:nvPicPr>
          <p:cNvPr id="36" name="Google Shape;36;p28"/>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29"/>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30"/>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650240" y="1001370"/>
            <a:ext cx="11704200" cy="1625700"/>
          </a:xfrm>
          <a:prstGeom prst="rect">
            <a:avLst/>
          </a:prstGeom>
          <a:noFill/>
          <a:ln>
            <a:noFill/>
          </a:ln>
        </p:spPr>
        <p:txBody>
          <a:bodyPr spcFirstLastPara="1" wrap="square" lIns="0" tIns="72225" rIns="0" bIns="0" anchor="b" anchorCtr="0">
            <a:noAutofit/>
          </a:bodyPr>
          <a:lstStyle>
            <a:lvl1pPr marR="0" lvl="0" algn="l" rtl="0">
              <a:lnSpc>
                <a:spcPct val="100000"/>
              </a:lnSpc>
              <a:spcBef>
                <a:spcPts val="0"/>
              </a:spcBef>
              <a:spcAft>
                <a:spcPts val="0"/>
              </a:spcAft>
              <a:buClr>
                <a:schemeClr val="accent4"/>
              </a:buClr>
              <a:buSzPts val="5700"/>
              <a:buFont typeface="Calibri"/>
              <a:buNone/>
              <a:defRPr sz="57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650240" y="2752683"/>
            <a:ext cx="11704200" cy="6242400"/>
          </a:xfrm>
          <a:prstGeom prst="rect">
            <a:avLst/>
          </a:prstGeom>
          <a:noFill/>
          <a:ln>
            <a:noFill/>
          </a:ln>
        </p:spPr>
        <p:txBody>
          <a:bodyPr spcFirstLastPara="1" wrap="square" lIns="144475" tIns="72225" rIns="144475" bIns="72225" anchor="t" anchorCtr="0">
            <a:noAutofit/>
          </a:bodyPr>
          <a:lstStyle>
            <a:lvl1pPr marL="457200" marR="0" lvl="0" indent="-488950" algn="l" rtl="0">
              <a:lnSpc>
                <a:spcPct val="100000"/>
              </a:lnSpc>
              <a:spcBef>
                <a:spcPts val="800"/>
              </a:spcBef>
              <a:spcAft>
                <a:spcPts val="0"/>
              </a:spcAft>
              <a:buClr>
                <a:schemeClr val="accent4"/>
              </a:buClr>
              <a:buSzPts val="4100"/>
              <a:buFont typeface="Arial"/>
              <a:buChar char="•"/>
              <a:defRPr sz="41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600"/>
              </a:spcBef>
              <a:spcAft>
                <a:spcPts val="0"/>
              </a:spcAft>
              <a:buClr>
                <a:schemeClr val="accent1"/>
              </a:buClr>
              <a:buSzPts val="24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500"/>
              </a:spcBef>
              <a:spcAft>
                <a:spcPts val="0"/>
              </a:spcAft>
              <a:buClr>
                <a:schemeClr val="accent2"/>
              </a:buClr>
              <a:buSzPts val="1700"/>
              <a:buFont typeface="Noto Sans Symbols"/>
              <a:buChar char="●"/>
              <a:defRPr sz="25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500"/>
              </a:spcBef>
              <a:spcAft>
                <a:spcPts val="0"/>
              </a:spcAft>
              <a:buClr>
                <a:schemeClr val="accent3"/>
              </a:buClr>
              <a:buSzPts val="15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500"/>
              </a:spcBef>
              <a:spcAft>
                <a:spcPts val="0"/>
              </a:spcAft>
              <a:buClr>
                <a:schemeClr val="accent4"/>
              </a:buClr>
              <a:buSzPts val="1500"/>
              <a:buFont typeface="Noto Sans Symbols"/>
              <a:buChar char="●"/>
              <a:defRPr sz="2400" b="0" i="0" u="none" strike="noStrike" cap="none">
                <a:solidFill>
                  <a:schemeClr val="dk1"/>
                </a:solidFill>
                <a:latin typeface="Calibri"/>
                <a:ea typeface="Calibri"/>
                <a:cs typeface="Calibri"/>
                <a:sym typeface="Calibri"/>
              </a:defRPr>
            </a:lvl5pPr>
            <a:lvl6pPr marL="2743200" marR="0" lvl="5" indent="-336550" algn="l" rtl="0">
              <a:lnSpc>
                <a:spcPct val="100000"/>
              </a:lnSpc>
              <a:spcBef>
                <a:spcPts val="400"/>
              </a:spcBef>
              <a:spcAft>
                <a:spcPts val="0"/>
              </a:spcAft>
              <a:buClr>
                <a:schemeClr val="accent5"/>
              </a:buClr>
              <a:buSzPts val="1700"/>
              <a:buFont typeface="Noto Sans Symbols"/>
              <a:buChar char="●"/>
              <a:defRPr sz="2100" b="0" i="0" u="none" strike="noStrike" cap="none">
                <a:solidFill>
                  <a:schemeClr val="dk1"/>
                </a:solidFill>
                <a:latin typeface="Constantia"/>
                <a:ea typeface="Constantia"/>
                <a:cs typeface="Constantia"/>
                <a:sym typeface="Constantia"/>
              </a:defRPr>
            </a:lvl6pPr>
            <a:lvl7pPr marL="3200400" marR="0" lvl="6" indent="-323850" algn="l" rtl="0">
              <a:lnSpc>
                <a:spcPct val="100000"/>
              </a:lnSpc>
              <a:spcBef>
                <a:spcPts val="400"/>
              </a:spcBef>
              <a:spcAft>
                <a:spcPts val="0"/>
              </a:spcAft>
              <a:buClr>
                <a:schemeClr val="accent6"/>
              </a:buClr>
              <a:buSzPts val="1500"/>
              <a:buFont typeface="Noto Sans Symbols"/>
              <a:buChar char="●"/>
              <a:defRPr sz="1900" b="0" i="0" u="none" strike="noStrike" cap="none">
                <a:solidFill>
                  <a:schemeClr val="dk1"/>
                </a:solidFill>
                <a:latin typeface="Constantia"/>
                <a:ea typeface="Constantia"/>
                <a:cs typeface="Constantia"/>
                <a:sym typeface="Constantia"/>
              </a:defRPr>
            </a:lvl7pPr>
            <a:lvl8pPr marL="3657600" marR="0" lvl="7" indent="-349250" algn="l" rtl="0">
              <a:lnSpc>
                <a:spcPct val="100000"/>
              </a:lnSpc>
              <a:spcBef>
                <a:spcPts val="400"/>
              </a:spcBef>
              <a:spcAft>
                <a:spcPts val="0"/>
              </a:spcAft>
              <a:buClr>
                <a:schemeClr val="dk2"/>
              </a:buClr>
              <a:buSzPts val="1900"/>
              <a:buFont typeface="Constantia"/>
              <a:buChar char="•"/>
              <a:defRPr sz="1900" b="0" i="0" u="none" strike="noStrike" cap="none">
                <a:solidFill>
                  <a:schemeClr val="dk1"/>
                </a:solidFill>
                <a:latin typeface="Constantia"/>
                <a:ea typeface="Constantia"/>
                <a:cs typeface="Constantia"/>
                <a:sym typeface="Constantia"/>
              </a:defRPr>
            </a:lvl8pPr>
            <a:lvl9pPr marL="4114800" marR="0" lvl="8" indent="-336550" algn="l" rtl="0">
              <a:lnSpc>
                <a:spcPct val="100000"/>
              </a:lnSpc>
              <a:spcBef>
                <a:spcPts val="300"/>
              </a:spcBef>
              <a:spcAft>
                <a:spcPts val="0"/>
              </a:spcAft>
              <a:buClr>
                <a:schemeClr val="dk2"/>
              </a:buClr>
              <a:buSzPts val="1700"/>
              <a:buFont typeface="Constantia"/>
              <a:buChar char="•"/>
              <a:defRPr sz="17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02"/>
        <p:cNvGrpSpPr/>
        <p:nvPr/>
      </p:nvGrpSpPr>
      <p:grpSpPr>
        <a:xfrm>
          <a:off x="0" y="0"/>
          <a:ext cx="0" cy="0"/>
          <a:chOff x="0" y="0"/>
          <a:chExt cx="0" cy="0"/>
        </a:xfrm>
      </p:grpSpPr>
      <p:sp>
        <p:nvSpPr>
          <p:cNvPr id="103" name="Google Shape;103;g5f5a27d41c_0_10"/>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marR="0" lvl="0" algn="l" rtl="0">
              <a:lnSpc>
                <a:spcPct val="100000"/>
              </a:lnSpc>
              <a:spcBef>
                <a:spcPts val="0"/>
              </a:spcBef>
              <a:spcAft>
                <a:spcPts val="0"/>
              </a:spcAft>
              <a:buClr>
                <a:schemeClr val="accent4"/>
              </a:buClr>
              <a:buSzPts val="5700"/>
              <a:buFont typeface="Calibri"/>
              <a:buNone/>
              <a:defRPr sz="57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9pPr>
          </a:lstStyle>
          <a:p>
            <a:endParaRPr/>
          </a:p>
        </p:txBody>
      </p:sp>
      <p:sp>
        <p:nvSpPr>
          <p:cNvPr id="104" name="Google Shape;104;g5f5a27d41c_0_10"/>
          <p:cNvSpPr txBox="1">
            <a:spLocks noGrp="1"/>
          </p:cNvSpPr>
          <p:nvPr>
            <p:ph type="body" idx="1"/>
          </p:nvPr>
        </p:nvSpPr>
        <p:spPr>
          <a:xfrm>
            <a:off x="650240" y="2752683"/>
            <a:ext cx="11704200" cy="6242400"/>
          </a:xfrm>
          <a:prstGeom prst="rect">
            <a:avLst/>
          </a:prstGeom>
          <a:noFill/>
          <a:ln>
            <a:noFill/>
          </a:ln>
        </p:spPr>
        <p:txBody>
          <a:bodyPr spcFirstLastPara="1" wrap="square" lIns="144475" tIns="72225" rIns="144475" bIns="72225" anchor="t" anchorCtr="0">
            <a:noAutofit/>
          </a:bodyPr>
          <a:lstStyle>
            <a:lvl1pPr marL="457200" marR="0" lvl="0" indent="-488950" algn="l" rtl="0">
              <a:lnSpc>
                <a:spcPct val="100000"/>
              </a:lnSpc>
              <a:spcBef>
                <a:spcPts val="800"/>
              </a:spcBef>
              <a:spcAft>
                <a:spcPts val="0"/>
              </a:spcAft>
              <a:buClr>
                <a:schemeClr val="accent4"/>
              </a:buClr>
              <a:buSzPts val="4100"/>
              <a:buFont typeface="Arial"/>
              <a:buChar char="•"/>
              <a:defRPr sz="41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600"/>
              </a:spcBef>
              <a:spcAft>
                <a:spcPts val="0"/>
              </a:spcAft>
              <a:buClr>
                <a:schemeClr val="accent1"/>
              </a:buClr>
              <a:buSzPts val="24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500"/>
              </a:spcBef>
              <a:spcAft>
                <a:spcPts val="0"/>
              </a:spcAft>
              <a:buClr>
                <a:schemeClr val="accent2"/>
              </a:buClr>
              <a:buSzPts val="1700"/>
              <a:buFont typeface="Noto Sans Symbols"/>
              <a:buChar char="●"/>
              <a:defRPr sz="25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500"/>
              </a:spcBef>
              <a:spcAft>
                <a:spcPts val="0"/>
              </a:spcAft>
              <a:buClr>
                <a:schemeClr val="accent3"/>
              </a:buClr>
              <a:buSzPts val="15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500"/>
              </a:spcBef>
              <a:spcAft>
                <a:spcPts val="0"/>
              </a:spcAft>
              <a:buClr>
                <a:schemeClr val="accent4"/>
              </a:buClr>
              <a:buSzPts val="1500"/>
              <a:buFont typeface="Noto Sans Symbols"/>
              <a:buChar char="●"/>
              <a:defRPr sz="2400" b="0" i="0" u="none" strike="noStrike" cap="none">
                <a:solidFill>
                  <a:schemeClr val="dk1"/>
                </a:solidFill>
                <a:latin typeface="Calibri"/>
                <a:ea typeface="Calibri"/>
                <a:cs typeface="Calibri"/>
                <a:sym typeface="Calibri"/>
              </a:defRPr>
            </a:lvl5pPr>
            <a:lvl6pPr marL="2743200" marR="0" lvl="5" indent="-336550" algn="l" rtl="0">
              <a:lnSpc>
                <a:spcPct val="100000"/>
              </a:lnSpc>
              <a:spcBef>
                <a:spcPts val="400"/>
              </a:spcBef>
              <a:spcAft>
                <a:spcPts val="0"/>
              </a:spcAft>
              <a:buClr>
                <a:schemeClr val="accent5"/>
              </a:buClr>
              <a:buSzPts val="1700"/>
              <a:buFont typeface="Noto Sans Symbols"/>
              <a:buChar char="●"/>
              <a:defRPr sz="2100" b="0" i="0" u="none" strike="noStrike" cap="none">
                <a:solidFill>
                  <a:schemeClr val="dk1"/>
                </a:solidFill>
                <a:latin typeface="Constantia"/>
                <a:ea typeface="Constantia"/>
                <a:cs typeface="Constantia"/>
                <a:sym typeface="Constantia"/>
              </a:defRPr>
            </a:lvl6pPr>
            <a:lvl7pPr marL="3200400" marR="0" lvl="6" indent="-323850" algn="l" rtl="0">
              <a:lnSpc>
                <a:spcPct val="100000"/>
              </a:lnSpc>
              <a:spcBef>
                <a:spcPts val="400"/>
              </a:spcBef>
              <a:spcAft>
                <a:spcPts val="0"/>
              </a:spcAft>
              <a:buClr>
                <a:schemeClr val="accent6"/>
              </a:buClr>
              <a:buSzPts val="1500"/>
              <a:buFont typeface="Noto Sans Symbols"/>
              <a:buChar char="●"/>
              <a:defRPr sz="1900" b="0" i="0" u="none" strike="noStrike" cap="none">
                <a:solidFill>
                  <a:schemeClr val="dk1"/>
                </a:solidFill>
                <a:latin typeface="Constantia"/>
                <a:ea typeface="Constantia"/>
                <a:cs typeface="Constantia"/>
                <a:sym typeface="Constantia"/>
              </a:defRPr>
            </a:lvl7pPr>
            <a:lvl8pPr marL="3657600" marR="0" lvl="7" indent="-349250" algn="l" rtl="0">
              <a:lnSpc>
                <a:spcPct val="100000"/>
              </a:lnSpc>
              <a:spcBef>
                <a:spcPts val="400"/>
              </a:spcBef>
              <a:spcAft>
                <a:spcPts val="0"/>
              </a:spcAft>
              <a:buClr>
                <a:schemeClr val="dk2"/>
              </a:buClr>
              <a:buSzPts val="1900"/>
              <a:buFont typeface="Constantia"/>
              <a:buChar char="•"/>
              <a:defRPr sz="1900" b="0" i="0" u="none" strike="noStrike" cap="none">
                <a:solidFill>
                  <a:schemeClr val="dk1"/>
                </a:solidFill>
                <a:latin typeface="Constantia"/>
                <a:ea typeface="Constantia"/>
                <a:cs typeface="Constantia"/>
                <a:sym typeface="Constantia"/>
              </a:defRPr>
            </a:lvl8pPr>
            <a:lvl9pPr marL="4114800" marR="0" lvl="8" indent="-336550" algn="l" rtl="0">
              <a:lnSpc>
                <a:spcPct val="100000"/>
              </a:lnSpc>
              <a:spcBef>
                <a:spcPts val="300"/>
              </a:spcBef>
              <a:spcAft>
                <a:spcPts val="0"/>
              </a:spcAft>
              <a:buClr>
                <a:schemeClr val="dk2"/>
              </a:buClr>
              <a:buSzPts val="1700"/>
              <a:buFont typeface="Constantia"/>
              <a:buChar char="•"/>
              <a:defRPr sz="17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W7PlTaawfQ"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cxnSp>
        <p:nvCxnSpPr>
          <p:cNvPr id="165" name="Google Shape;165;p1"/>
          <p:cNvCxnSpPr/>
          <p:nvPr/>
        </p:nvCxnSpPr>
        <p:spPr>
          <a:xfrm rot="10800000">
            <a:off x="1625593" y="7911253"/>
            <a:ext cx="10187100" cy="0"/>
          </a:xfrm>
          <a:prstGeom prst="straightConnector1">
            <a:avLst/>
          </a:prstGeom>
          <a:noFill/>
          <a:ln w="9525" cap="flat" cmpd="sng">
            <a:solidFill>
              <a:srgbClr val="659298"/>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6"/>
          <p:cNvSpPr txBox="1">
            <a:spLocks noGrp="1"/>
          </p:cNvSpPr>
          <p:nvPr>
            <p:ph type="title"/>
          </p:nvPr>
        </p:nvSpPr>
        <p:spPr>
          <a:xfrm>
            <a:off x="650240" y="601695"/>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Organism Card Sort	</a:t>
            </a:r>
            <a:endParaRPr/>
          </a:p>
        </p:txBody>
      </p:sp>
      <p:sp>
        <p:nvSpPr>
          <p:cNvPr id="212" name="Google Shape;212;p6"/>
          <p:cNvSpPr txBox="1">
            <a:spLocks noGrp="1"/>
          </p:cNvSpPr>
          <p:nvPr>
            <p:ph type="body" idx="1"/>
          </p:nvPr>
        </p:nvSpPr>
        <p:spPr>
          <a:xfrm>
            <a:off x="650240" y="2322258"/>
            <a:ext cx="11704200" cy="6242400"/>
          </a:xfrm>
          <a:prstGeom prst="rect">
            <a:avLst/>
          </a:prstGeom>
          <a:noFill/>
          <a:ln>
            <a:noFill/>
          </a:ln>
        </p:spPr>
        <p:txBody>
          <a:bodyPr spcFirstLastPara="1" wrap="square" lIns="144475" tIns="72225" rIns="144475" bIns="72225" anchor="t" anchorCtr="0">
            <a:noAutofit/>
          </a:bodyPr>
          <a:lstStyle/>
          <a:p>
            <a:pPr marL="0" marR="0" lvl="0" indent="0" algn="l" rtl="0">
              <a:lnSpc>
                <a:spcPct val="115000"/>
              </a:lnSpc>
              <a:spcBef>
                <a:spcPts val="0"/>
              </a:spcBef>
              <a:spcAft>
                <a:spcPts val="0"/>
              </a:spcAft>
              <a:buNone/>
            </a:pPr>
            <a:r>
              <a:rPr lang="en-US" sz="3000"/>
              <a:t>Using the Organism Cards you’ve been given, sort the organisms into producers, consumers, and decomposers based on their listed diet. Label the organism as a producer, consumer, or decomposer by circling P, C, or D on the card when you’re finished. </a:t>
            </a:r>
            <a:endParaRPr sz="3000"/>
          </a:p>
          <a:p>
            <a:pPr marL="457200" marR="0" lvl="0" indent="-387350" algn="l" rtl="0">
              <a:lnSpc>
                <a:spcPct val="115000"/>
              </a:lnSpc>
              <a:spcBef>
                <a:spcPts val="1600"/>
              </a:spcBef>
              <a:spcAft>
                <a:spcPts val="0"/>
              </a:spcAft>
              <a:buSzPts val="3000"/>
              <a:buChar char="•"/>
            </a:pPr>
            <a:r>
              <a:rPr lang="en-US" sz="3000"/>
              <a:t>A producer is an organism that is capable of producing its own food through photosynthesis.  </a:t>
            </a:r>
            <a:endParaRPr sz="3000"/>
          </a:p>
          <a:p>
            <a:pPr marL="457200" marR="0" lvl="0" indent="-387350" algn="l" rtl="0">
              <a:lnSpc>
                <a:spcPct val="115000"/>
              </a:lnSpc>
              <a:spcBef>
                <a:spcPts val="0"/>
              </a:spcBef>
              <a:spcAft>
                <a:spcPts val="0"/>
              </a:spcAft>
              <a:buSzPts val="3000"/>
              <a:buChar char="•"/>
            </a:pPr>
            <a:r>
              <a:rPr lang="en-US" sz="3000"/>
              <a:t>A consumer is an organism that eats other organisms to obtain energy. </a:t>
            </a:r>
            <a:endParaRPr sz="3000"/>
          </a:p>
          <a:p>
            <a:pPr marL="457200" marR="0" lvl="0" indent="-387350" algn="l" rtl="0">
              <a:lnSpc>
                <a:spcPct val="115000"/>
              </a:lnSpc>
              <a:spcBef>
                <a:spcPts val="0"/>
              </a:spcBef>
              <a:spcAft>
                <a:spcPts val="0"/>
              </a:spcAft>
              <a:buSzPts val="3000"/>
              <a:buChar char="•"/>
            </a:pPr>
            <a:r>
              <a:rPr lang="en-US" sz="3000"/>
              <a:t>A decomposer is an organism that breaks down dead or decaying organisms to obtain energy. </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a:spLocks noGrp="1"/>
          </p:cNvSpPr>
          <p:nvPr>
            <p:ph type="title"/>
          </p:nvPr>
        </p:nvSpPr>
        <p:spPr>
          <a:xfrm>
            <a:off x="650240" y="1001370"/>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Salt Marsh Energy Flow</a:t>
            </a:r>
            <a:endParaRPr/>
          </a:p>
        </p:txBody>
      </p:sp>
      <p:sp>
        <p:nvSpPr>
          <p:cNvPr id="218" name="Google Shape;218;p7"/>
          <p:cNvSpPr txBox="1">
            <a:spLocks noGrp="1"/>
          </p:cNvSpPr>
          <p:nvPr>
            <p:ph type="body" idx="1"/>
          </p:nvPr>
        </p:nvSpPr>
        <p:spPr>
          <a:xfrm>
            <a:off x="650240" y="2752683"/>
            <a:ext cx="11704200" cy="6242400"/>
          </a:xfrm>
          <a:prstGeom prst="rect">
            <a:avLst/>
          </a:prstGeom>
          <a:noFill/>
          <a:ln>
            <a:noFill/>
          </a:ln>
        </p:spPr>
        <p:txBody>
          <a:bodyPr spcFirstLastPara="1" wrap="square" lIns="144475" tIns="72225" rIns="144475" bIns="722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US" dirty="0"/>
              <a:t>Using the Organism Cards, construct a model that shows how energy flows among the organisms in the salt marsh. Arrange the cards as you see fit, glue the cards down on a sheet of paper, and add any features you need to show how the energy is flowing.</a:t>
            </a:r>
            <a:r>
              <a:rPr lang="en-US" sz="1800" dirty="0">
                <a:solidFill>
                  <a:srgbClr val="595959"/>
                </a:solidFill>
                <a:latin typeface="Arial"/>
                <a:ea typeface="Arial"/>
                <a:cs typeface="Arial"/>
                <a:sym typeface="Arial"/>
              </a:rPr>
              <a:t>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8"/>
          <p:cNvSpPr txBox="1">
            <a:spLocks noGrp="1"/>
          </p:cNvSpPr>
          <p:nvPr>
            <p:ph type="title"/>
          </p:nvPr>
        </p:nvSpPr>
        <p:spPr>
          <a:xfrm>
            <a:off x="608490" y="583845"/>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Food Chains</a:t>
            </a:r>
            <a:endParaRPr/>
          </a:p>
        </p:txBody>
      </p:sp>
      <p:sp>
        <p:nvSpPr>
          <p:cNvPr id="224" name="Google Shape;224;p8"/>
          <p:cNvSpPr txBox="1">
            <a:spLocks noGrp="1"/>
          </p:cNvSpPr>
          <p:nvPr>
            <p:ph type="body" idx="1"/>
          </p:nvPr>
        </p:nvSpPr>
        <p:spPr>
          <a:xfrm>
            <a:off x="408072" y="2455225"/>
            <a:ext cx="4176300" cy="6307200"/>
          </a:xfrm>
          <a:prstGeom prst="rect">
            <a:avLst/>
          </a:prstGeom>
          <a:noFill/>
          <a:ln>
            <a:noFill/>
          </a:ln>
        </p:spPr>
        <p:txBody>
          <a:bodyPr spcFirstLastPara="1" wrap="square" lIns="144475" tIns="72225" rIns="144475" bIns="722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4100"/>
              <a:t>A food chain shows the feeding relationship between organisms in an ecosystem. </a:t>
            </a:r>
            <a:endParaRPr sz="4100"/>
          </a:p>
          <a:p>
            <a:pPr marL="0" lvl="0" indent="0" algn="l" rtl="0">
              <a:lnSpc>
                <a:spcPct val="115000"/>
              </a:lnSpc>
              <a:spcBef>
                <a:spcPts val="1600"/>
              </a:spcBef>
              <a:spcAft>
                <a:spcPts val="1600"/>
              </a:spcAft>
              <a:buClr>
                <a:schemeClr val="dk1"/>
              </a:buClr>
              <a:buSzPts val="1100"/>
              <a:buFont typeface="Arial"/>
              <a:buNone/>
            </a:pPr>
            <a:r>
              <a:rPr lang="en-US" sz="4100"/>
              <a:t>Which way do the arrows point?</a:t>
            </a:r>
            <a:endParaRPr/>
          </a:p>
        </p:txBody>
      </p:sp>
      <p:pic>
        <p:nvPicPr>
          <p:cNvPr id="225" name="Google Shape;225;p8"/>
          <p:cNvPicPr preferRelativeResize="0"/>
          <p:nvPr/>
        </p:nvPicPr>
        <p:blipFill>
          <a:blip r:embed="rId3">
            <a:alphaModFix/>
          </a:blip>
          <a:stretch>
            <a:fillRect/>
          </a:stretch>
        </p:blipFill>
        <p:spPr>
          <a:xfrm>
            <a:off x="4942250" y="901750"/>
            <a:ext cx="7562850" cy="5962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9"/>
          <p:cNvSpPr txBox="1">
            <a:spLocks noGrp="1"/>
          </p:cNvSpPr>
          <p:nvPr>
            <p:ph type="title"/>
          </p:nvPr>
        </p:nvSpPr>
        <p:spPr>
          <a:xfrm>
            <a:off x="650242" y="1001375"/>
            <a:ext cx="22641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Food Webs</a:t>
            </a:r>
            <a:endParaRPr/>
          </a:p>
        </p:txBody>
      </p:sp>
      <p:sp>
        <p:nvSpPr>
          <p:cNvPr id="231" name="Google Shape;231;p9"/>
          <p:cNvSpPr txBox="1">
            <a:spLocks noGrp="1"/>
          </p:cNvSpPr>
          <p:nvPr>
            <p:ph type="body" idx="1"/>
          </p:nvPr>
        </p:nvSpPr>
        <p:spPr>
          <a:xfrm>
            <a:off x="350725" y="2752675"/>
            <a:ext cx="2563500" cy="6242400"/>
          </a:xfrm>
          <a:prstGeom prst="rect">
            <a:avLst/>
          </a:prstGeom>
          <a:noFill/>
          <a:ln>
            <a:noFill/>
          </a:ln>
        </p:spPr>
        <p:txBody>
          <a:bodyPr spcFirstLastPara="1" wrap="square" lIns="144475" tIns="72225" rIns="144475" bIns="722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a:t>A food web is many food chains put together. </a:t>
            </a:r>
            <a:endParaRPr sz="2400"/>
          </a:p>
          <a:p>
            <a:pPr marL="0" lvl="0" indent="0" algn="l" rtl="0">
              <a:lnSpc>
                <a:spcPct val="115000"/>
              </a:lnSpc>
              <a:spcBef>
                <a:spcPts val="1600"/>
              </a:spcBef>
              <a:spcAft>
                <a:spcPts val="0"/>
              </a:spcAft>
              <a:buClr>
                <a:schemeClr val="dk1"/>
              </a:buClr>
              <a:buSzPts val="1100"/>
              <a:buFont typeface="Arial"/>
              <a:buNone/>
            </a:pPr>
            <a:r>
              <a:rPr lang="en-US" sz="2400"/>
              <a:t>Notice again which direction the arrows are pointing.  </a:t>
            </a:r>
            <a:endParaRPr sz="2400"/>
          </a:p>
          <a:p>
            <a:pPr marL="0" lvl="0" indent="0" algn="l" rtl="0">
              <a:lnSpc>
                <a:spcPct val="115000"/>
              </a:lnSpc>
              <a:spcBef>
                <a:spcPts val="1600"/>
              </a:spcBef>
              <a:spcAft>
                <a:spcPts val="1600"/>
              </a:spcAft>
              <a:buClr>
                <a:schemeClr val="dk1"/>
              </a:buClr>
              <a:buSzPts val="1100"/>
              <a:buFont typeface="Arial"/>
              <a:buNone/>
            </a:pPr>
            <a:r>
              <a:rPr lang="en-US" sz="2400" i="1"/>
              <a:t>If needed, add arrows or correct the direction of the arrows on your salt marsh food web.</a:t>
            </a:r>
            <a:endParaRPr sz="2400" i="1"/>
          </a:p>
        </p:txBody>
      </p:sp>
      <p:pic>
        <p:nvPicPr>
          <p:cNvPr id="232" name="Google Shape;232;p9"/>
          <p:cNvPicPr preferRelativeResize="0"/>
          <p:nvPr/>
        </p:nvPicPr>
        <p:blipFill rotWithShape="1">
          <a:blip r:embed="rId3">
            <a:alphaModFix/>
          </a:blip>
          <a:srcRect l="2286" t="3512" r="2028" b="3577"/>
          <a:stretch/>
        </p:blipFill>
        <p:spPr>
          <a:xfrm>
            <a:off x="2981475" y="172325"/>
            <a:ext cx="9845176" cy="7433726"/>
          </a:xfrm>
          <a:prstGeom prst="rect">
            <a:avLst/>
          </a:prstGeom>
          <a:noFill/>
          <a:ln>
            <a:noFill/>
          </a:ln>
        </p:spPr>
      </p:pic>
      <p:sp>
        <p:nvSpPr>
          <p:cNvPr id="233" name="Google Shape;233;p9"/>
          <p:cNvSpPr/>
          <p:nvPr/>
        </p:nvSpPr>
        <p:spPr>
          <a:xfrm>
            <a:off x="4812575" y="100200"/>
            <a:ext cx="6110100" cy="478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558390" y="91145"/>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Producers, Consumers, &amp; Decomposers</a:t>
            </a:r>
            <a:endParaRPr/>
          </a:p>
        </p:txBody>
      </p:sp>
      <p:sp>
        <p:nvSpPr>
          <p:cNvPr id="239" name="Google Shape;239;p10"/>
          <p:cNvSpPr txBox="1">
            <a:spLocks noGrp="1"/>
          </p:cNvSpPr>
          <p:nvPr>
            <p:ph type="body" idx="1"/>
          </p:nvPr>
        </p:nvSpPr>
        <p:spPr>
          <a:xfrm>
            <a:off x="633550" y="2243300"/>
            <a:ext cx="6556500" cy="4804800"/>
          </a:xfrm>
          <a:prstGeom prst="rect">
            <a:avLst/>
          </a:prstGeom>
          <a:noFill/>
          <a:ln>
            <a:noFill/>
          </a:ln>
        </p:spPr>
        <p:txBody>
          <a:bodyPr spcFirstLastPara="1" wrap="square" lIns="144475" tIns="72225" rIns="144475" bIns="72225" anchor="t" anchorCtr="0">
            <a:noAutofit/>
          </a:bodyPr>
          <a:lstStyle/>
          <a:p>
            <a:pPr marL="0" marR="0" lvl="0" indent="0" algn="l" rtl="0">
              <a:lnSpc>
                <a:spcPct val="115000"/>
              </a:lnSpc>
              <a:spcBef>
                <a:spcPts val="0"/>
              </a:spcBef>
              <a:spcAft>
                <a:spcPts val="0"/>
              </a:spcAft>
              <a:buNone/>
            </a:pPr>
            <a:r>
              <a:rPr lang="en-US" sz="2400" i="1" dirty="0"/>
              <a:t>Remember… </a:t>
            </a:r>
            <a:endParaRPr sz="2400" i="1" dirty="0"/>
          </a:p>
          <a:p>
            <a:pPr marL="0" marR="0" lvl="0" indent="0" algn="l" rtl="0">
              <a:lnSpc>
                <a:spcPct val="115000"/>
              </a:lnSpc>
              <a:spcBef>
                <a:spcPts val="1600"/>
              </a:spcBef>
              <a:spcAft>
                <a:spcPts val="0"/>
              </a:spcAft>
              <a:buNone/>
            </a:pPr>
            <a:r>
              <a:rPr lang="en-US" sz="2400" i="1" dirty="0"/>
              <a:t>A producer is an organism that is capable of producing its own food through photosynthesis.  </a:t>
            </a:r>
            <a:endParaRPr sz="2400" i="1" dirty="0"/>
          </a:p>
          <a:p>
            <a:pPr marL="0" marR="0" lvl="0" indent="0" algn="l" rtl="0">
              <a:lnSpc>
                <a:spcPct val="115000"/>
              </a:lnSpc>
              <a:spcBef>
                <a:spcPts val="1600"/>
              </a:spcBef>
              <a:spcAft>
                <a:spcPts val="0"/>
              </a:spcAft>
              <a:buNone/>
            </a:pPr>
            <a:r>
              <a:rPr lang="en-US" sz="2400" i="1" dirty="0"/>
              <a:t>A consumer is an organism that eats other organisms to obtain energy. </a:t>
            </a:r>
            <a:endParaRPr sz="2400" i="1" dirty="0"/>
          </a:p>
          <a:p>
            <a:pPr marL="0" marR="0" lvl="0" indent="0" algn="l" rtl="0">
              <a:lnSpc>
                <a:spcPct val="115000"/>
              </a:lnSpc>
              <a:spcBef>
                <a:spcPts val="1600"/>
              </a:spcBef>
              <a:spcAft>
                <a:spcPts val="0"/>
              </a:spcAft>
              <a:buNone/>
            </a:pPr>
            <a:r>
              <a:rPr lang="en-US" sz="2400" i="1" dirty="0"/>
              <a:t>A decomposer is an organism that breaks down dead or decaying organisms to obtain energy.</a:t>
            </a:r>
            <a:r>
              <a:rPr lang="en-US" sz="2400" dirty="0"/>
              <a:t> </a:t>
            </a:r>
            <a:endParaRPr sz="2400" dirty="0"/>
          </a:p>
          <a:p>
            <a:pPr marL="0" marR="0" lvl="0" indent="0" algn="l" rtl="0">
              <a:lnSpc>
                <a:spcPct val="115000"/>
              </a:lnSpc>
              <a:spcBef>
                <a:spcPts val="1600"/>
              </a:spcBef>
              <a:spcAft>
                <a:spcPts val="0"/>
              </a:spcAft>
              <a:buNone/>
            </a:pPr>
            <a:endParaRPr sz="2400" dirty="0"/>
          </a:p>
          <a:p>
            <a:pPr marL="0" marR="0" lvl="0" indent="0" algn="l" rtl="0">
              <a:lnSpc>
                <a:spcPct val="115000"/>
              </a:lnSpc>
              <a:spcBef>
                <a:spcPts val="1600"/>
              </a:spcBef>
              <a:spcAft>
                <a:spcPts val="1600"/>
              </a:spcAft>
              <a:buNone/>
            </a:pPr>
            <a:r>
              <a:rPr lang="en-US" sz="2400" dirty="0"/>
              <a:t>Question: Which of the organisms from this food chain is a producer? </a:t>
            </a:r>
            <a:endParaRPr dirty="0"/>
          </a:p>
        </p:txBody>
      </p:sp>
      <p:sp>
        <p:nvSpPr>
          <p:cNvPr id="240" name="Google Shape;240;p10"/>
          <p:cNvSpPr txBox="1"/>
          <p:nvPr/>
        </p:nvSpPr>
        <p:spPr>
          <a:xfrm>
            <a:off x="752275" y="7834650"/>
            <a:ext cx="3071400" cy="7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Answer: The grass</a:t>
            </a:r>
            <a:endParaRPr sz="2400"/>
          </a:p>
        </p:txBody>
      </p:sp>
      <p:pic>
        <p:nvPicPr>
          <p:cNvPr id="241" name="Google Shape;241;p10"/>
          <p:cNvPicPr preferRelativeResize="0"/>
          <p:nvPr/>
        </p:nvPicPr>
        <p:blipFill>
          <a:blip r:embed="rId3">
            <a:alphaModFix/>
          </a:blip>
          <a:stretch>
            <a:fillRect/>
          </a:stretch>
        </p:blipFill>
        <p:spPr>
          <a:xfrm>
            <a:off x="7009725" y="2385795"/>
            <a:ext cx="5493250" cy="3988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5e1e8204b3_0_6"/>
          <p:cNvSpPr txBox="1">
            <a:spLocks noGrp="1"/>
          </p:cNvSpPr>
          <p:nvPr>
            <p:ph type="title"/>
          </p:nvPr>
        </p:nvSpPr>
        <p:spPr>
          <a:xfrm>
            <a:off x="558390" y="91145"/>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Producers, Consumers, &amp; Decomposers</a:t>
            </a:r>
            <a:endParaRPr/>
          </a:p>
        </p:txBody>
      </p:sp>
      <p:sp>
        <p:nvSpPr>
          <p:cNvPr id="247" name="Google Shape;247;g5e1e8204b3_0_6"/>
          <p:cNvSpPr txBox="1">
            <a:spLocks noGrp="1"/>
          </p:cNvSpPr>
          <p:nvPr>
            <p:ph type="body" idx="1"/>
          </p:nvPr>
        </p:nvSpPr>
        <p:spPr>
          <a:xfrm>
            <a:off x="650250" y="2752675"/>
            <a:ext cx="6556500" cy="4804800"/>
          </a:xfrm>
          <a:prstGeom prst="rect">
            <a:avLst/>
          </a:prstGeom>
          <a:noFill/>
          <a:ln>
            <a:noFill/>
          </a:ln>
        </p:spPr>
        <p:txBody>
          <a:bodyPr spcFirstLastPara="1" wrap="square" lIns="144475" tIns="72225" rIns="144475" bIns="72225" anchor="t" anchorCtr="0">
            <a:noAutofit/>
          </a:bodyPr>
          <a:lstStyle/>
          <a:p>
            <a:pPr marL="0" marR="0" lvl="0" indent="0" algn="l" rtl="0">
              <a:lnSpc>
                <a:spcPct val="115000"/>
              </a:lnSpc>
              <a:spcBef>
                <a:spcPts val="0"/>
              </a:spcBef>
              <a:spcAft>
                <a:spcPts val="0"/>
              </a:spcAft>
              <a:buNone/>
            </a:pPr>
            <a:r>
              <a:rPr lang="en-US" sz="2400" i="1"/>
              <a:t>Remember… </a:t>
            </a:r>
            <a:endParaRPr sz="2400" i="1"/>
          </a:p>
          <a:p>
            <a:pPr marL="0" marR="0" lvl="0" indent="0" algn="l" rtl="0">
              <a:lnSpc>
                <a:spcPct val="115000"/>
              </a:lnSpc>
              <a:spcBef>
                <a:spcPts val="1600"/>
              </a:spcBef>
              <a:spcAft>
                <a:spcPts val="0"/>
              </a:spcAft>
              <a:buNone/>
            </a:pPr>
            <a:r>
              <a:rPr lang="en-US" sz="2400" i="1"/>
              <a:t>A producer is an organism that is capable of producing its own food through photosynthesis.  </a:t>
            </a:r>
            <a:endParaRPr sz="2400" i="1"/>
          </a:p>
          <a:p>
            <a:pPr marL="0" marR="0" lvl="0" indent="0" algn="l" rtl="0">
              <a:lnSpc>
                <a:spcPct val="115000"/>
              </a:lnSpc>
              <a:spcBef>
                <a:spcPts val="1600"/>
              </a:spcBef>
              <a:spcAft>
                <a:spcPts val="0"/>
              </a:spcAft>
              <a:buNone/>
            </a:pPr>
            <a:r>
              <a:rPr lang="en-US" sz="2400" i="1"/>
              <a:t>A consumer is an organism that eats other organisms to obtain energy. </a:t>
            </a:r>
            <a:endParaRPr sz="2400" i="1"/>
          </a:p>
          <a:p>
            <a:pPr marL="0" marR="0" lvl="0" indent="0" algn="l" rtl="0">
              <a:lnSpc>
                <a:spcPct val="115000"/>
              </a:lnSpc>
              <a:spcBef>
                <a:spcPts val="1600"/>
              </a:spcBef>
              <a:spcAft>
                <a:spcPts val="0"/>
              </a:spcAft>
              <a:buNone/>
            </a:pPr>
            <a:r>
              <a:rPr lang="en-US" sz="2400" i="1"/>
              <a:t>A decomposer is an organism that breaks down dead or decaying organisms to obtain energy. </a:t>
            </a:r>
            <a:endParaRPr sz="2400" i="1"/>
          </a:p>
          <a:p>
            <a:pPr marL="0" marR="0" lvl="0" indent="0" algn="l" rtl="0">
              <a:lnSpc>
                <a:spcPct val="115000"/>
              </a:lnSpc>
              <a:spcBef>
                <a:spcPts val="1600"/>
              </a:spcBef>
              <a:spcAft>
                <a:spcPts val="0"/>
              </a:spcAft>
              <a:buNone/>
            </a:pPr>
            <a:endParaRPr sz="2400"/>
          </a:p>
          <a:p>
            <a:pPr marL="0" marR="0" lvl="0" indent="0" algn="l" rtl="0">
              <a:lnSpc>
                <a:spcPct val="115000"/>
              </a:lnSpc>
              <a:spcBef>
                <a:spcPts val="1600"/>
              </a:spcBef>
              <a:spcAft>
                <a:spcPts val="1600"/>
              </a:spcAft>
              <a:buNone/>
            </a:pPr>
            <a:r>
              <a:rPr lang="en-US" sz="2400"/>
              <a:t>Question: Which of the organisms from the salt marsh is a producer? </a:t>
            </a:r>
            <a:endParaRPr/>
          </a:p>
        </p:txBody>
      </p:sp>
      <p:sp>
        <p:nvSpPr>
          <p:cNvPr id="248" name="Google Shape;248;g5e1e8204b3_0_6"/>
          <p:cNvSpPr txBox="1"/>
          <p:nvPr/>
        </p:nvSpPr>
        <p:spPr>
          <a:xfrm>
            <a:off x="7984901" y="3203825"/>
            <a:ext cx="3406924" cy="270757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Answer: </a:t>
            </a:r>
            <a:endParaRPr sz="2400" dirty="0"/>
          </a:p>
          <a:p>
            <a:pPr marL="457200" lvl="0" indent="-381000" algn="l" rtl="0">
              <a:spcBef>
                <a:spcPts val="0"/>
              </a:spcBef>
              <a:spcAft>
                <a:spcPts val="0"/>
              </a:spcAft>
              <a:buSzPts val="2400"/>
              <a:buAutoNum type="arabicPeriod"/>
            </a:pPr>
            <a:r>
              <a:rPr lang="en-US" sz="2400" dirty="0"/>
              <a:t>Salt marsh algae</a:t>
            </a:r>
            <a:endParaRPr sz="2400" dirty="0"/>
          </a:p>
          <a:p>
            <a:pPr marL="457200" lvl="0" indent="-381000" algn="l" rtl="0">
              <a:spcBef>
                <a:spcPts val="0"/>
              </a:spcBef>
              <a:spcAft>
                <a:spcPts val="0"/>
              </a:spcAft>
              <a:buSzPts val="2400"/>
              <a:buAutoNum type="arabicPeriod"/>
            </a:pPr>
            <a:r>
              <a:rPr lang="en-US" sz="2400" dirty="0"/>
              <a:t>Salt marsh plants</a:t>
            </a:r>
            <a:endParaRPr sz="2400" dirty="0"/>
          </a:p>
          <a:p>
            <a:pPr marL="0" lvl="0" indent="0" algn="l" rtl="0">
              <a:spcBef>
                <a:spcPts val="0"/>
              </a:spcBef>
              <a:spcAft>
                <a:spcPts val="0"/>
              </a:spcAft>
              <a:buNone/>
            </a:pPr>
            <a:endParaRPr sz="2400" dirty="0"/>
          </a:p>
          <a:p>
            <a:pPr marL="0" lvl="0" indent="0" algn="ctr" rtl="0">
              <a:spcBef>
                <a:spcPts val="0"/>
              </a:spcBef>
              <a:spcAft>
                <a:spcPts val="0"/>
              </a:spcAft>
              <a:buNone/>
            </a:pPr>
            <a:r>
              <a:rPr lang="en-US" sz="2400" i="1" dirty="0"/>
              <a:t>If needed, circle “P” on these Organism Cards. </a:t>
            </a:r>
            <a:endParaRPr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5e1e8204b3_0_12"/>
          <p:cNvSpPr txBox="1">
            <a:spLocks noGrp="1"/>
          </p:cNvSpPr>
          <p:nvPr>
            <p:ph type="title"/>
          </p:nvPr>
        </p:nvSpPr>
        <p:spPr>
          <a:xfrm>
            <a:off x="558390" y="91145"/>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Producers, Consumers, &amp; Decomposers</a:t>
            </a:r>
            <a:endParaRPr/>
          </a:p>
        </p:txBody>
      </p:sp>
      <p:sp>
        <p:nvSpPr>
          <p:cNvPr id="254" name="Google Shape;254;g5e1e8204b3_0_12"/>
          <p:cNvSpPr txBox="1">
            <a:spLocks noGrp="1"/>
          </p:cNvSpPr>
          <p:nvPr>
            <p:ph type="body" idx="1"/>
          </p:nvPr>
        </p:nvSpPr>
        <p:spPr>
          <a:xfrm>
            <a:off x="650250" y="2318450"/>
            <a:ext cx="6556500" cy="4804800"/>
          </a:xfrm>
          <a:prstGeom prst="rect">
            <a:avLst/>
          </a:prstGeom>
          <a:noFill/>
          <a:ln>
            <a:noFill/>
          </a:ln>
        </p:spPr>
        <p:txBody>
          <a:bodyPr spcFirstLastPara="1" wrap="square" lIns="144475" tIns="72225" rIns="144475" bIns="72225" anchor="t" anchorCtr="0">
            <a:noAutofit/>
          </a:bodyPr>
          <a:lstStyle/>
          <a:p>
            <a:pPr marL="0" marR="0" lvl="0" indent="0" algn="l" rtl="0">
              <a:lnSpc>
                <a:spcPct val="115000"/>
              </a:lnSpc>
              <a:spcBef>
                <a:spcPts val="0"/>
              </a:spcBef>
              <a:spcAft>
                <a:spcPts val="0"/>
              </a:spcAft>
              <a:buNone/>
            </a:pPr>
            <a:r>
              <a:rPr lang="en-US" sz="2400" i="1"/>
              <a:t>Remember…  </a:t>
            </a:r>
            <a:endParaRPr sz="2400" i="1"/>
          </a:p>
          <a:p>
            <a:pPr marL="0" marR="0" lvl="0" indent="0" algn="l" rtl="0">
              <a:lnSpc>
                <a:spcPct val="115000"/>
              </a:lnSpc>
              <a:spcBef>
                <a:spcPts val="1600"/>
              </a:spcBef>
              <a:spcAft>
                <a:spcPts val="0"/>
              </a:spcAft>
              <a:buNone/>
            </a:pPr>
            <a:r>
              <a:rPr lang="en-US" sz="2400" i="1"/>
              <a:t>A producer is an organism that is capable of producing its own food through photosynthesis.  </a:t>
            </a:r>
            <a:endParaRPr sz="2400" i="1"/>
          </a:p>
          <a:p>
            <a:pPr marL="0" marR="0" lvl="0" indent="0" algn="l" rtl="0">
              <a:lnSpc>
                <a:spcPct val="115000"/>
              </a:lnSpc>
              <a:spcBef>
                <a:spcPts val="1600"/>
              </a:spcBef>
              <a:spcAft>
                <a:spcPts val="0"/>
              </a:spcAft>
              <a:buNone/>
            </a:pPr>
            <a:r>
              <a:rPr lang="en-US" sz="2400" i="1"/>
              <a:t>A consumer is an organism that eats other organisms to obtain energy. </a:t>
            </a:r>
            <a:endParaRPr sz="2400" i="1"/>
          </a:p>
          <a:p>
            <a:pPr marL="0" marR="0" lvl="0" indent="0" algn="l" rtl="0">
              <a:lnSpc>
                <a:spcPct val="115000"/>
              </a:lnSpc>
              <a:spcBef>
                <a:spcPts val="1600"/>
              </a:spcBef>
              <a:spcAft>
                <a:spcPts val="0"/>
              </a:spcAft>
              <a:buNone/>
            </a:pPr>
            <a:r>
              <a:rPr lang="en-US" sz="2400" i="1"/>
              <a:t>A decomposer is an organism that breaks down dead or decaying organisms to obtain energy.</a:t>
            </a:r>
            <a:r>
              <a:rPr lang="en-US" sz="2400"/>
              <a:t> </a:t>
            </a:r>
            <a:endParaRPr sz="2400"/>
          </a:p>
          <a:p>
            <a:pPr marL="0" marR="0" lvl="0" indent="0" algn="l" rtl="0">
              <a:lnSpc>
                <a:spcPct val="115000"/>
              </a:lnSpc>
              <a:spcBef>
                <a:spcPts val="1600"/>
              </a:spcBef>
              <a:spcAft>
                <a:spcPts val="0"/>
              </a:spcAft>
              <a:buNone/>
            </a:pPr>
            <a:endParaRPr sz="2400"/>
          </a:p>
          <a:p>
            <a:pPr marL="0" marR="0" lvl="0" indent="0" algn="l" rtl="0">
              <a:lnSpc>
                <a:spcPct val="115000"/>
              </a:lnSpc>
              <a:spcBef>
                <a:spcPts val="1600"/>
              </a:spcBef>
              <a:spcAft>
                <a:spcPts val="1600"/>
              </a:spcAft>
              <a:buNone/>
            </a:pPr>
            <a:r>
              <a:rPr lang="en-US" sz="2400"/>
              <a:t>Question: Which of the organisms from this food chain is a consumer? </a:t>
            </a:r>
            <a:endParaRPr/>
          </a:p>
        </p:txBody>
      </p:sp>
      <p:sp>
        <p:nvSpPr>
          <p:cNvPr id="255" name="Google Shape;255;g5e1e8204b3_0_12"/>
          <p:cNvSpPr txBox="1"/>
          <p:nvPr/>
        </p:nvSpPr>
        <p:spPr>
          <a:xfrm>
            <a:off x="752275" y="7834650"/>
            <a:ext cx="5519736" cy="7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Answer: The antelope and the lion</a:t>
            </a:r>
            <a:endParaRPr sz="2400"/>
          </a:p>
        </p:txBody>
      </p:sp>
      <p:pic>
        <p:nvPicPr>
          <p:cNvPr id="256" name="Google Shape;256;g5e1e8204b3_0_12"/>
          <p:cNvPicPr preferRelativeResize="0"/>
          <p:nvPr/>
        </p:nvPicPr>
        <p:blipFill>
          <a:blip r:embed="rId3">
            <a:alphaModFix/>
          </a:blip>
          <a:stretch>
            <a:fillRect/>
          </a:stretch>
        </p:blipFill>
        <p:spPr>
          <a:xfrm>
            <a:off x="7009725" y="2385795"/>
            <a:ext cx="5493250" cy="3988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5e1e8204b3_0_18"/>
          <p:cNvSpPr txBox="1">
            <a:spLocks noGrp="1"/>
          </p:cNvSpPr>
          <p:nvPr>
            <p:ph type="title"/>
          </p:nvPr>
        </p:nvSpPr>
        <p:spPr>
          <a:xfrm>
            <a:off x="558390" y="91145"/>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Producers, Consumers, &amp; Decomposers</a:t>
            </a:r>
            <a:endParaRPr/>
          </a:p>
        </p:txBody>
      </p:sp>
      <p:sp>
        <p:nvSpPr>
          <p:cNvPr id="262" name="Google Shape;262;g5e1e8204b3_0_18"/>
          <p:cNvSpPr txBox="1">
            <a:spLocks noGrp="1"/>
          </p:cNvSpPr>
          <p:nvPr>
            <p:ph type="body" idx="1"/>
          </p:nvPr>
        </p:nvSpPr>
        <p:spPr>
          <a:xfrm>
            <a:off x="650250" y="2752675"/>
            <a:ext cx="6556500" cy="4804800"/>
          </a:xfrm>
          <a:prstGeom prst="rect">
            <a:avLst/>
          </a:prstGeom>
          <a:noFill/>
          <a:ln>
            <a:noFill/>
          </a:ln>
        </p:spPr>
        <p:txBody>
          <a:bodyPr spcFirstLastPara="1" wrap="square" lIns="144475" tIns="72225" rIns="144475" bIns="72225" anchor="t" anchorCtr="0">
            <a:noAutofit/>
          </a:bodyPr>
          <a:lstStyle/>
          <a:p>
            <a:pPr marL="0" marR="0" lvl="0" indent="0" algn="l" rtl="0">
              <a:lnSpc>
                <a:spcPct val="115000"/>
              </a:lnSpc>
              <a:spcBef>
                <a:spcPts val="0"/>
              </a:spcBef>
              <a:spcAft>
                <a:spcPts val="0"/>
              </a:spcAft>
              <a:buNone/>
            </a:pPr>
            <a:r>
              <a:rPr lang="en-US" sz="2400" i="1"/>
              <a:t>Remember…</a:t>
            </a:r>
            <a:endParaRPr sz="2400" i="1"/>
          </a:p>
          <a:p>
            <a:pPr marL="0" marR="0" lvl="0" indent="0" algn="l" rtl="0">
              <a:lnSpc>
                <a:spcPct val="115000"/>
              </a:lnSpc>
              <a:spcBef>
                <a:spcPts val="1600"/>
              </a:spcBef>
              <a:spcAft>
                <a:spcPts val="0"/>
              </a:spcAft>
              <a:buNone/>
            </a:pPr>
            <a:r>
              <a:rPr lang="en-US" sz="2400" i="1"/>
              <a:t>A producer is an organism that is capable of producing its own food through photosynthesis.  </a:t>
            </a:r>
            <a:endParaRPr sz="2400" i="1"/>
          </a:p>
          <a:p>
            <a:pPr marL="0" marR="0" lvl="0" indent="0" algn="l" rtl="0">
              <a:lnSpc>
                <a:spcPct val="115000"/>
              </a:lnSpc>
              <a:spcBef>
                <a:spcPts val="1600"/>
              </a:spcBef>
              <a:spcAft>
                <a:spcPts val="0"/>
              </a:spcAft>
              <a:buNone/>
            </a:pPr>
            <a:r>
              <a:rPr lang="en-US" sz="2400" i="1"/>
              <a:t>A consumer is an organism that eats other organisms to obtain energy. </a:t>
            </a:r>
            <a:endParaRPr sz="2400" i="1"/>
          </a:p>
          <a:p>
            <a:pPr marL="0" marR="0" lvl="0" indent="0" algn="l" rtl="0">
              <a:lnSpc>
                <a:spcPct val="115000"/>
              </a:lnSpc>
              <a:spcBef>
                <a:spcPts val="1600"/>
              </a:spcBef>
              <a:spcAft>
                <a:spcPts val="0"/>
              </a:spcAft>
              <a:buNone/>
            </a:pPr>
            <a:r>
              <a:rPr lang="en-US" sz="2400" i="1"/>
              <a:t>A decomposer is an organism that breaks down dead or decaying organisms to obtain energy. </a:t>
            </a:r>
            <a:endParaRPr sz="2400" i="1"/>
          </a:p>
          <a:p>
            <a:pPr marL="0" marR="0" lvl="0" indent="0" algn="l" rtl="0">
              <a:lnSpc>
                <a:spcPct val="115000"/>
              </a:lnSpc>
              <a:spcBef>
                <a:spcPts val="1600"/>
              </a:spcBef>
              <a:spcAft>
                <a:spcPts val="0"/>
              </a:spcAft>
              <a:buNone/>
            </a:pPr>
            <a:endParaRPr sz="2400"/>
          </a:p>
          <a:p>
            <a:pPr marL="0" marR="0" lvl="0" indent="0" algn="l" rtl="0">
              <a:lnSpc>
                <a:spcPct val="115000"/>
              </a:lnSpc>
              <a:spcBef>
                <a:spcPts val="1600"/>
              </a:spcBef>
              <a:spcAft>
                <a:spcPts val="1600"/>
              </a:spcAft>
              <a:buNone/>
            </a:pPr>
            <a:r>
              <a:rPr lang="en-US" sz="2400"/>
              <a:t>Question: Which of the organisms from the salt marsh is a consumer? </a:t>
            </a:r>
            <a:endParaRPr/>
          </a:p>
        </p:txBody>
      </p:sp>
      <p:sp>
        <p:nvSpPr>
          <p:cNvPr id="263" name="Google Shape;263;g5e1e8204b3_0_18"/>
          <p:cNvSpPr txBox="1"/>
          <p:nvPr/>
        </p:nvSpPr>
        <p:spPr>
          <a:xfrm>
            <a:off x="7595425" y="2035975"/>
            <a:ext cx="3624600" cy="7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Answer: </a:t>
            </a:r>
            <a:endParaRPr sz="2400" dirty="0"/>
          </a:p>
          <a:p>
            <a:pPr marL="457200" lvl="0" indent="-381000" algn="l" rtl="0">
              <a:spcBef>
                <a:spcPts val="0"/>
              </a:spcBef>
              <a:spcAft>
                <a:spcPts val="0"/>
              </a:spcAft>
              <a:buSzPts val="2400"/>
              <a:buAutoNum type="arabicPeriod"/>
            </a:pPr>
            <a:r>
              <a:rPr lang="en-US" sz="2400" dirty="0"/>
              <a:t>Snail </a:t>
            </a:r>
            <a:endParaRPr sz="2400" dirty="0"/>
          </a:p>
          <a:p>
            <a:pPr marL="457200" lvl="0" indent="-381000" algn="l" rtl="0">
              <a:spcBef>
                <a:spcPts val="0"/>
              </a:spcBef>
              <a:spcAft>
                <a:spcPts val="0"/>
              </a:spcAft>
              <a:buSzPts val="2400"/>
              <a:buAutoNum type="arabicPeriod"/>
            </a:pPr>
            <a:r>
              <a:rPr lang="en-US" sz="2400" dirty="0"/>
              <a:t>Grasshopper</a:t>
            </a:r>
            <a:endParaRPr sz="2400" dirty="0"/>
          </a:p>
          <a:p>
            <a:pPr marL="457200" lvl="0" indent="-381000" algn="l" rtl="0">
              <a:spcBef>
                <a:spcPts val="0"/>
              </a:spcBef>
              <a:spcAft>
                <a:spcPts val="0"/>
              </a:spcAft>
              <a:buSzPts val="2400"/>
              <a:buAutoNum type="arabicPeriod"/>
            </a:pPr>
            <a:r>
              <a:rPr lang="en-US" sz="2400" dirty="0"/>
              <a:t>Shrew </a:t>
            </a:r>
            <a:endParaRPr sz="2400" dirty="0"/>
          </a:p>
          <a:p>
            <a:pPr marL="457200" lvl="0" indent="-381000" algn="l" rtl="0">
              <a:spcBef>
                <a:spcPts val="0"/>
              </a:spcBef>
              <a:spcAft>
                <a:spcPts val="0"/>
              </a:spcAft>
              <a:buSzPts val="2400"/>
              <a:buAutoNum type="arabicPeriod"/>
            </a:pPr>
            <a:r>
              <a:rPr lang="en-US" sz="2400" dirty="0"/>
              <a:t>Hawk </a:t>
            </a:r>
            <a:endParaRPr sz="2400" dirty="0"/>
          </a:p>
          <a:p>
            <a:pPr marL="457200" lvl="0" indent="-381000" algn="l" rtl="0">
              <a:spcBef>
                <a:spcPts val="0"/>
              </a:spcBef>
              <a:spcAft>
                <a:spcPts val="0"/>
              </a:spcAft>
              <a:buSzPts val="2400"/>
              <a:buAutoNum type="arabicPeriod"/>
            </a:pPr>
            <a:r>
              <a:rPr lang="en-US" sz="2400" dirty="0"/>
              <a:t>Crustacean </a:t>
            </a:r>
            <a:endParaRPr sz="2400" dirty="0"/>
          </a:p>
          <a:p>
            <a:pPr marL="457200" lvl="0" indent="-381000" algn="l" rtl="0">
              <a:spcBef>
                <a:spcPts val="0"/>
              </a:spcBef>
              <a:spcAft>
                <a:spcPts val="0"/>
              </a:spcAft>
              <a:buSzPts val="2400"/>
              <a:buAutoNum type="arabicPeriod"/>
            </a:pPr>
            <a:r>
              <a:rPr lang="en-US" sz="2400" dirty="0"/>
              <a:t>Mouse </a:t>
            </a:r>
            <a:endParaRPr sz="2400" dirty="0"/>
          </a:p>
          <a:p>
            <a:pPr marL="457200" lvl="0" indent="-381000" algn="l" rtl="0">
              <a:spcBef>
                <a:spcPts val="0"/>
              </a:spcBef>
              <a:spcAft>
                <a:spcPts val="0"/>
              </a:spcAft>
              <a:buSzPts val="2400"/>
              <a:buAutoNum type="arabicPeriod"/>
            </a:pPr>
            <a:r>
              <a:rPr lang="en-US" sz="2400" dirty="0"/>
              <a:t>Rat </a:t>
            </a:r>
            <a:endParaRPr sz="2400" dirty="0"/>
          </a:p>
          <a:p>
            <a:pPr marL="457200" lvl="0" indent="-381000" algn="l" rtl="0">
              <a:spcBef>
                <a:spcPts val="0"/>
              </a:spcBef>
              <a:spcAft>
                <a:spcPts val="0"/>
              </a:spcAft>
              <a:buSzPts val="2400"/>
              <a:buAutoNum type="arabicPeriod"/>
            </a:pPr>
            <a:r>
              <a:rPr lang="en-US" sz="2400" dirty="0"/>
              <a:t>Owl </a:t>
            </a:r>
            <a:endParaRPr sz="2400" dirty="0"/>
          </a:p>
          <a:p>
            <a:pPr marL="457200" lvl="0" indent="-381000" algn="l" rtl="0">
              <a:spcBef>
                <a:spcPts val="0"/>
              </a:spcBef>
              <a:spcAft>
                <a:spcPts val="0"/>
              </a:spcAft>
              <a:buSzPts val="2400"/>
              <a:buAutoNum type="arabicPeriod"/>
            </a:pPr>
            <a:r>
              <a:rPr lang="en-US" sz="2400" dirty="0"/>
              <a:t>Fish </a:t>
            </a:r>
            <a:endParaRPr sz="2400" dirty="0"/>
          </a:p>
          <a:p>
            <a:pPr marL="457200" lvl="0" indent="-381000" algn="l" rtl="0">
              <a:spcBef>
                <a:spcPts val="0"/>
              </a:spcBef>
              <a:spcAft>
                <a:spcPts val="0"/>
              </a:spcAft>
              <a:buSzPts val="2400"/>
              <a:buAutoNum type="arabicPeriod"/>
            </a:pPr>
            <a:r>
              <a:rPr lang="en-US" sz="2400" dirty="0"/>
              <a:t>Duck </a:t>
            </a:r>
            <a:endParaRPr sz="2400" dirty="0"/>
          </a:p>
          <a:p>
            <a:pPr marL="457200" lvl="0" indent="-381000" algn="l" rtl="0">
              <a:spcBef>
                <a:spcPts val="0"/>
              </a:spcBef>
              <a:spcAft>
                <a:spcPts val="0"/>
              </a:spcAft>
              <a:buSzPts val="2400"/>
              <a:buAutoNum type="arabicPeriod"/>
            </a:pPr>
            <a:r>
              <a:rPr lang="en-US" sz="2400" dirty="0"/>
              <a:t>Sandpiper </a:t>
            </a:r>
            <a:endParaRPr sz="2400" dirty="0"/>
          </a:p>
          <a:p>
            <a:pPr marL="457200" lvl="0" indent="-381000" algn="l" rtl="0">
              <a:spcBef>
                <a:spcPts val="0"/>
              </a:spcBef>
              <a:spcAft>
                <a:spcPts val="0"/>
              </a:spcAft>
              <a:buSzPts val="2400"/>
              <a:buAutoNum type="arabicPeriod"/>
            </a:pPr>
            <a:r>
              <a:rPr lang="en-US" sz="2400" dirty="0"/>
              <a:t>Sparrow </a:t>
            </a:r>
            <a:endParaRPr sz="2400" dirty="0"/>
          </a:p>
          <a:p>
            <a:pPr marL="457200" lvl="0" indent="-381000" algn="l" rtl="0">
              <a:spcBef>
                <a:spcPts val="0"/>
              </a:spcBef>
              <a:spcAft>
                <a:spcPts val="0"/>
              </a:spcAft>
              <a:buSzPts val="2400"/>
              <a:buAutoNum type="arabicPeriod"/>
            </a:pPr>
            <a:r>
              <a:rPr lang="en-US" sz="2400" dirty="0"/>
              <a:t>Heron </a:t>
            </a:r>
            <a:endParaRPr sz="2400" dirty="0"/>
          </a:p>
          <a:p>
            <a:pPr marL="0" lvl="0" indent="0" algn="l" rtl="0">
              <a:spcBef>
                <a:spcPts val="0"/>
              </a:spcBef>
              <a:spcAft>
                <a:spcPts val="0"/>
              </a:spcAft>
              <a:buNone/>
            </a:pPr>
            <a:endParaRPr sz="2400" dirty="0"/>
          </a:p>
          <a:p>
            <a:pPr marL="0" lvl="0" indent="0" algn="ctr" rtl="0">
              <a:spcBef>
                <a:spcPts val="0"/>
              </a:spcBef>
              <a:spcAft>
                <a:spcPts val="0"/>
              </a:spcAft>
              <a:buNone/>
            </a:pPr>
            <a:r>
              <a:rPr lang="en-US" sz="2400" i="1" dirty="0"/>
              <a:t>If needed, circle “C” on these Organism Cards.</a:t>
            </a:r>
            <a:endParaRPr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5e1e8204b3_0_24"/>
          <p:cNvSpPr txBox="1">
            <a:spLocks noGrp="1"/>
          </p:cNvSpPr>
          <p:nvPr>
            <p:ph type="title"/>
          </p:nvPr>
        </p:nvSpPr>
        <p:spPr>
          <a:xfrm>
            <a:off x="558390" y="91145"/>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Producers, Consumers, &amp; Decomposers</a:t>
            </a:r>
            <a:endParaRPr/>
          </a:p>
        </p:txBody>
      </p:sp>
      <p:sp>
        <p:nvSpPr>
          <p:cNvPr id="269" name="Google Shape;269;g5e1e8204b3_0_24"/>
          <p:cNvSpPr txBox="1">
            <a:spLocks noGrp="1"/>
          </p:cNvSpPr>
          <p:nvPr>
            <p:ph type="body" idx="1"/>
          </p:nvPr>
        </p:nvSpPr>
        <p:spPr>
          <a:xfrm>
            <a:off x="650250" y="2752675"/>
            <a:ext cx="6556500" cy="4804800"/>
          </a:xfrm>
          <a:prstGeom prst="rect">
            <a:avLst/>
          </a:prstGeom>
          <a:noFill/>
          <a:ln>
            <a:noFill/>
          </a:ln>
        </p:spPr>
        <p:txBody>
          <a:bodyPr spcFirstLastPara="1" wrap="square" lIns="144475" tIns="72225" rIns="144475" bIns="72225" anchor="t" anchorCtr="0">
            <a:noAutofit/>
          </a:bodyPr>
          <a:lstStyle/>
          <a:p>
            <a:pPr marL="0" marR="0" lvl="0" indent="0" algn="l" rtl="0">
              <a:lnSpc>
                <a:spcPct val="115000"/>
              </a:lnSpc>
              <a:spcBef>
                <a:spcPts val="0"/>
              </a:spcBef>
              <a:spcAft>
                <a:spcPts val="0"/>
              </a:spcAft>
              <a:buNone/>
            </a:pPr>
            <a:r>
              <a:rPr lang="en-US" sz="2400" i="1"/>
              <a:t>Remember…</a:t>
            </a:r>
            <a:endParaRPr sz="2400" i="1"/>
          </a:p>
          <a:p>
            <a:pPr marL="0" marR="0" lvl="0" indent="0" algn="l" rtl="0">
              <a:lnSpc>
                <a:spcPct val="115000"/>
              </a:lnSpc>
              <a:spcBef>
                <a:spcPts val="1600"/>
              </a:spcBef>
              <a:spcAft>
                <a:spcPts val="0"/>
              </a:spcAft>
              <a:buNone/>
            </a:pPr>
            <a:r>
              <a:rPr lang="en-US" sz="2400" i="1"/>
              <a:t>A producer is an organism that is capable of producing its own food through photosynthesis.  </a:t>
            </a:r>
            <a:endParaRPr sz="2400" i="1"/>
          </a:p>
          <a:p>
            <a:pPr marL="0" marR="0" lvl="0" indent="0" algn="l" rtl="0">
              <a:lnSpc>
                <a:spcPct val="115000"/>
              </a:lnSpc>
              <a:spcBef>
                <a:spcPts val="1600"/>
              </a:spcBef>
              <a:spcAft>
                <a:spcPts val="0"/>
              </a:spcAft>
              <a:buNone/>
            </a:pPr>
            <a:r>
              <a:rPr lang="en-US" sz="2400" i="1"/>
              <a:t>A consumer is an organism that eats other organisms to obtain energy. </a:t>
            </a:r>
            <a:endParaRPr sz="2400" i="1"/>
          </a:p>
          <a:p>
            <a:pPr marL="0" marR="0" lvl="0" indent="0" algn="l" rtl="0">
              <a:lnSpc>
                <a:spcPct val="115000"/>
              </a:lnSpc>
              <a:spcBef>
                <a:spcPts val="1600"/>
              </a:spcBef>
              <a:spcAft>
                <a:spcPts val="0"/>
              </a:spcAft>
              <a:buNone/>
            </a:pPr>
            <a:r>
              <a:rPr lang="en-US" sz="2400" i="1"/>
              <a:t>A decomposer is an organism that breaks down dead or decaying organisms to obtain energy.</a:t>
            </a:r>
            <a:r>
              <a:rPr lang="en-US" sz="2400"/>
              <a:t> </a:t>
            </a:r>
            <a:endParaRPr sz="2400"/>
          </a:p>
          <a:p>
            <a:pPr marL="0" marR="0" lvl="0" indent="0" algn="l" rtl="0">
              <a:lnSpc>
                <a:spcPct val="115000"/>
              </a:lnSpc>
              <a:spcBef>
                <a:spcPts val="1600"/>
              </a:spcBef>
              <a:spcAft>
                <a:spcPts val="0"/>
              </a:spcAft>
              <a:buNone/>
            </a:pPr>
            <a:endParaRPr sz="2400"/>
          </a:p>
          <a:p>
            <a:pPr marL="0" marR="0" lvl="0" indent="0" algn="l" rtl="0">
              <a:lnSpc>
                <a:spcPct val="115000"/>
              </a:lnSpc>
              <a:spcBef>
                <a:spcPts val="1600"/>
              </a:spcBef>
              <a:spcAft>
                <a:spcPts val="1600"/>
              </a:spcAft>
              <a:buNone/>
            </a:pPr>
            <a:r>
              <a:rPr lang="en-US" sz="2400"/>
              <a:t>Question: Which of the organisms from this food chain is a decomposer? </a:t>
            </a:r>
            <a:endParaRPr/>
          </a:p>
        </p:txBody>
      </p:sp>
      <p:sp>
        <p:nvSpPr>
          <p:cNvPr id="270" name="Google Shape;270;g5e1e8204b3_0_24"/>
          <p:cNvSpPr txBox="1"/>
          <p:nvPr/>
        </p:nvSpPr>
        <p:spPr>
          <a:xfrm>
            <a:off x="752275" y="7834650"/>
            <a:ext cx="4095000" cy="7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Answer: The dung beetle</a:t>
            </a:r>
            <a:endParaRPr sz="2400"/>
          </a:p>
        </p:txBody>
      </p:sp>
      <p:pic>
        <p:nvPicPr>
          <p:cNvPr id="271" name="Google Shape;271;g5e1e8204b3_0_24"/>
          <p:cNvPicPr preferRelativeResize="0"/>
          <p:nvPr/>
        </p:nvPicPr>
        <p:blipFill>
          <a:blip r:embed="rId3">
            <a:alphaModFix/>
          </a:blip>
          <a:stretch>
            <a:fillRect/>
          </a:stretch>
        </p:blipFill>
        <p:spPr>
          <a:xfrm>
            <a:off x="7009725" y="2385795"/>
            <a:ext cx="5493250" cy="3988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5e1e8204b3_0_30"/>
          <p:cNvSpPr txBox="1">
            <a:spLocks noGrp="1"/>
          </p:cNvSpPr>
          <p:nvPr>
            <p:ph type="title"/>
          </p:nvPr>
        </p:nvSpPr>
        <p:spPr>
          <a:xfrm>
            <a:off x="558390" y="91145"/>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Producers, Consumers, &amp; Decomposers</a:t>
            </a:r>
            <a:endParaRPr/>
          </a:p>
        </p:txBody>
      </p:sp>
      <p:sp>
        <p:nvSpPr>
          <p:cNvPr id="277" name="Google Shape;277;g5e1e8204b3_0_30"/>
          <p:cNvSpPr txBox="1">
            <a:spLocks noGrp="1"/>
          </p:cNvSpPr>
          <p:nvPr>
            <p:ph type="body" idx="1"/>
          </p:nvPr>
        </p:nvSpPr>
        <p:spPr>
          <a:xfrm>
            <a:off x="650250" y="2752675"/>
            <a:ext cx="6556500" cy="4804800"/>
          </a:xfrm>
          <a:prstGeom prst="rect">
            <a:avLst/>
          </a:prstGeom>
          <a:noFill/>
          <a:ln>
            <a:noFill/>
          </a:ln>
        </p:spPr>
        <p:txBody>
          <a:bodyPr spcFirstLastPara="1" wrap="square" lIns="144475" tIns="72225" rIns="144475" bIns="72225" anchor="t" anchorCtr="0">
            <a:noAutofit/>
          </a:bodyPr>
          <a:lstStyle/>
          <a:p>
            <a:pPr marL="0" marR="0" lvl="0" indent="0" algn="l" rtl="0">
              <a:lnSpc>
                <a:spcPct val="115000"/>
              </a:lnSpc>
              <a:spcBef>
                <a:spcPts val="0"/>
              </a:spcBef>
              <a:spcAft>
                <a:spcPts val="0"/>
              </a:spcAft>
              <a:buNone/>
            </a:pPr>
            <a:r>
              <a:rPr lang="en-US" sz="2400" i="1"/>
              <a:t>Remember…</a:t>
            </a:r>
            <a:endParaRPr sz="2400" i="1"/>
          </a:p>
          <a:p>
            <a:pPr marL="0" marR="0" lvl="0" indent="0" algn="l" rtl="0">
              <a:lnSpc>
                <a:spcPct val="115000"/>
              </a:lnSpc>
              <a:spcBef>
                <a:spcPts val="1600"/>
              </a:spcBef>
              <a:spcAft>
                <a:spcPts val="0"/>
              </a:spcAft>
              <a:buNone/>
            </a:pPr>
            <a:r>
              <a:rPr lang="en-US" sz="2400" i="1"/>
              <a:t>A producer is an organism that is capable of producing its own food through photosynthesis.  </a:t>
            </a:r>
            <a:endParaRPr sz="2400" i="1"/>
          </a:p>
          <a:p>
            <a:pPr marL="0" marR="0" lvl="0" indent="0" algn="l" rtl="0">
              <a:lnSpc>
                <a:spcPct val="115000"/>
              </a:lnSpc>
              <a:spcBef>
                <a:spcPts val="1600"/>
              </a:spcBef>
              <a:spcAft>
                <a:spcPts val="0"/>
              </a:spcAft>
              <a:buNone/>
            </a:pPr>
            <a:r>
              <a:rPr lang="en-US" sz="2400" i="1"/>
              <a:t>A consumer is an organism that eats other organisms to obtain energy. </a:t>
            </a:r>
            <a:endParaRPr sz="2400" i="1"/>
          </a:p>
          <a:p>
            <a:pPr marL="0" marR="0" lvl="0" indent="0" algn="l" rtl="0">
              <a:lnSpc>
                <a:spcPct val="115000"/>
              </a:lnSpc>
              <a:spcBef>
                <a:spcPts val="1600"/>
              </a:spcBef>
              <a:spcAft>
                <a:spcPts val="0"/>
              </a:spcAft>
              <a:buNone/>
            </a:pPr>
            <a:r>
              <a:rPr lang="en-US" sz="2400" i="1"/>
              <a:t>A decomposer is an organism that breaks down dead or decaying organisms to obtain energy.</a:t>
            </a:r>
            <a:r>
              <a:rPr lang="en-US" sz="2400"/>
              <a:t> </a:t>
            </a:r>
            <a:endParaRPr sz="2400"/>
          </a:p>
          <a:p>
            <a:pPr marL="0" marR="0" lvl="0" indent="0" algn="l" rtl="0">
              <a:lnSpc>
                <a:spcPct val="115000"/>
              </a:lnSpc>
              <a:spcBef>
                <a:spcPts val="1600"/>
              </a:spcBef>
              <a:spcAft>
                <a:spcPts val="0"/>
              </a:spcAft>
              <a:buNone/>
            </a:pPr>
            <a:endParaRPr sz="2400"/>
          </a:p>
          <a:p>
            <a:pPr marL="0" marR="0" lvl="0" indent="0" algn="l" rtl="0">
              <a:lnSpc>
                <a:spcPct val="115000"/>
              </a:lnSpc>
              <a:spcBef>
                <a:spcPts val="1600"/>
              </a:spcBef>
              <a:spcAft>
                <a:spcPts val="1600"/>
              </a:spcAft>
              <a:buNone/>
            </a:pPr>
            <a:r>
              <a:rPr lang="en-US" sz="2400"/>
              <a:t>Question: Which of the organisms from the salt marsh is a decomposer? </a:t>
            </a:r>
            <a:endParaRPr/>
          </a:p>
        </p:txBody>
      </p:sp>
      <p:sp>
        <p:nvSpPr>
          <p:cNvPr id="278" name="Google Shape;278;g5e1e8204b3_0_30"/>
          <p:cNvSpPr txBox="1"/>
          <p:nvPr/>
        </p:nvSpPr>
        <p:spPr>
          <a:xfrm>
            <a:off x="8268237" y="3730500"/>
            <a:ext cx="3335628" cy="303090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Answer: </a:t>
            </a:r>
            <a:endParaRPr sz="2400" dirty="0"/>
          </a:p>
          <a:p>
            <a:pPr marL="457200" lvl="0" indent="-381000" algn="ctr" rtl="0">
              <a:spcBef>
                <a:spcPts val="0"/>
              </a:spcBef>
              <a:spcAft>
                <a:spcPts val="0"/>
              </a:spcAft>
              <a:buSzPts val="2400"/>
              <a:buAutoNum type="arabicPeriod"/>
            </a:pPr>
            <a:r>
              <a:rPr lang="en-US" sz="2400" dirty="0"/>
              <a:t>Bacteria</a:t>
            </a:r>
            <a:endParaRPr sz="2400" dirty="0"/>
          </a:p>
          <a:p>
            <a:pPr marL="0" lvl="0" indent="0" algn="ctr" rtl="0">
              <a:spcBef>
                <a:spcPts val="0"/>
              </a:spcBef>
              <a:spcAft>
                <a:spcPts val="0"/>
              </a:spcAft>
              <a:buNone/>
            </a:pPr>
            <a:endParaRPr sz="2400" dirty="0"/>
          </a:p>
          <a:p>
            <a:pPr marL="0" lvl="0" indent="0" algn="ctr" rtl="0">
              <a:spcBef>
                <a:spcPts val="0"/>
              </a:spcBef>
              <a:spcAft>
                <a:spcPts val="0"/>
              </a:spcAft>
              <a:buNone/>
            </a:pPr>
            <a:r>
              <a:rPr lang="en-US" sz="2400" i="1" dirty="0"/>
              <a:t>If needed, circle “D” on this Organism Card.</a:t>
            </a:r>
            <a:endParaRPr sz="24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
          <p:cNvSpPr txBox="1">
            <a:spLocks noGrp="1"/>
          </p:cNvSpPr>
          <p:nvPr>
            <p:ph type="ctrTitle"/>
          </p:nvPr>
        </p:nvSpPr>
        <p:spPr>
          <a:xfrm>
            <a:off x="606213" y="1950720"/>
            <a:ext cx="11166900" cy="2601000"/>
          </a:xfrm>
          <a:prstGeom prst="rect">
            <a:avLst/>
          </a:prstGeom>
          <a:noFill/>
          <a:ln>
            <a:noFill/>
          </a:ln>
        </p:spPr>
        <p:txBody>
          <a:bodyPr spcFirstLastPara="1" wrap="square" lIns="0" tIns="0" rIns="28875" bIns="0" anchor="b" anchorCtr="0">
            <a:noAutofit/>
          </a:bodyPr>
          <a:lstStyle/>
          <a:p>
            <a:pPr marL="0" lvl="0" indent="0" algn="l" rtl="0">
              <a:lnSpc>
                <a:spcPct val="80000"/>
              </a:lnSpc>
              <a:spcBef>
                <a:spcPts val="0"/>
              </a:spcBef>
              <a:spcAft>
                <a:spcPts val="0"/>
              </a:spcAft>
              <a:buClr>
                <a:schemeClr val="dk2"/>
              </a:buClr>
              <a:buSzPts val="7700"/>
              <a:buFont typeface="Calibri"/>
              <a:buNone/>
            </a:pPr>
            <a:r>
              <a:rPr lang="en-US" sz="7700" b="1">
                <a:solidFill>
                  <a:srgbClr val="FFFFFF"/>
                </a:solidFill>
              </a:rPr>
              <a:t>The Circle of Life</a:t>
            </a:r>
            <a:endParaRPr>
              <a:solidFill>
                <a:srgbClr val="FFFFFF"/>
              </a:solidFill>
            </a:endParaRPr>
          </a:p>
        </p:txBody>
      </p:sp>
      <p:sp>
        <p:nvSpPr>
          <p:cNvPr id="171" name="Google Shape;171;p2"/>
          <p:cNvSpPr txBox="1">
            <a:spLocks noGrp="1"/>
          </p:cNvSpPr>
          <p:nvPr>
            <p:ph type="subTitle" idx="1"/>
          </p:nvPr>
        </p:nvSpPr>
        <p:spPr>
          <a:xfrm>
            <a:off x="657888" y="4474171"/>
            <a:ext cx="11171100" cy="2492700"/>
          </a:xfrm>
          <a:prstGeom prst="rect">
            <a:avLst/>
          </a:prstGeom>
          <a:noFill/>
          <a:ln>
            <a:noFill/>
          </a:ln>
        </p:spPr>
        <p:txBody>
          <a:bodyPr spcFirstLastPara="1" wrap="square" lIns="0" tIns="72225" rIns="28875" bIns="72225" anchor="t" anchorCtr="0">
            <a:noAutofit/>
          </a:bodyPr>
          <a:lstStyle/>
          <a:p>
            <a:pPr marL="0" lvl="0" indent="0" algn="l" rtl="0">
              <a:lnSpc>
                <a:spcPct val="100000"/>
              </a:lnSpc>
              <a:spcBef>
                <a:spcPts val="800"/>
              </a:spcBef>
              <a:spcAft>
                <a:spcPts val="0"/>
              </a:spcAft>
              <a:buSzPts val="4100"/>
              <a:buNone/>
            </a:pPr>
            <a:r>
              <a:rPr lang="en-US" dirty="0"/>
              <a:t>6</a:t>
            </a:r>
            <a:r>
              <a:rPr lang="en-US" baseline="30000" dirty="0"/>
              <a:t>th</a:t>
            </a:r>
            <a:r>
              <a:rPr lang="en-US" dirty="0"/>
              <a:t> Grade Science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g5e25f4a758_1_404"/>
          <p:cNvPicPr preferRelativeResize="0"/>
          <p:nvPr/>
        </p:nvPicPr>
        <p:blipFill rotWithShape="1">
          <a:blip r:embed="rId3">
            <a:alphaModFix/>
          </a:blip>
          <a:srcRect/>
          <a:stretch/>
        </p:blipFill>
        <p:spPr>
          <a:xfrm>
            <a:off x="2722539" y="3180877"/>
            <a:ext cx="7559700" cy="3291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2"/>
          <p:cNvSpPr txBox="1">
            <a:spLocks noGrp="1"/>
          </p:cNvSpPr>
          <p:nvPr>
            <p:ph type="title"/>
          </p:nvPr>
        </p:nvSpPr>
        <p:spPr>
          <a:xfrm>
            <a:off x="650240" y="181520"/>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Different Types of Consumers</a:t>
            </a:r>
            <a:endParaRPr/>
          </a:p>
        </p:txBody>
      </p:sp>
      <p:sp>
        <p:nvSpPr>
          <p:cNvPr id="289" name="Google Shape;289;p12"/>
          <p:cNvSpPr txBox="1">
            <a:spLocks noGrp="1"/>
          </p:cNvSpPr>
          <p:nvPr>
            <p:ph type="body" idx="1"/>
          </p:nvPr>
        </p:nvSpPr>
        <p:spPr>
          <a:xfrm>
            <a:off x="650250" y="2035305"/>
            <a:ext cx="11704200" cy="2176500"/>
          </a:xfrm>
          <a:prstGeom prst="rect">
            <a:avLst/>
          </a:prstGeom>
          <a:noFill/>
          <a:ln>
            <a:noFill/>
          </a:ln>
        </p:spPr>
        <p:txBody>
          <a:bodyPr spcFirstLastPara="1" wrap="square" lIns="144475" tIns="72225" rIns="144475" bIns="722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a:t>The prefix “carni-” means flesh or meat. What do you think a carnivore eats?</a:t>
            </a:r>
            <a:endParaRPr sz="2800"/>
          </a:p>
          <a:p>
            <a:pPr marL="0" lvl="0" indent="0" algn="l" rtl="0">
              <a:lnSpc>
                <a:spcPct val="115000"/>
              </a:lnSpc>
              <a:spcBef>
                <a:spcPts val="1600"/>
              </a:spcBef>
              <a:spcAft>
                <a:spcPts val="0"/>
              </a:spcAft>
              <a:buNone/>
            </a:pPr>
            <a:r>
              <a:rPr lang="en-US" sz="2800"/>
              <a:t>The prefix “herb-” means grass or plant. What do you think an herbivore eats?</a:t>
            </a:r>
            <a:endParaRPr sz="2800"/>
          </a:p>
          <a:p>
            <a:pPr marL="0" lvl="0" indent="0" algn="l" rtl="0">
              <a:lnSpc>
                <a:spcPct val="115000"/>
              </a:lnSpc>
              <a:spcBef>
                <a:spcPts val="1600"/>
              </a:spcBef>
              <a:spcAft>
                <a:spcPts val="1600"/>
              </a:spcAft>
              <a:buNone/>
            </a:pPr>
            <a:r>
              <a:rPr lang="en-US" sz="2800"/>
              <a:t>The prefix “omni-” means all or every. What do you think an omnivore eats? </a:t>
            </a:r>
            <a:endParaRPr sz="2800"/>
          </a:p>
        </p:txBody>
      </p:sp>
      <p:sp>
        <p:nvSpPr>
          <p:cNvPr id="290" name="Google Shape;290;p12"/>
          <p:cNvSpPr txBox="1">
            <a:spLocks noGrp="1"/>
          </p:cNvSpPr>
          <p:nvPr>
            <p:ph type="body" idx="1"/>
          </p:nvPr>
        </p:nvSpPr>
        <p:spPr>
          <a:xfrm>
            <a:off x="700150" y="4387130"/>
            <a:ext cx="11704200" cy="2176500"/>
          </a:xfrm>
          <a:prstGeom prst="rect">
            <a:avLst/>
          </a:prstGeom>
          <a:noFill/>
          <a:ln>
            <a:noFill/>
          </a:ln>
        </p:spPr>
        <p:txBody>
          <a:bodyPr spcFirstLastPara="1" wrap="square" lIns="144475" tIns="72225" rIns="144475" bIns="72225" anchor="t" anchorCtr="0">
            <a:noAutofit/>
          </a:bodyPr>
          <a:lstStyle/>
          <a:p>
            <a:pPr marL="0" lvl="0" indent="0" algn="l" rtl="0">
              <a:spcBef>
                <a:spcPts val="0"/>
              </a:spcBef>
              <a:spcAft>
                <a:spcPts val="0"/>
              </a:spcAft>
              <a:buNone/>
            </a:pPr>
            <a:r>
              <a:rPr lang="en-US" sz="2400">
                <a:latin typeface="Arial"/>
                <a:ea typeface="Arial"/>
                <a:cs typeface="Arial"/>
                <a:sym typeface="Arial"/>
              </a:rPr>
              <a:t>Answers: </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Carnivores are consumers that eat other animals.</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Herbivores are consumers that eat plants. </a:t>
            </a: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a:latin typeface="Arial"/>
                <a:ea typeface="Arial"/>
                <a:cs typeface="Arial"/>
                <a:sym typeface="Arial"/>
              </a:rPr>
              <a:t>Omnivores are consumers that eat both plants and animals.</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txBox="1">
            <a:spLocks noGrp="1"/>
          </p:cNvSpPr>
          <p:nvPr>
            <p:ph type="title"/>
          </p:nvPr>
        </p:nvSpPr>
        <p:spPr>
          <a:xfrm>
            <a:off x="650290" y="170895"/>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Different Types of Consumers</a:t>
            </a:r>
            <a:endParaRPr/>
          </a:p>
        </p:txBody>
      </p:sp>
      <p:sp>
        <p:nvSpPr>
          <p:cNvPr id="296" name="Google Shape;296;p13"/>
          <p:cNvSpPr txBox="1">
            <a:spLocks noGrp="1"/>
          </p:cNvSpPr>
          <p:nvPr>
            <p:ph type="body" idx="1"/>
          </p:nvPr>
        </p:nvSpPr>
        <p:spPr>
          <a:xfrm>
            <a:off x="650290" y="1796588"/>
            <a:ext cx="5743800" cy="6307200"/>
          </a:xfrm>
          <a:prstGeom prst="rect">
            <a:avLst/>
          </a:prstGeom>
          <a:noFill/>
          <a:ln>
            <a:noFill/>
          </a:ln>
        </p:spPr>
        <p:txBody>
          <a:bodyPr spcFirstLastPara="1" wrap="square" lIns="144475" tIns="72225" rIns="144475" bIns="72225" anchor="t" anchorCtr="0">
            <a:noAutofit/>
          </a:bodyPr>
          <a:lstStyle/>
          <a:p>
            <a:pPr marL="0" marR="0" lvl="0" indent="0" algn="l" rtl="0">
              <a:lnSpc>
                <a:spcPct val="115000"/>
              </a:lnSpc>
              <a:spcBef>
                <a:spcPts val="0"/>
              </a:spcBef>
              <a:spcAft>
                <a:spcPts val="0"/>
              </a:spcAft>
              <a:buNone/>
            </a:pPr>
            <a:r>
              <a:rPr lang="en-US" sz="3000"/>
              <a:t>Remember… </a:t>
            </a:r>
            <a:endParaRPr sz="3000"/>
          </a:p>
          <a:p>
            <a:pPr marL="457200" marR="0" lvl="0" indent="-419100" algn="l" rtl="0">
              <a:lnSpc>
                <a:spcPct val="115000"/>
              </a:lnSpc>
              <a:spcBef>
                <a:spcPts val="1600"/>
              </a:spcBef>
              <a:spcAft>
                <a:spcPts val="0"/>
              </a:spcAft>
              <a:buSzPts val="3000"/>
              <a:buChar char="•"/>
            </a:pPr>
            <a:r>
              <a:rPr lang="en-US" sz="3000"/>
              <a:t>Carnivores are consumers that eat other animals.</a:t>
            </a:r>
            <a:endParaRPr sz="3000"/>
          </a:p>
          <a:p>
            <a:pPr marL="457200" marR="0" lvl="0" indent="-419100" algn="l" rtl="0">
              <a:lnSpc>
                <a:spcPct val="115000"/>
              </a:lnSpc>
              <a:spcBef>
                <a:spcPts val="0"/>
              </a:spcBef>
              <a:spcAft>
                <a:spcPts val="0"/>
              </a:spcAft>
              <a:buSzPts val="3000"/>
              <a:buChar char="•"/>
            </a:pPr>
            <a:r>
              <a:rPr lang="en-US" sz="3000"/>
              <a:t>Herbivores are consumers that eat plants. </a:t>
            </a:r>
            <a:endParaRPr sz="3000"/>
          </a:p>
          <a:p>
            <a:pPr marL="457200" marR="0" lvl="0" indent="-419100" algn="l" rtl="0">
              <a:lnSpc>
                <a:spcPct val="115000"/>
              </a:lnSpc>
              <a:spcBef>
                <a:spcPts val="0"/>
              </a:spcBef>
              <a:spcAft>
                <a:spcPts val="0"/>
              </a:spcAft>
              <a:buSzPts val="3000"/>
              <a:buChar char="•"/>
            </a:pPr>
            <a:r>
              <a:rPr lang="en-US" sz="3000"/>
              <a:t>Omnivores are consumers that eat both plants and animals. </a:t>
            </a:r>
            <a:endParaRPr sz="3000"/>
          </a:p>
          <a:p>
            <a:pPr marL="0" marR="0" lvl="0" indent="0" algn="l" rtl="0">
              <a:lnSpc>
                <a:spcPct val="115000"/>
              </a:lnSpc>
              <a:spcBef>
                <a:spcPts val="1600"/>
              </a:spcBef>
              <a:spcAft>
                <a:spcPts val="0"/>
              </a:spcAft>
              <a:buNone/>
            </a:pPr>
            <a:endParaRPr sz="3000"/>
          </a:p>
          <a:p>
            <a:pPr marL="0" marR="0" lvl="0" indent="0" algn="l" rtl="0">
              <a:lnSpc>
                <a:spcPct val="115000"/>
              </a:lnSpc>
              <a:spcBef>
                <a:spcPts val="1600"/>
              </a:spcBef>
              <a:spcAft>
                <a:spcPts val="1600"/>
              </a:spcAft>
              <a:buNone/>
            </a:pPr>
            <a:r>
              <a:rPr lang="en-US" sz="3000"/>
              <a:t>Further label the organisms you identified as consumers on your Salt Marsh Food Web with the specific type of consumer they are by writing a C, H, or O on the line. </a:t>
            </a:r>
            <a:endParaRPr sz="3000"/>
          </a:p>
        </p:txBody>
      </p:sp>
      <p:sp>
        <p:nvSpPr>
          <p:cNvPr id="297" name="Google Shape;297;p13"/>
          <p:cNvSpPr txBox="1">
            <a:spLocks noGrp="1"/>
          </p:cNvSpPr>
          <p:nvPr>
            <p:ph type="body" idx="2"/>
          </p:nvPr>
        </p:nvSpPr>
        <p:spPr>
          <a:xfrm>
            <a:off x="7306984" y="2222108"/>
            <a:ext cx="4134611" cy="6307200"/>
          </a:xfrm>
          <a:prstGeom prst="rect">
            <a:avLst/>
          </a:prstGeom>
        </p:spPr>
        <p:txBody>
          <a:bodyPr spcFirstLastPara="1" wrap="square" lIns="144475" tIns="72225" rIns="144475" bIns="72225" anchor="t" anchorCtr="0">
            <a:noAutofit/>
          </a:bodyPr>
          <a:lstStyle/>
          <a:p>
            <a:pPr marL="0" lvl="0" indent="0" algn="ctr" rtl="0">
              <a:spcBef>
                <a:spcPts val="0"/>
              </a:spcBef>
              <a:spcAft>
                <a:spcPts val="0"/>
              </a:spcAft>
              <a:buNone/>
            </a:pPr>
            <a:r>
              <a:rPr lang="en-US" sz="2400" dirty="0">
                <a:solidFill>
                  <a:srgbClr val="000000"/>
                </a:solidFill>
                <a:latin typeface="Arial"/>
                <a:ea typeface="Arial"/>
                <a:cs typeface="Arial"/>
                <a:sym typeface="Arial"/>
              </a:rPr>
              <a:t>Answer: </a:t>
            </a:r>
            <a:endParaRPr sz="24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AutoNum type="arabicPeriod"/>
            </a:pPr>
            <a:r>
              <a:rPr lang="en-US" sz="2400" dirty="0">
                <a:solidFill>
                  <a:srgbClr val="000000"/>
                </a:solidFill>
                <a:latin typeface="Arial"/>
                <a:ea typeface="Arial"/>
                <a:cs typeface="Arial"/>
                <a:sym typeface="Arial"/>
              </a:rPr>
              <a:t>Snail (H)</a:t>
            </a:r>
            <a:endParaRPr sz="24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AutoNum type="arabicPeriod"/>
            </a:pPr>
            <a:r>
              <a:rPr lang="en-US" sz="2400" dirty="0">
                <a:solidFill>
                  <a:srgbClr val="000000"/>
                </a:solidFill>
                <a:latin typeface="Arial"/>
                <a:ea typeface="Arial"/>
                <a:cs typeface="Arial"/>
                <a:sym typeface="Arial"/>
              </a:rPr>
              <a:t>Grasshopper (H)</a:t>
            </a:r>
            <a:endParaRPr sz="24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AutoNum type="arabicPeriod"/>
            </a:pPr>
            <a:r>
              <a:rPr lang="en-US" sz="2400" dirty="0">
                <a:solidFill>
                  <a:srgbClr val="000000"/>
                </a:solidFill>
                <a:latin typeface="Arial"/>
                <a:ea typeface="Arial"/>
                <a:cs typeface="Arial"/>
                <a:sym typeface="Arial"/>
              </a:rPr>
              <a:t>Shrew (C) </a:t>
            </a:r>
            <a:endParaRPr sz="24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AutoNum type="arabicPeriod"/>
            </a:pPr>
            <a:r>
              <a:rPr lang="en-US" sz="2400" dirty="0">
                <a:solidFill>
                  <a:srgbClr val="000000"/>
                </a:solidFill>
                <a:latin typeface="Arial"/>
                <a:ea typeface="Arial"/>
                <a:cs typeface="Arial"/>
                <a:sym typeface="Arial"/>
              </a:rPr>
              <a:t>Hawk (C)</a:t>
            </a:r>
            <a:endParaRPr sz="24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AutoNum type="arabicPeriod"/>
            </a:pPr>
            <a:r>
              <a:rPr lang="en-US" sz="2400" dirty="0">
                <a:solidFill>
                  <a:srgbClr val="000000"/>
                </a:solidFill>
                <a:latin typeface="Arial"/>
                <a:ea typeface="Arial"/>
                <a:cs typeface="Arial"/>
                <a:sym typeface="Arial"/>
              </a:rPr>
              <a:t>Crustacean (H)</a:t>
            </a:r>
            <a:endParaRPr sz="24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AutoNum type="arabicPeriod"/>
            </a:pPr>
            <a:r>
              <a:rPr lang="en-US" sz="2400" dirty="0">
                <a:solidFill>
                  <a:srgbClr val="000000"/>
                </a:solidFill>
                <a:latin typeface="Arial"/>
                <a:ea typeface="Arial"/>
                <a:cs typeface="Arial"/>
                <a:sym typeface="Arial"/>
              </a:rPr>
              <a:t>Mouse (O)</a:t>
            </a:r>
            <a:endParaRPr sz="24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AutoNum type="arabicPeriod"/>
            </a:pPr>
            <a:r>
              <a:rPr lang="en-US" sz="2400" dirty="0">
                <a:solidFill>
                  <a:srgbClr val="000000"/>
                </a:solidFill>
                <a:latin typeface="Arial"/>
                <a:ea typeface="Arial"/>
                <a:cs typeface="Arial"/>
                <a:sym typeface="Arial"/>
              </a:rPr>
              <a:t>Rat (O)</a:t>
            </a:r>
            <a:endParaRPr sz="24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AutoNum type="arabicPeriod"/>
            </a:pPr>
            <a:r>
              <a:rPr lang="en-US" sz="2400" dirty="0">
                <a:solidFill>
                  <a:srgbClr val="000000"/>
                </a:solidFill>
                <a:latin typeface="Arial"/>
                <a:ea typeface="Arial"/>
                <a:cs typeface="Arial"/>
                <a:sym typeface="Arial"/>
              </a:rPr>
              <a:t>Owl (C)</a:t>
            </a:r>
            <a:endParaRPr sz="24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AutoNum type="arabicPeriod"/>
            </a:pPr>
            <a:r>
              <a:rPr lang="en-US" sz="2400" dirty="0">
                <a:solidFill>
                  <a:srgbClr val="000000"/>
                </a:solidFill>
                <a:latin typeface="Arial"/>
                <a:ea typeface="Arial"/>
                <a:cs typeface="Arial"/>
                <a:sym typeface="Arial"/>
              </a:rPr>
              <a:t>Fish (O)</a:t>
            </a:r>
            <a:endParaRPr sz="24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AutoNum type="arabicPeriod"/>
            </a:pPr>
            <a:r>
              <a:rPr lang="en-US" sz="2400" dirty="0">
                <a:solidFill>
                  <a:srgbClr val="000000"/>
                </a:solidFill>
                <a:latin typeface="Arial"/>
                <a:ea typeface="Arial"/>
                <a:cs typeface="Arial"/>
                <a:sym typeface="Arial"/>
              </a:rPr>
              <a:t>Duck (O)</a:t>
            </a:r>
            <a:endParaRPr sz="24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AutoNum type="arabicPeriod"/>
            </a:pPr>
            <a:r>
              <a:rPr lang="en-US" sz="2400" dirty="0">
                <a:solidFill>
                  <a:srgbClr val="000000"/>
                </a:solidFill>
                <a:latin typeface="Arial"/>
                <a:ea typeface="Arial"/>
                <a:cs typeface="Arial"/>
                <a:sym typeface="Arial"/>
              </a:rPr>
              <a:t>Sandpiper (O)</a:t>
            </a:r>
            <a:endParaRPr sz="24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AutoNum type="arabicPeriod"/>
            </a:pPr>
            <a:r>
              <a:rPr lang="en-US" sz="2400" dirty="0">
                <a:solidFill>
                  <a:srgbClr val="000000"/>
                </a:solidFill>
                <a:latin typeface="Arial"/>
                <a:ea typeface="Arial"/>
                <a:cs typeface="Arial"/>
                <a:sym typeface="Arial"/>
              </a:rPr>
              <a:t>Sparrow (O)</a:t>
            </a:r>
            <a:endParaRPr sz="2400" dirty="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AutoNum type="arabicPeriod"/>
            </a:pPr>
            <a:r>
              <a:rPr lang="en-US" sz="2400" dirty="0">
                <a:solidFill>
                  <a:srgbClr val="000000"/>
                </a:solidFill>
                <a:latin typeface="Arial"/>
                <a:ea typeface="Arial"/>
                <a:cs typeface="Arial"/>
                <a:sym typeface="Arial"/>
              </a:rPr>
              <a:t>Heron (C) </a:t>
            </a:r>
            <a:endParaRPr sz="2400" dirty="0">
              <a:solidFill>
                <a:srgbClr val="000000"/>
              </a:solidFill>
              <a:latin typeface="Arial"/>
              <a:ea typeface="Arial"/>
              <a:cs typeface="Arial"/>
              <a:sym typeface="Arial"/>
            </a:endParaRPr>
          </a:p>
          <a:p>
            <a:pPr marL="0" lvl="0" indent="0" algn="ctr" rtl="0">
              <a:spcBef>
                <a:spcPts val="0"/>
              </a:spcBef>
              <a:spcAft>
                <a:spcPts val="0"/>
              </a:spcAft>
              <a:buNone/>
            </a:pPr>
            <a:endParaRPr sz="2400" dirty="0">
              <a:solidFill>
                <a:srgbClr val="000000"/>
              </a:solidFill>
              <a:latin typeface="Arial"/>
              <a:ea typeface="Arial"/>
              <a:cs typeface="Arial"/>
              <a:sym typeface="Arial"/>
            </a:endParaRPr>
          </a:p>
          <a:p>
            <a:pPr marL="0" lvl="0" indent="0" algn="ctr" rtl="0">
              <a:spcBef>
                <a:spcPts val="0"/>
              </a:spcBef>
              <a:spcAft>
                <a:spcPts val="0"/>
              </a:spcAft>
              <a:buNone/>
            </a:pPr>
            <a:r>
              <a:rPr lang="en-US" sz="2400" i="1" dirty="0">
                <a:solidFill>
                  <a:srgbClr val="000000"/>
                </a:solidFill>
                <a:latin typeface="Arial"/>
                <a:ea typeface="Arial"/>
                <a:cs typeface="Arial"/>
                <a:sym typeface="Arial"/>
              </a:rPr>
              <a:t>If needed, change the letter you placed on the line next to “C.”</a:t>
            </a:r>
            <a:endParaRPr sz="2400" i="1"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4"/>
          <p:cNvSpPr txBox="1">
            <a:spLocks noGrp="1"/>
          </p:cNvSpPr>
          <p:nvPr>
            <p:ph type="title"/>
          </p:nvPr>
        </p:nvSpPr>
        <p:spPr>
          <a:xfrm>
            <a:off x="650240" y="652945"/>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The Delicate Balance</a:t>
            </a:r>
            <a:endParaRPr/>
          </a:p>
        </p:txBody>
      </p:sp>
      <p:sp>
        <p:nvSpPr>
          <p:cNvPr id="303" name="Google Shape;303;p14"/>
          <p:cNvSpPr txBox="1">
            <a:spLocks noGrp="1"/>
          </p:cNvSpPr>
          <p:nvPr>
            <p:ph type="body" idx="1"/>
          </p:nvPr>
        </p:nvSpPr>
        <p:spPr>
          <a:xfrm>
            <a:off x="650290" y="2394008"/>
            <a:ext cx="11704200" cy="6242400"/>
          </a:xfrm>
          <a:prstGeom prst="rect">
            <a:avLst/>
          </a:prstGeom>
          <a:noFill/>
          <a:ln>
            <a:noFill/>
          </a:ln>
        </p:spPr>
        <p:txBody>
          <a:bodyPr spcFirstLastPara="1" wrap="square" lIns="144475" tIns="72225" rIns="144475" bIns="72225" anchor="t" anchorCtr="0">
            <a:noAutofit/>
          </a:bodyPr>
          <a:lstStyle/>
          <a:p>
            <a:pPr marL="0" marR="0" lvl="0" indent="0" algn="l" rtl="0">
              <a:lnSpc>
                <a:spcPct val="115000"/>
              </a:lnSpc>
              <a:spcBef>
                <a:spcPts val="0"/>
              </a:spcBef>
              <a:spcAft>
                <a:spcPts val="0"/>
              </a:spcAft>
              <a:buNone/>
            </a:pPr>
            <a:r>
              <a:rPr lang="en-US" sz="2800" dirty="0"/>
              <a:t>Mufasa told Simba that everything exists in a delicate balance. </a:t>
            </a:r>
            <a:r>
              <a:rPr lang="en-US" sz="2800" i="1" dirty="0"/>
              <a:t>What if the balance were disrupted?</a:t>
            </a:r>
            <a:endParaRPr sz="2800" i="1" dirty="0"/>
          </a:p>
          <a:p>
            <a:pPr marL="0" marR="0" lvl="0" indent="0" algn="l" rtl="0">
              <a:lnSpc>
                <a:spcPct val="115000"/>
              </a:lnSpc>
              <a:spcBef>
                <a:spcPts val="1600"/>
              </a:spcBef>
              <a:spcAft>
                <a:spcPts val="0"/>
              </a:spcAft>
              <a:buNone/>
            </a:pPr>
            <a:endParaRPr sz="2800" dirty="0"/>
          </a:p>
          <a:p>
            <a:pPr marL="0" marR="0" lvl="0" indent="0" algn="l" rtl="0">
              <a:lnSpc>
                <a:spcPct val="115000"/>
              </a:lnSpc>
              <a:spcBef>
                <a:spcPts val="1600"/>
              </a:spcBef>
              <a:spcAft>
                <a:spcPts val="0"/>
              </a:spcAft>
              <a:buNone/>
            </a:pPr>
            <a:r>
              <a:rPr lang="en-US" sz="2800" b="1" dirty="0"/>
              <a:t>Scenario:</a:t>
            </a:r>
            <a:r>
              <a:rPr lang="en-US" sz="2800" dirty="0"/>
              <a:t> Insecticides are widely used by many people to kill insects. These insecticides contain chemicals that are harmful to other animals and humans that live in the environment. After these chemicals are applied, they can travel to human water supplies and to neighboring ecosystems. Predict what would happen to the food web you have made if insecticides entered the salt marsh and killed the grasshoppers. Use a CER (Claim, Evidence, Reasoning) to justify your argument. </a:t>
            </a:r>
            <a:endParaRPr sz="2200" dirty="0">
              <a:solidFill>
                <a:srgbClr val="595959"/>
              </a:solidFill>
              <a:latin typeface="Arial"/>
              <a:ea typeface="Arial"/>
              <a:cs typeface="Arial"/>
              <a:sym typeface="Arial"/>
            </a:endParaRPr>
          </a:p>
          <a:p>
            <a:pPr marL="0" lvl="0" indent="0" algn="l" rtl="0">
              <a:lnSpc>
                <a:spcPct val="100000"/>
              </a:lnSpc>
              <a:spcBef>
                <a:spcPts val="1600"/>
              </a:spcBef>
              <a:spcAft>
                <a:spcPts val="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g5e25f4a758_1_606"/>
          <p:cNvPicPr preferRelativeResize="0"/>
          <p:nvPr/>
        </p:nvPicPr>
        <p:blipFill rotWithShape="1">
          <a:blip r:embed="rId3">
            <a:alphaModFix/>
          </a:blip>
          <a:srcRect/>
          <a:stretch/>
        </p:blipFill>
        <p:spPr>
          <a:xfrm>
            <a:off x="2722540" y="3231302"/>
            <a:ext cx="7559700" cy="3291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5"/>
          <p:cNvSpPr txBox="1">
            <a:spLocks noGrp="1"/>
          </p:cNvSpPr>
          <p:nvPr>
            <p:ph type="title"/>
          </p:nvPr>
        </p:nvSpPr>
        <p:spPr>
          <a:xfrm>
            <a:off x="650290" y="165595"/>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The Delicate Balance</a:t>
            </a:r>
            <a:endParaRPr/>
          </a:p>
        </p:txBody>
      </p:sp>
      <p:sp>
        <p:nvSpPr>
          <p:cNvPr id="314" name="Google Shape;314;p15"/>
          <p:cNvSpPr txBox="1">
            <a:spLocks noGrp="1"/>
          </p:cNvSpPr>
          <p:nvPr>
            <p:ph type="body" idx="1"/>
          </p:nvPr>
        </p:nvSpPr>
        <p:spPr>
          <a:xfrm>
            <a:off x="650290" y="1862608"/>
            <a:ext cx="11704200" cy="6779116"/>
          </a:xfrm>
          <a:prstGeom prst="rect">
            <a:avLst/>
          </a:prstGeom>
          <a:noFill/>
          <a:ln>
            <a:noFill/>
          </a:ln>
        </p:spPr>
        <p:txBody>
          <a:bodyPr spcFirstLastPara="1" wrap="square" lIns="144475" tIns="72225" rIns="144475" bIns="72225" anchor="t" anchorCtr="0">
            <a:noAutofit/>
          </a:bodyPr>
          <a:lstStyle/>
          <a:p>
            <a:pPr marL="0" lvl="0" indent="0" algn="l" rtl="0">
              <a:spcBef>
                <a:spcPts val="0"/>
              </a:spcBef>
              <a:spcAft>
                <a:spcPts val="0"/>
              </a:spcAft>
              <a:buNone/>
            </a:pPr>
            <a:r>
              <a:rPr lang="en-US" sz="2800" dirty="0"/>
              <a:t>Your task: </a:t>
            </a:r>
            <a:br>
              <a:rPr lang="en-US" sz="2800" dirty="0"/>
            </a:br>
            <a:endParaRPr sz="2800" dirty="0"/>
          </a:p>
          <a:p>
            <a:pPr marL="457200" lvl="0" indent="-406400" algn="l" rtl="0">
              <a:spcBef>
                <a:spcPts val="0"/>
              </a:spcBef>
              <a:spcAft>
                <a:spcPts val="0"/>
              </a:spcAft>
              <a:buSzPts val="2800"/>
              <a:buChar char="•"/>
            </a:pPr>
            <a:r>
              <a:rPr lang="en-US" sz="2800" dirty="0"/>
              <a:t>Describe another scenario that could disrupt the salt marsh organisms’ balance.</a:t>
            </a:r>
            <a:endParaRPr sz="2800" dirty="0"/>
          </a:p>
          <a:p>
            <a:pPr marL="457200" lvl="0" indent="-406400" algn="l" rtl="0">
              <a:spcBef>
                <a:spcPts val="0"/>
              </a:spcBef>
              <a:spcAft>
                <a:spcPts val="0"/>
              </a:spcAft>
              <a:buSzPts val="2800"/>
              <a:buChar char="•"/>
            </a:pPr>
            <a:r>
              <a:rPr lang="en-US" sz="2800" dirty="0"/>
              <a:t>Identify the organism(s) directly affected by the introduced scenario and explain how their population is affected.</a:t>
            </a:r>
            <a:endParaRPr sz="2800" dirty="0"/>
          </a:p>
          <a:p>
            <a:pPr marL="457200" lvl="0" indent="-406400" algn="l" rtl="0">
              <a:spcBef>
                <a:spcPts val="0"/>
              </a:spcBef>
              <a:spcAft>
                <a:spcPts val="0"/>
              </a:spcAft>
              <a:buSzPts val="2800"/>
              <a:buChar char="•"/>
            </a:pPr>
            <a:r>
              <a:rPr lang="en-US" sz="2800" dirty="0"/>
              <a:t>Identify the organism(s) indirectly affected by the introduced scenario and explain how their population is affected.</a:t>
            </a:r>
            <a:endParaRPr sz="2800" dirty="0"/>
          </a:p>
          <a:p>
            <a:pPr marL="457200" lvl="0" indent="-406400" algn="l" rtl="0">
              <a:spcBef>
                <a:spcPts val="0"/>
              </a:spcBef>
              <a:spcAft>
                <a:spcPts val="0"/>
              </a:spcAft>
              <a:buSzPts val="2800"/>
              <a:buChar char="•"/>
            </a:pPr>
            <a:r>
              <a:rPr lang="en-US" sz="2800" dirty="0"/>
              <a:t>Reconstruct the food web based on this scenario. (This can be done without the Organism Cards—you can write the organism names as opposed to gluing the organism card.)</a:t>
            </a:r>
            <a:endParaRPr sz="2800" dirty="0"/>
          </a:p>
          <a:p>
            <a:pPr marL="0" lvl="0" indent="0" algn="l" rtl="0">
              <a:spcBef>
                <a:spcPts val="0"/>
              </a:spcBef>
              <a:spcAft>
                <a:spcPts val="0"/>
              </a:spcAft>
              <a:buClr>
                <a:schemeClr val="dk1"/>
              </a:buClr>
              <a:buSzPts val="1100"/>
              <a:buFont typeface="Arial"/>
              <a:buNone/>
            </a:pPr>
            <a:endParaRPr sz="2800" dirty="0"/>
          </a:p>
          <a:p>
            <a:pPr marL="0" lvl="0" indent="0" algn="l" rtl="0">
              <a:spcBef>
                <a:spcPts val="0"/>
              </a:spcBef>
              <a:spcAft>
                <a:spcPts val="0"/>
              </a:spcAft>
              <a:buClr>
                <a:schemeClr val="dk1"/>
              </a:buClr>
              <a:buSzPts val="1100"/>
              <a:buFont typeface="Arial"/>
              <a:buNone/>
            </a:pPr>
            <a:r>
              <a:rPr lang="en-US" sz="2800" dirty="0"/>
              <a:t>Be prepared to share your scenario. We will do a Gallery Walk to present your new food web and what caused its changes. Your partner will view other groups’ presentations while you present and vice versa.</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5f5a27d41c_0_5"/>
          <p:cNvSpPr txBox="1">
            <a:spLocks noGrp="1"/>
          </p:cNvSpPr>
          <p:nvPr>
            <p:ph type="title"/>
          </p:nvPr>
        </p:nvSpPr>
        <p:spPr>
          <a:xfrm>
            <a:off x="754278" y="1872691"/>
            <a:ext cx="11054100" cy="1937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7900"/>
              <a:buNone/>
            </a:pPr>
            <a:r>
              <a:rPr lang="en-US"/>
              <a:t>Resources</a:t>
            </a:r>
            <a:endParaRPr/>
          </a:p>
        </p:txBody>
      </p:sp>
      <p:sp>
        <p:nvSpPr>
          <p:cNvPr id="320" name="Google Shape;320;g5f5a27d41c_0_5"/>
          <p:cNvSpPr txBox="1">
            <a:spLocks noGrp="1"/>
          </p:cNvSpPr>
          <p:nvPr>
            <p:ph type="body" idx="1"/>
          </p:nvPr>
        </p:nvSpPr>
        <p:spPr>
          <a:xfrm>
            <a:off x="754278" y="3846633"/>
            <a:ext cx="11054100" cy="2147100"/>
          </a:xfrm>
          <a:prstGeom prst="rect">
            <a:avLst/>
          </a:prstGeom>
          <a:noFill/>
          <a:ln>
            <a:noFill/>
          </a:ln>
        </p:spPr>
        <p:txBody>
          <a:bodyPr spcFirstLastPara="1" wrap="square" lIns="72225" tIns="72225" rIns="72225" bIns="72225" anchor="t" anchorCtr="0">
            <a:noAutofit/>
          </a:bodyPr>
          <a:lstStyle/>
          <a:p>
            <a:pPr marL="0" lvl="0" indent="0" algn="l" rtl="0">
              <a:lnSpc>
                <a:spcPct val="100000"/>
              </a:lnSpc>
              <a:spcBef>
                <a:spcPts val="800"/>
              </a:spcBef>
              <a:spcAft>
                <a:spcPts val="0"/>
              </a:spcAft>
              <a:buSzPts val="4100"/>
              <a:buNone/>
            </a:pPr>
            <a:r>
              <a:rPr lang="en-US"/>
              <a:t>Disney UK. (2011, October 3). </a:t>
            </a:r>
            <a:r>
              <a:rPr lang="en-US" i="1"/>
              <a:t>The Lion King 3D - ‘Morning Lesson with Mufasa’ - Official Disney Movie Clip </a:t>
            </a:r>
            <a:r>
              <a:rPr lang="en-US"/>
              <a:t>[Video file]. Retrieved from https://www.youtube.com/watch?v=bW7PlTaawfQ</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g5e25f4a758_0_1"/>
          <p:cNvPicPr preferRelativeResize="0"/>
          <p:nvPr/>
        </p:nvPicPr>
        <p:blipFill rotWithShape="1">
          <a:blip r:embed="rId3">
            <a:alphaModFix/>
          </a:blip>
          <a:srcRect/>
          <a:stretch/>
        </p:blipFill>
        <p:spPr>
          <a:xfrm>
            <a:off x="2722538" y="3230538"/>
            <a:ext cx="7559700" cy="329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p:nvPr>
        </p:nvSpPr>
        <p:spPr>
          <a:xfrm>
            <a:off x="650240" y="1001370"/>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dirty="0"/>
              <a:t>Essential Question</a:t>
            </a:r>
            <a:endParaRPr dirty="0"/>
          </a:p>
        </p:txBody>
      </p:sp>
      <p:sp>
        <p:nvSpPr>
          <p:cNvPr id="182" name="Google Shape;182;p3"/>
          <p:cNvSpPr txBox="1">
            <a:spLocks noGrp="1"/>
          </p:cNvSpPr>
          <p:nvPr>
            <p:ph type="body" idx="1"/>
          </p:nvPr>
        </p:nvSpPr>
        <p:spPr>
          <a:xfrm>
            <a:off x="600140" y="2752683"/>
            <a:ext cx="11704200" cy="6242400"/>
          </a:xfrm>
          <a:prstGeom prst="rect">
            <a:avLst/>
          </a:prstGeom>
          <a:noFill/>
          <a:ln>
            <a:noFill/>
          </a:ln>
        </p:spPr>
        <p:txBody>
          <a:bodyPr spcFirstLastPara="1" wrap="square" lIns="144475" tIns="72225" rIns="144475" bIns="72225" anchor="t" anchorCtr="0">
            <a:noAutofit/>
          </a:bodyPr>
          <a:lstStyle/>
          <a:p>
            <a:pPr marL="0" lvl="0" indent="0">
              <a:buNone/>
            </a:pPr>
            <a:r>
              <a:rPr lang="en-US" sz="3200" dirty="0"/>
              <a:t>How does energy flow within an ecosystem?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p:nvPr>
        </p:nvSpPr>
        <p:spPr>
          <a:xfrm>
            <a:off x="650240" y="1001370"/>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dirty="0">
                <a:hlinkClick r:id="rId3"/>
              </a:rPr>
              <a:t>A Lesson from Mufasa...</a:t>
            </a:r>
            <a:endParaRPr dirty="0"/>
          </a:p>
        </p:txBody>
      </p:sp>
      <p:sp>
        <p:nvSpPr>
          <p:cNvPr id="182" name="Google Shape;182;p3"/>
          <p:cNvSpPr txBox="1">
            <a:spLocks noGrp="1"/>
          </p:cNvSpPr>
          <p:nvPr>
            <p:ph type="body" idx="1"/>
          </p:nvPr>
        </p:nvSpPr>
        <p:spPr>
          <a:xfrm>
            <a:off x="600140" y="2752683"/>
            <a:ext cx="11704200" cy="6242400"/>
          </a:xfrm>
          <a:prstGeom prst="rect">
            <a:avLst/>
          </a:prstGeom>
          <a:noFill/>
          <a:ln>
            <a:noFill/>
          </a:ln>
        </p:spPr>
        <p:txBody>
          <a:bodyPr spcFirstLastPara="1" wrap="square" lIns="144475" tIns="72225" rIns="144475" bIns="72225" anchor="t" anchorCtr="0">
            <a:noAutofit/>
          </a:bodyPr>
          <a:lstStyle/>
          <a:p>
            <a:pPr marL="0" lvl="0" indent="0" algn="l" rtl="0">
              <a:lnSpc>
                <a:spcPct val="115000"/>
              </a:lnSpc>
              <a:spcBef>
                <a:spcPts val="0"/>
              </a:spcBef>
              <a:spcAft>
                <a:spcPts val="1600"/>
              </a:spcAft>
              <a:buClr>
                <a:schemeClr val="dk1"/>
              </a:buClr>
              <a:buSzPts val="1100"/>
              <a:buFont typeface="Arial"/>
              <a:buNone/>
            </a:pPr>
            <a:endParaRPr sz="3000" dirty="0"/>
          </a:p>
        </p:txBody>
      </p:sp>
      <p:pic>
        <p:nvPicPr>
          <p:cNvPr id="3" name="Picture 2" descr="A person with a sunset in the background&#10;&#10;Description automatically generated">
            <a:hlinkClick r:id="rId3"/>
            <a:extLst>
              <a:ext uri="{FF2B5EF4-FFF2-40B4-BE49-F238E27FC236}">
                <a16:creationId xmlns:a16="http://schemas.microsoft.com/office/drawing/2014/main" id="{94E6216D-A78E-8745-822B-1F6ECB5F4920}"/>
              </a:ext>
            </a:extLst>
          </p:cNvPr>
          <p:cNvPicPr>
            <a:picLocks noChangeAspect="1"/>
          </p:cNvPicPr>
          <p:nvPr/>
        </p:nvPicPr>
        <p:blipFill rotWithShape="1">
          <a:blip r:embed="rId4"/>
          <a:srcRect b="6507"/>
          <a:stretch/>
        </p:blipFill>
        <p:spPr>
          <a:xfrm>
            <a:off x="700460" y="2781473"/>
            <a:ext cx="10617114" cy="5598029"/>
          </a:xfrm>
          <a:prstGeom prst="rect">
            <a:avLst/>
          </a:prstGeom>
        </p:spPr>
      </p:pic>
    </p:spTree>
    <p:extLst>
      <p:ext uri="{BB962C8B-B14F-4D97-AF65-F5344CB8AC3E}">
        <p14:creationId xmlns:p14="http://schemas.microsoft.com/office/powerpoint/2010/main" val="414133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650240" y="1001370"/>
            <a:ext cx="11704200" cy="1625700"/>
          </a:xfrm>
          <a:prstGeom prst="rect">
            <a:avLst/>
          </a:prstGeom>
          <a:noFill/>
          <a:ln>
            <a:noFill/>
          </a:ln>
        </p:spPr>
        <p:txBody>
          <a:bodyPr spcFirstLastPara="1" wrap="square" lIns="0" tIns="65000" rIns="0" bIns="0" anchor="b" anchorCtr="0">
            <a:noAutofit/>
          </a:bodyPr>
          <a:lstStyle/>
          <a:p>
            <a:pPr marL="0" lvl="0" indent="0" algn="l" rtl="0">
              <a:lnSpc>
                <a:spcPct val="100000"/>
              </a:lnSpc>
              <a:spcBef>
                <a:spcPts val="0"/>
              </a:spcBef>
              <a:spcAft>
                <a:spcPts val="0"/>
              </a:spcAft>
              <a:buClr>
                <a:schemeClr val="accent4"/>
              </a:buClr>
              <a:buSzPts val="7100"/>
              <a:buFont typeface="Calibri"/>
              <a:buNone/>
            </a:pPr>
            <a:r>
              <a:rPr lang="en-US" b="1"/>
              <a:t>Think-Pair-Share</a:t>
            </a:r>
            <a:endParaRPr b="1"/>
          </a:p>
        </p:txBody>
      </p:sp>
      <p:sp>
        <p:nvSpPr>
          <p:cNvPr id="189" name="Google Shape;189;p4"/>
          <p:cNvSpPr txBox="1">
            <a:spLocks noGrp="1"/>
          </p:cNvSpPr>
          <p:nvPr>
            <p:ph type="body" idx="1"/>
          </p:nvPr>
        </p:nvSpPr>
        <p:spPr>
          <a:xfrm>
            <a:off x="650240" y="2752683"/>
            <a:ext cx="11704200" cy="6242400"/>
          </a:xfrm>
          <a:prstGeom prst="rect">
            <a:avLst/>
          </a:prstGeom>
          <a:noFill/>
          <a:ln>
            <a:noFill/>
          </a:ln>
        </p:spPr>
        <p:txBody>
          <a:bodyPr spcFirstLastPara="1" wrap="square" lIns="130025" tIns="65000" rIns="130025" bIns="65000" anchor="t" anchorCtr="0">
            <a:noAutofit/>
          </a:bodyPr>
          <a:lstStyle/>
          <a:p>
            <a:pPr marL="457200" lvl="0" indent="-457200" algn="l" rtl="0">
              <a:lnSpc>
                <a:spcPct val="115000"/>
              </a:lnSpc>
              <a:spcBef>
                <a:spcPts val="0"/>
              </a:spcBef>
              <a:spcAft>
                <a:spcPts val="0"/>
              </a:spcAft>
              <a:buSzPts val="4100"/>
              <a:buChar char="•"/>
            </a:pPr>
            <a:r>
              <a:rPr lang="en-US" dirty="0"/>
              <a:t>Make a list of the foods that you ate at your last meal. Where did that meal ultimately come from?</a:t>
            </a:r>
            <a:endParaRPr dirty="0"/>
          </a:p>
          <a:p>
            <a:pPr marL="457200" marR="0" lvl="0" indent="-457200" algn="l" rtl="0">
              <a:lnSpc>
                <a:spcPct val="100000"/>
              </a:lnSpc>
              <a:spcBef>
                <a:spcPts val="800"/>
              </a:spcBef>
              <a:spcAft>
                <a:spcPts val="0"/>
              </a:spcAft>
              <a:buSzPts val="4100"/>
              <a:buChar char="•"/>
            </a:pPr>
            <a:r>
              <a:rPr lang="en-US" dirty="0"/>
              <a:t>Name something you’ve done today that required your body to use energy. Where did the energy you used come from?</a:t>
            </a:r>
            <a:endParaRPr dirty="0"/>
          </a:p>
          <a:p>
            <a:pPr marL="457200" marR="0" lvl="0" indent="-457200" algn="l" rtl="0">
              <a:lnSpc>
                <a:spcPct val="100000"/>
              </a:lnSpc>
              <a:spcBef>
                <a:spcPts val="0"/>
              </a:spcBef>
              <a:spcAft>
                <a:spcPts val="0"/>
              </a:spcAft>
              <a:buSzPts val="4100"/>
              <a:buChar char="•"/>
            </a:pPr>
            <a:r>
              <a:rPr lang="en-US" dirty="0"/>
              <a:t>What do you think Mufasa means when he says, “the Great Circle of Life?”</a:t>
            </a:r>
            <a:endParaRPr dirty="0"/>
          </a:p>
          <a:p>
            <a:pPr marL="0" lvl="0" indent="0" algn="l" rtl="0">
              <a:lnSpc>
                <a:spcPct val="100000"/>
              </a:lnSpc>
              <a:spcBef>
                <a:spcPts val="0"/>
              </a:spcBef>
              <a:spcAft>
                <a:spcPts val="0"/>
              </a:spcAft>
              <a:buSzPts val="41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5e25f4a758_1_0"/>
          <p:cNvPicPr preferRelativeResize="0"/>
          <p:nvPr/>
        </p:nvPicPr>
        <p:blipFill rotWithShape="1">
          <a:blip r:embed="rId3">
            <a:alphaModFix/>
          </a:blip>
          <a:srcRect/>
          <a:stretch/>
        </p:blipFill>
        <p:spPr>
          <a:xfrm>
            <a:off x="2722538" y="3231302"/>
            <a:ext cx="7559700" cy="3291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
          <p:cNvSpPr txBox="1">
            <a:spLocks noGrp="1"/>
          </p:cNvSpPr>
          <p:nvPr>
            <p:ph type="title"/>
          </p:nvPr>
        </p:nvSpPr>
        <p:spPr>
          <a:xfrm>
            <a:off x="650240" y="1001370"/>
            <a:ext cx="11704200" cy="16257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What is a Salt Marsh?</a:t>
            </a:r>
            <a:endParaRPr/>
          </a:p>
        </p:txBody>
      </p:sp>
      <p:sp>
        <p:nvSpPr>
          <p:cNvPr id="200" name="Google Shape;200;p5"/>
          <p:cNvSpPr txBox="1">
            <a:spLocks noGrp="1"/>
          </p:cNvSpPr>
          <p:nvPr>
            <p:ph type="body" idx="1"/>
          </p:nvPr>
        </p:nvSpPr>
        <p:spPr>
          <a:xfrm>
            <a:off x="650240" y="2752683"/>
            <a:ext cx="11704200" cy="6242400"/>
          </a:xfrm>
          <a:prstGeom prst="rect">
            <a:avLst/>
          </a:prstGeom>
          <a:noFill/>
          <a:ln>
            <a:noFill/>
          </a:ln>
        </p:spPr>
        <p:txBody>
          <a:bodyPr spcFirstLastPara="1" wrap="square" lIns="144475" tIns="72225" rIns="144475" bIns="72225" anchor="t" anchorCtr="0">
            <a:noAutofit/>
          </a:bodyPr>
          <a:lstStyle/>
          <a:p>
            <a:pPr indent="-457200">
              <a:lnSpc>
                <a:spcPct val="115000"/>
              </a:lnSpc>
              <a:spcBef>
                <a:spcPts val="0"/>
              </a:spcBef>
            </a:pPr>
            <a:r>
              <a:rPr lang="en-US" dirty="0"/>
              <a:t>Use the resources you’ve been given to come up with some identifying factors for a salt marsh. Highlight these factors. </a:t>
            </a:r>
            <a:endParaRPr dirty="0"/>
          </a:p>
          <a:p>
            <a:pPr indent="-457200">
              <a:lnSpc>
                <a:spcPct val="115000"/>
              </a:lnSpc>
              <a:spcBef>
                <a:spcPts val="1600"/>
              </a:spcBef>
            </a:pPr>
            <a:r>
              <a:rPr lang="en-US" dirty="0"/>
              <a:t>Later, we will be using salt marsh organisms to develop a model to describe what Mufasa meant by the Great Circle of Life.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g5e25f4a758_1_101"/>
          <p:cNvPicPr preferRelativeResize="0"/>
          <p:nvPr/>
        </p:nvPicPr>
        <p:blipFill rotWithShape="1">
          <a:blip r:embed="rId3">
            <a:alphaModFix/>
          </a:blip>
          <a:srcRect/>
          <a:stretch/>
        </p:blipFill>
        <p:spPr>
          <a:xfrm>
            <a:off x="2722539" y="3231302"/>
            <a:ext cx="7559700" cy="3291000"/>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1488</TotalTime>
  <Words>1228</Words>
  <Application>Microsoft Macintosh PowerPoint</Application>
  <PresentationFormat>Custom</PresentationFormat>
  <Paragraphs>144</Paragraphs>
  <Slides>26</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vt:lpstr>
      <vt:lpstr>Avenir</vt:lpstr>
      <vt:lpstr>Calibri</vt:lpstr>
      <vt:lpstr>Constantia</vt:lpstr>
      <vt:lpstr>Georgia</vt:lpstr>
      <vt:lpstr>Helvetica Neue Light</vt:lpstr>
      <vt:lpstr>Lato</vt:lpstr>
      <vt:lpstr>Noto Sans Symbols</vt:lpstr>
      <vt:lpstr>Raleway</vt:lpstr>
      <vt:lpstr>LEARN theme</vt:lpstr>
      <vt:lpstr>LEARN theme</vt:lpstr>
      <vt:lpstr>PowerPoint Presentation</vt:lpstr>
      <vt:lpstr>The Circle of Life</vt:lpstr>
      <vt:lpstr>PowerPoint Presentation</vt:lpstr>
      <vt:lpstr>Essential Question</vt:lpstr>
      <vt:lpstr>A Lesson from Mufasa...</vt:lpstr>
      <vt:lpstr>Think-Pair-Share</vt:lpstr>
      <vt:lpstr>PowerPoint Presentation</vt:lpstr>
      <vt:lpstr>What is a Salt Marsh?</vt:lpstr>
      <vt:lpstr>PowerPoint Presentation</vt:lpstr>
      <vt:lpstr>Organism Card Sort </vt:lpstr>
      <vt:lpstr>Salt Marsh Energy Flow</vt:lpstr>
      <vt:lpstr>Food Chains</vt:lpstr>
      <vt:lpstr>Food Webs</vt:lpstr>
      <vt:lpstr>Producers, Consumers, &amp; Decomposers</vt:lpstr>
      <vt:lpstr>Producers, Consumers, &amp; Decomposers</vt:lpstr>
      <vt:lpstr>Producers, Consumers, &amp; Decomposers</vt:lpstr>
      <vt:lpstr>Producers, Consumers, &amp; Decomposers</vt:lpstr>
      <vt:lpstr>Producers, Consumers, &amp; Decomposers</vt:lpstr>
      <vt:lpstr>Producers, Consumers, &amp; Decomposers</vt:lpstr>
      <vt:lpstr>PowerPoint Presentation</vt:lpstr>
      <vt:lpstr>Different Types of Consumers</vt:lpstr>
      <vt:lpstr>Different Types of Consumers</vt:lpstr>
      <vt:lpstr>The Delicate Balance</vt:lpstr>
      <vt:lpstr>PowerPoint Presentation</vt:lpstr>
      <vt:lpstr>The Delicate Balance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Walters, Darrin J.</cp:lastModifiedBy>
  <cp:revision>7</cp:revision>
  <dcterms:modified xsi:type="dcterms:W3CDTF">2019-09-17T21:30:24Z</dcterms:modified>
</cp:coreProperties>
</file>