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Lst>
  <p:notesMasterIdLst>
    <p:notesMasterId r:id="rId17"/>
  </p:notesMasterIdLst>
  <p:sldIdLst>
    <p:sldId id="256" r:id="rId3"/>
    <p:sldId id="257" r:id="rId4"/>
    <p:sldId id="259" r:id="rId5"/>
    <p:sldId id="272" r:id="rId6"/>
    <p:sldId id="271" r:id="rId7"/>
    <p:sldId id="260" r:id="rId8"/>
    <p:sldId id="273" r:id="rId9"/>
    <p:sldId id="261" r:id="rId10"/>
    <p:sldId id="276" r:id="rId11"/>
    <p:sldId id="263" r:id="rId12"/>
    <p:sldId id="274" r:id="rId13"/>
    <p:sldId id="265" r:id="rId14"/>
    <p:sldId id="275" r:id="rId15"/>
    <p:sldId id="268" r:id="rId16"/>
  </p:sldIdLst>
  <p:sldSz cx="9144000" cy="5143500" type="screen16x9"/>
  <p:notesSz cx="6858000" cy="9144000"/>
  <p:custDataLst>
    <p:tags r:id="rId1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1" roundtripDataSignature="AMtx7mgAYm8v/wUo6FuscaXVjvxK6eZ0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B52183-31D8-44D2-91A0-5F9048AE19B2}" v="136" dt="2019-10-21T20:31:30.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26" Type="http://schemas.microsoft.com/office/2016/11/relationships/changesInfo" Target="changesInfos/changesInfo1.xml"/><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86B52183-31D8-44D2-91A0-5F9048AE19B2}"/>
    <pc:docChg chg="undo custSel addSld delSld modSld sldOrd">
      <pc:chgData name="Taylor Thurston" userId="10285e41d43c4120" providerId="LiveId" clId="{86B52183-31D8-44D2-91A0-5F9048AE19B2}" dt="2019-10-22T17:03:16.054" v="2323" actId="20577"/>
      <pc:docMkLst>
        <pc:docMk/>
      </pc:docMkLst>
      <pc:sldChg chg="modSp">
        <pc:chgData name="Taylor Thurston" userId="10285e41d43c4120" providerId="LiveId" clId="{86B52183-31D8-44D2-91A0-5F9048AE19B2}" dt="2019-10-21T15:08:58.367" v="3" actId="20577"/>
        <pc:sldMkLst>
          <pc:docMk/>
          <pc:sldMk cId="0" sldId="257"/>
        </pc:sldMkLst>
        <pc:spChg chg="mod">
          <ac:chgData name="Taylor Thurston" userId="10285e41d43c4120" providerId="LiveId" clId="{86B52183-31D8-44D2-91A0-5F9048AE19B2}" dt="2019-10-21T15:08:58.367" v="3" actId="20577"/>
          <ac:spMkLst>
            <pc:docMk/>
            <pc:sldMk cId="0" sldId="257"/>
            <ac:spMk id="73" creationId="{00000000-0000-0000-0000-000000000000}"/>
          </ac:spMkLst>
        </pc:spChg>
      </pc:sldChg>
      <pc:sldChg chg="modSp">
        <pc:chgData name="Taylor Thurston" userId="10285e41d43c4120" providerId="LiveId" clId="{86B52183-31D8-44D2-91A0-5F9048AE19B2}" dt="2019-10-21T15:09:40.927" v="28" actId="20577"/>
        <pc:sldMkLst>
          <pc:docMk/>
          <pc:sldMk cId="0" sldId="259"/>
        </pc:sldMkLst>
        <pc:spChg chg="mod">
          <ac:chgData name="Taylor Thurston" userId="10285e41d43c4120" providerId="LiveId" clId="{86B52183-31D8-44D2-91A0-5F9048AE19B2}" dt="2019-10-21T15:09:40.927" v="28" actId="20577"/>
          <ac:spMkLst>
            <pc:docMk/>
            <pc:sldMk cId="0" sldId="259"/>
            <ac:spMk id="85" creationId="{00000000-0000-0000-0000-000000000000}"/>
          </ac:spMkLst>
        </pc:spChg>
      </pc:sldChg>
      <pc:sldChg chg="addSp delSp modSp delAnim modAnim modNotesTx">
        <pc:chgData name="Taylor Thurston" userId="10285e41d43c4120" providerId="LiveId" clId="{86B52183-31D8-44D2-91A0-5F9048AE19B2}" dt="2019-10-21T20:31:30.449" v="2128" actId="20577"/>
        <pc:sldMkLst>
          <pc:docMk/>
          <pc:sldMk cId="0" sldId="260"/>
        </pc:sldMkLst>
        <pc:spChg chg="add mod">
          <ac:chgData name="Taylor Thurston" userId="10285e41d43c4120" providerId="LiveId" clId="{86B52183-31D8-44D2-91A0-5F9048AE19B2}" dt="2019-10-21T17:08:31.636" v="558" actId="207"/>
          <ac:spMkLst>
            <pc:docMk/>
            <pc:sldMk cId="0" sldId="260"/>
            <ac:spMk id="5" creationId="{40299C4F-05B4-48F5-8512-7E4C13127FC3}"/>
          </ac:spMkLst>
        </pc:spChg>
        <pc:spChg chg="mod">
          <ac:chgData name="Taylor Thurston" userId="10285e41d43c4120" providerId="LiveId" clId="{86B52183-31D8-44D2-91A0-5F9048AE19B2}" dt="2019-10-21T16:40:50.103" v="518" actId="1076"/>
          <ac:spMkLst>
            <pc:docMk/>
            <pc:sldMk cId="0" sldId="260"/>
            <ac:spMk id="90" creationId="{00000000-0000-0000-0000-000000000000}"/>
          </ac:spMkLst>
        </pc:spChg>
        <pc:picChg chg="del">
          <ac:chgData name="Taylor Thurston" userId="10285e41d43c4120" providerId="LiveId" clId="{86B52183-31D8-44D2-91A0-5F9048AE19B2}" dt="2019-10-21T16:34:14.884" v="417" actId="478"/>
          <ac:picMkLst>
            <pc:docMk/>
            <pc:sldMk cId="0" sldId="260"/>
            <ac:picMk id="2" creationId="{78A16C82-1B0C-4CBB-B864-8D270E9BDF02}"/>
          </ac:picMkLst>
        </pc:picChg>
        <pc:picChg chg="add del mod">
          <ac:chgData name="Taylor Thurston" userId="10285e41d43c4120" providerId="LiveId" clId="{86B52183-31D8-44D2-91A0-5F9048AE19B2}" dt="2019-10-21T16:36:08.472" v="465" actId="478"/>
          <ac:picMkLst>
            <pc:docMk/>
            <pc:sldMk cId="0" sldId="260"/>
            <ac:picMk id="3" creationId="{CF6BA5F8-5F5F-4C6C-996C-78B04A98B86D}"/>
          </ac:picMkLst>
        </pc:picChg>
        <pc:picChg chg="add mod">
          <ac:chgData name="Taylor Thurston" userId="10285e41d43c4120" providerId="LiveId" clId="{86B52183-31D8-44D2-91A0-5F9048AE19B2}" dt="2019-10-21T16:36:25.791" v="468"/>
          <ac:picMkLst>
            <pc:docMk/>
            <pc:sldMk cId="0" sldId="260"/>
            <ac:picMk id="4" creationId="{41EC8E56-4017-40BE-BE8E-361C86866337}"/>
          </ac:picMkLst>
        </pc:picChg>
        <pc:picChg chg="add del">
          <ac:chgData name="Taylor Thurston" userId="10285e41d43c4120" providerId="LiveId" clId="{86B52183-31D8-44D2-91A0-5F9048AE19B2}" dt="2019-10-21T20:27:05.245" v="2035" actId="478"/>
          <ac:picMkLst>
            <pc:docMk/>
            <pc:sldMk cId="0" sldId="260"/>
            <ac:picMk id="7" creationId="{09F5E520-EF3F-41C4-88A9-7CBE1F8D473F}"/>
          </ac:picMkLst>
        </pc:picChg>
        <pc:picChg chg="add del">
          <ac:chgData name="Taylor Thurston" userId="10285e41d43c4120" providerId="LiveId" clId="{86B52183-31D8-44D2-91A0-5F9048AE19B2}" dt="2019-10-21T20:27:03.873" v="2034" actId="478"/>
          <ac:picMkLst>
            <pc:docMk/>
            <pc:sldMk cId="0" sldId="260"/>
            <ac:picMk id="8" creationId="{D0CC261D-CBE1-4330-B814-0FCBF5F94D48}"/>
          </ac:picMkLst>
        </pc:picChg>
        <pc:picChg chg="add">
          <ac:chgData name="Taylor Thurston" userId="10285e41d43c4120" providerId="LiveId" clId="{86B52183-31D8-44D2-91A0-5F9048AE19B2}" dt="2019-10-21T20:27:05.502" v="2036"/>
          <ac:picMkLst>
            <pc:docMk/>
            <pc:sldMk cId="0" sldId="260"/>
            <ac:picMk id="9" creationId="{89E21FD9-BC54-4F04-92AD-8C834D0BB7D6}"/>
          </ac:picMkLst>
        </pc:picChg>
      </pc:sldChg>
      <pc:sldChg chg="addSp delSp modSp modNotesTx">
        <pc:chgData name="Taylor Thurston" userId="10285e41d43c4120" providerId="LiveId" clId="{86B52183-31D8-44D2-91A0-5F9048AE19B2}" dt="2019-10-22T17:03:16.054" v="2323" actId="20577"/>
        <pc:sldMkLst>
          <pc:docMk/>
          <pc:sldMk cId="0" sldId="261"/>
        </pc:sldMkLst>
        <pc:spChg chg="add mod">
          <ac:chgData name="Taylor Thurston" userId="10285e41d43c4120" providerId="LiveId" clId="{86B52183-31D8-44D2-91A0-5F9048AE19B2}" dt="2019-10-21T19:56:51.013" v="1007" actId="20577"/>
          <ac:spMkLst>
            <pc:docMk/>
            <pc:sldMk cId="0" sldId="261"/>
            <ac:spMk id="7" creationId="{DD61F6A7-5541-4278-A0C3-BB0CCEF64F1E}"/>
          </ac:spMkLst>
        </pc:spChg>
        <pc:spChg chg="mod">
          <ac:chgData name="Taylor Thurston" userId="10285e41d43c4120" providerId="LiveId" clId="{86B52183-31D8-44D2-91A0-5F9048AE19B2}" dt="2019-10-22T17:03:16.054" v="2323" actId="20577"/>
          <ac:spMkLst>
            <pc:docMk/>
            <pc:sldMk cId="0" sldId="261"/>
            <ac:spMk id="97" creationId="{00000000-0000-0000-0000-000000000000}"/>
          </ac:spMkLst>
        </pc:spChg>
        <pc:spChg chg="mod">
          <ac:chgData name="Taylor Thurston" userId="10285e41d43c4120" providerId="LiveId" clId="{86B52183-31D8-44D2-91A0-5F9048AE19B2}" dt="2019-10-21T17:16:59.789" v="876" actId="313"/>
          <ac:spMkLst>
            <pc:docMk/>
            <pc:sldMk cId="0" sldId="261"/>
            <ac:spMk id="98" creationId="{00000000-0000-0000-0000-000000000000}"/>
          </ac:spMkLst>
        </pc:spChg>
        <pc:picChg chg="del">
          <ac:chgData name="Taylor Thurston" userId="10285e41d43c4120" providerId="LiveId" clId="{86B52183-31D8-44D2-91A0-5F9048AE19B2}" dt="2019-10-21T17:03:12.288" v="527" actId="478"/>
          <ac:picMkLst>
            <pc:docMk/>
            <pc:sldMk cId="0" sldId="261"/>
            <ac:picMk id="3" creationId="{57AC9C06-939B-4D83-9980-3A6117E589A2}"/>
          </ac:picMkLst>
        </pc:picChg>
        <pc:picChg chg="add del">
          <ac:chgData name="Taylor Thurston" userId="10285e41d43c4120" providerId="LiveId" clId="{86B52183-31D8-44D2-91A0-5F9048AE19B2}" dt="2019-10-21T20:27:28.600" v="2041" actId="478"/>
          <ac:picMkLst>
            <pc:docMk/>
            <pc:sldMk cId="0" sldId="261"/>
            <ac:picMk id="8" creationId="{42D719ED-C004-496C-A4FF-9CA629B93559}"/>
          </ac:picMkLst>
        </pc:picChg>
        <pc:picChg chg="add">
          <ac:chgData name="Taylor Thurston" userId="10285e41d43c4120" providerId="LiveId" clId="{86B52183-31D8-44D2-91A0-5F9048AE19B2}" dt="2019-10-21T20:27:28.738" v="2042"/>
          <ac:picMkLst>
            <pc:docMk/>
            <pc:sldMk cId="0" sldId="261"/>
            <ac:picMk id="9" creationId="{D8ACA6EE-A905-4CA5-867D-FF3A84F9E04E}"/>
          </ac:picMkLst>
        </pc:picChg>
        <pc:picChg chg="add del mod">
          <ac:chgData name="Taylor Thurston" userId="10285e41d43c4120" providerId="LiveId" clId="{86B52183-31D8-44D2-91A0-5F9048AE19B2}" dt="2019-10-21T17:03:11.527" v="526" actId="478"/>
          <ac:picMkLst>
            <pc:docMk/>
            <pc:sldMk cId="0" sldId="261"/>
            <ac:picMk id="1026" creationId="{E9D993CF-75F7-4F92-ACC9-A7460425ED28}"/>
          </ac:picMkLst>
        </pc:picChg>
        <pc:picChg chg="add mod">
          <ac:chgData name="Taylor Thurston" userId="10285e41d43c4120" providerId="LiveId" clId="{86B52183-31D8-44D2-91A0-5F9048AE19B2}" dt="2019-10-21T17:03:40.390" v="540" actId="1076"/>
          <ac:picMkLst>
            <pc:docMk/>
            <pc:sldMk cId="0" sldId="261"/>
            <ac:picMk id="1028" creationId="{5CDE8D00-140B-46FB-9ECF-EC113F3213B6}"/>
          </ac:picMkLst>
        </pc:picChg>
      </pc:sldChg>
      <pc:sldChg chg="addSp delSp modSp ord">
        <pc:chgData name="Taylor Thurston" userId="10285e41d43c4120" providerId="LiveId" clId="{86B52183-31D8-44D2-91A0-5F9048AE19B2}" dt="2019-10-22T17:03:09.064" v="2304" actId="20577"/>
        <pc:sldMkLst>
          <pc:docMk/>
          <pc:sldMk cId="0" sldId="263"/>
        </pc:sldMkLst>
        <pc:spChg chg="add mod">
          <ac:chgData name="Taylor Thurston" userId="10285e41d43c4120" providerId="LiveId" clId="{86B52183-31D8-44D2-91A0-5F9048AE19B2}" dt="2019-10-21T16:09:25.383" v="214" actId="20577"/>
          <ac:spMkLst>
            <pc:docMk/>
            <pc:sldMk cId="0" sldId="263"/>
            <ac:spMk id="2" creationId="{8B25E8F9-553B-4C66-BACB-C3B89B7B99C6}"/>
          </ac:spMkLst>
        </pc:spChg>
        <pc:spChg chg="mod">
          <ac:chgData name="Taylor Thurston" userId="10285e41d43c4120" providerId="LiveId" clId="{86B52183-31D8-44D2-91A0-5F9048AE19B2}" dt="2019-10-22T17:03:09.064" v="2304" actId="20577"/>
          <ac:spMkLst>
            <pc:docMk/>
            <pc:sldMk cId="0" sldId="263"/>
            <ac:spMk id="110" creationId="{00000000-0000-0000-0000-000000000000}"/>
          </ac:spMkLst>
        </pc:spChg>
        <pc:spChg chg="mod">
          <ac:chgData name="Taylor Thurston" userId="10285e41d43c4120" providerId="LiveId" clId="{86B52183-31D8-44D2-91A0-5F9048AE19B2}" dt="2019-10-22T15:16:44.955" v="2249" actId="20577"/>
          <ac:spMkLst>
            <pc:docMk/>
            <pc:sldMk cId="0" sldId="263"/>
            <ac:spMk id="111" creationId="{00000000-0000-0000-0000-000000000000}"/>
          </ac:spMkLst>
        </pc:spChg>
        <pc:picChg chg="add del">
          <ac:chgData name="Taylor Thurston" userId="10285e41d43c4120" providerId="LiveId" clId="{86B52183-31D8-44D2-91A0-5F9048AE19B2}" dt="2019-10-21T20:27:33.115" v="2043" actId="478"/>
          <ac:picMkLst>
            <pc:docMk/>
            <pc:sldMk cId="0" sldId="263"/>
            <ac:picMk id="8" creationId="{59933FEC-E8B9-4C20-928C-EDD1D9D2D752}"/>
          </ac:picMkLst>
        </pc:picChg>
        <pc:picChg chg="add del">
          <ac:chgData name="Taylor Thurston" userId="10285e41d43c4120" providerId="LiveId" clId="{86B52183-31D8-44D2-91A0-5F9048AE19B2}" dt="2019-10-21T20:28:38.485" v="2049" actId="478"/>
          <ac:picMkLst>
            <pc:docMk/>
            <pc:sldMk cId="0" sldId="263"/>
            <ac:picMk id="9" creationId="{E3262F0F-93AA-4571-95D9-4295D657083A}"/>
          </ac:picMkLst>
        </pc:picChg>
        <pc:picChg chg="add">
          <ac:chgData name="Taylor Thurston" userId="10285e41d43c4120" providerId="LiveId" clId="{86B52183-31D8-44D2-91A0-5F9048AE19B2}" dt="2019-10-21T20:28:38.684" v="2050"/>
          <ac:picMkLst>
            <pc:docMk/>
            <pc:sldMk cId="0" sldId="263"/>
            <ac:picMk id="10" creationId="{9A34732B-D7AE-4EC3-A3FE-E48DEF04F4A2}"/>
          </ac:picMkLst>
        </pc:picChg>
        <pc:cxnChg chg="add mod">
          <ac:chgData name="Taylor Thurston" userId="10285e41d43c4120" providerId="LiveId" clId="{86B52183-31D8-44D2-91A0-5F9048AE19B2}" dt="2019-10-21T16:09:35.960" v="215" actId="1076"/>
          <ac:cxnSpMkLst>
            <pc:docMk/>
            <pc:sldMk cId="0" sldId="263"/>
            <ac:cxnSpMk id="4" creationId="{8B3D7722-EF5C-4E87-8454-0B2FE6B974F8}"/>
          </ac:cxnSpMkLst>
        </pc:cxnChg>
        <pc:cxnChg chg="add mod">
          <ac:chgData name="Taylor Thurston" userId="10285e41d43c4120" providerId="LiveId" clId="{86B52183-31D8-44D2-91A0-5F9048AE19B2}" dt="2019-10-21T16:09:39.275" v="216" actId="1076"/>
          <ac:cxnSpMkLst>
            <pc:docMk/>
            <pc:sldMk cId="0" sldId="263"/>
            <ac:cxnSpMk id="7" creationId="{72194BA8-1596-4CD4-83B8-E73A559046E8}"/>
          </ac:cxnSpMkLst>
        </pc:cxnChg>
      </pc:sldChg>
      <pc:sldChg chg="addSp delSp modSp ord modNotesTx">
        <pc:chgData name="Taylor Thurston" userId="10285e41d43c4120" providerId="LiveId" clId="{86B52183-31D8-44D2-91A0-5F9048AE19B2}" dt="2019-10-21T20:30:51.622" v="2115" actId="6549"/>
        <pc:sldMkLst>
          <pc:docMk/>
          <pc:sldMk cId="0" sldId="265"/>
        </pc:sldMkLst>
        <pc:spChg chg="add mod">
          <ac:chgData name="Taylor Thurston" userId="10285e41d43c4120" providerId="LiveId" clId="{86B52183-31D8-44D2-91A0-5F9048AE19B2}" dt="2019-10-21T19:57:11.744" v="1017" actId="20577"/>
          <ac:spMkLst>
            <pc:docMk/>
            <pc:sldMk cId="0" sldId="265"/>
            <ac:spMk id="7" creationId="{4CBCD2DD-29FE-4988-9D58-52F391138328}"/>
          </ac:spMkLst>
        </pc:spChg>
        <pc:spChg chg="mod">
          <ac:chgData name="Taylor Thurston" userId="10285e41d43c4120" providerId="LiveId" clId="{86B52183-31D8-44D2-91A0-5F9048AE19B2}" dt="2019-10-21T20:23:35.378" v="2005" actId="20577"/>
          <ac:spMkLst>
            <pc:docMk/>
            <pc:sldMk cId="0" sldId="265"/>
            <ac:spMk id="123" creationId="{00000000-0000-0000-0000-000000000000}"/>
          </ac:spMkLst>
        </pc:spChg>
        <pc:spChg chg="mod">
          <ac:chgData name="Taylor Thurston" userId="10285e41d43c4120" providerId="LiveId" clId="{86B52183-31D8-44D2-91A0-5F9048AE19B2}" dt="2019-10-21T20:17:53.511" v="1559" actId="20577"/>
          <ac:spMkLst>
            <pc:docMk/>
            <pc:sldMk cId="0" sldId="265"/>
            <ac:spMk id="124" creationId="{00000000-0000-0000-0000-000000000000}"/>
          </ac:spMkLst>
        </pc:spChg>
        <pc:picChg chg="add del mod">
          <ac:chgData name="Taylor Thurston" userId="10285e41d43c4120" providerId="LiveId" clId="{86B52183-31D8-44D2-91A0-5F9048AE19B2}" dt="2019-10-21T20:12:23.750" v="1395" actId="478"/>
          <ac:picMkLst>
            <pc:docMk/>
            <pc:sldMk cId="0" sldId="265"/>
            <ac:picMk id="2" creationId="{F4A3EF86-318E-453B-902A-B1F7015F49A8}"/>
          </ac:picMkLst>
        </pc:picChg>
        <pc:picChg chg="add del mod">
          <ac:chgData name="Taylor Thurston" userId="10285e41d43c4120" providerId="LiveId" clId="{86B52183-31D8-44D2-91A0-5F9048AE19B2}" dt="2019-10-21T19:53:04.365" v="884" actId="14100"/>
          <ac:picMkLst>
            <pc:docMk/>
            <pc:sldMk cId="0" sldId="265"/>
            <ac:picMk id="3" creationId="{ED21E69B-26FF-411D-B28A-E515358674B4}"/>
          </ac:picMkLst>
        </pc:picChg>
        <pc:picChg chg="add del mod">
          <ac:chgData name="Taylor Thurston" userId="10285e41d43c4120" providerId="LiveId" clId="{86B52183-31D8-44D2-91A0-5F9048AE19B2}" dt="2019-10-21T20:12:45.319" v="1405" actId="478"/>
          <ac:picMkLst>
            <pc:docMk/>
            <pc:sldMk cId="0" sldId="265"/>
            <ac:picMk id="4" creationId="{079527A4-9800-45CC-8F1F-D8EEACBE65FF}"/>
          </ac:picMkLst>
        </pc:picChg>
        <pc:picChg chg="add mod modCrop">
          <ac:chgData name="Taylor Thurston" userId="10285e41d43c4120" providerId="LiveId" clId="{86B52183-31D8-44D2-91A0-5F9048AE19B2}" dt="2019-10-21T20:17:10.213" v="1526" actId="14861"/>
          <ac:picMkLst>
            <pc:docMk/>
            <pc:sldMk cId="0" sldId="265"/>
            <ac:picMk id="5" creationId="{108C6D22-1085-4B77-AE60-2D013F0F6040}"/>
          </ac:picMkLst>
        </pc:picChg>
        <pc:picChg chg="add">
          <ac:chgData name="Taylor Thurston" userId="10285e41d43c4120" providerId="LiveId" clId="{86B52183-31D8-44D2-91A0-5F9048AE19B2}" dt="2019-10-21T20:25:36.466" v="2026"/>
          <ac:picMkLst>
            <pc:docMk/>
            <pc:sldMk cId="0" sldId="265"/>
            <ac:picMk id="11" creationId="{E0054016-BBEA-4C08-9465-07438FC2F169}"/>
          </ac:picMkLst>
        </pc:picChg>
        <pc:picChg chg="add del mod">
          <ac:chgData name="Taylor Thurston" userId="10285e41d43c4120" providerId="LiveId" clId="{86B52183-31D8-44D2-91A0-5F9048AE19B2}" dt="2019-10-21T19:53:05.988" v="885"/>
          <ac:picMkLst>
            <pc:docMk/>
            <pc:sldMk cId="0" sldId="265"/>
            <ac:picMk id="2050" creationId="{20DB04FD-0402-4F5A-98F3-CAADDEC70BE6}"/>
          </ac:picMkLst>
        </pc:picChg>
        <pc:picChg chg="add mod">
          <ac:chgData name="Taylor Thurston" userId="10285e41d43c4120" providerId="LiveId" clId="{86B52183-31D8-44D2-91A0-5F9048AE19B2}" dt="2019-10-21T19:53:51.094" v="897" actId="1076"/>
          <ac:picMkLst>
            <pc:docMk/>
            <pc:sldMk cId="0" sldId="265"/>
            <ac:picMk id="2052" creationId="{ECB0050E-E16E-4B95-8BE4-2BC5363FC410}"/>
          </ac:picMkLst>
        </pc:picChg>
      </pc:sldChg>
      <pc:sldChg chg="addSp delSp modSp ord">
        <pc:chgData name="Taylor Thurston" userId="10285e41d43c4120" providerId="LiveId" clId="{86B52183-31D8-44D2-91A0-5F9048AE19B2}" dt="2019-10-22T13:18:13.384" v="2199" actId="20577"/>
        <pc:sldMkLst>
          <pc:docMk/>
          <pc:sldMk cId="0" sldId="268"/>
        </pc:sldMkLst>
        <pc:spChg chg="add del mod">
          <ac:chgData name="Taylor Thurston" userId="10285e41d43c4120" providerId="LiveId" clId="{86B52183-31D8-44D2-91A0-5F9048AE19B2}" dt="2019-10-21T20:18:39.397" v="1562" actId="478"/>
          <ac:spMkLst>
            <pc:docMk/>
            <pc:sldMk cId="0" sldId="268"/>
            <ac:spMk id="3" creationId="{290BDC1C-CE02-4EE2-9294-AA14CB06D635}"/>
          </ac:spMkLst>
        </pc:spChg>
        <pc:spChg chg="add del">
          <ac:chgData name="Taylor Thurston" userId="10285e41d43c4120" providerId="LiveId" clId="{86B52183-31D8-44D2-91A0-5F9048AE19B2}" dt="2019-10-21T20:23:53.651" v="2007" actId="478"/>
          <ac:spMkLst>
            <pc:docMk/>
            <pc:sldMk cId="0" sldId="268"/>
            <ac:spMk id="4" creationId="{FAFD175B-06A0-4042-B65F-8CF7BA4099F0}"/>
          </ac:spMkLst>
        </pc:spChg>
        <pc:spChg chg="add">
          <ac:chgData name="Taylor Thurston" userId="10285e41d43c4120" providerId="LiveId" clId="{86B52183-31D8-44D2-91A0-5F9048AE19B2}" dt="2019-10-21T20:23:50.295" v="2006"/>
          <ac:spMkLst>
            <pc:docMk/>
            <pc:sldMk cId="0" sldId="268"/>
            <ac:spMk id="7" creationId="{275278B1-A06C-4518-9799-CA602033BB63}"/>
          </ac:spMkLst>
        </pc:spChg>
        <pc:spChg chg="del mod">
          <ac:chgData name="Taylor Thurston" userId="10285e41d43c4120" providerId="LiveId" clId="{86B52183-31D8-44D2-91A0-5F9048AE19B2}" dt="2019-10-21T20:18:37.655" v="1561" actId="478"/>
          <ac:spMkLst>
            <pc:docMk/>
            <pc:sldMk cId="0" sldId="268"/>
            <ac:spMk id="142" creationId="{00000000-0000-0000-0000-000000000000}"/>
          </ac:spMkLst>
        </pc:spChg>
        <pc:spChg chg="mod">
          <ac:chgData name="Taylor Thurston" userId="10285e41d43c4120" providerId="LiveId" clId="{86B52183-31D8-44D2-91A0-5F9048AE19B2}" dt="2019-10-22T13:18:13.384" v="2199" actId="20577"/>
          <ac:spMkLst>
            <pc:docMk/>
            <pc:sldMk cId="0" sldId="268"/>
            <ac:spMk id="143" creationId="{00000000-0000-0000-0000-000000000000}"/>
          </ac:spMkLst>
        </pc:spChg>
        <pc:picChg chg="add">
          <ac:chgData name="Taylor Thurston" userId="10285e41d43c4120" providerId="LiveId" clId="{86B52183-31D8-44D2-91A0-5F9048AE19B2}" dt="2019-10-21T20:25:22.083" v="2024"/>
          <ac:picMkLst>
            <pc:docMk/>
            <pc:sldMk cId="0" sldId="268"/>
            <ac:picMk id="8" creationId="{8ACCF201-332B-477B-8136-8135E7BB4E87}"/>
          </ac:picMkLst>
        </pc:picChg>
      </pc:sldChg>
      <pc:sldChg chg="addSp delSp modSp modNotesTx">
        <pc:chgData name="Taylor Thurston" userId="10285e41d43c4120" providerId="LiveId" clId="{86B52183-31D8-44D2-91A0-5F9048AE19B2}" dt="2019-10-21T20:30:23.486" v="2113" actId="20577"/>
        <pc:sldMkLst>
          <pc:docMk/>
          <pc:sldMk cId="3284739554" sldId="271"/>
        </pc:sldMkLst>
        <pc:spChg chg="mod">
          <ac:chgData name="Taylor Thurston" userId="10285e41d43c4120" providerId="LiveId" clId="{86B52183-31D8-44D2-91A0-5F9048AE19B2}" dt="2019-10-21T16:29:48.221" v="348" actId="20577"/>
          <ac:spMkLst>
            <pc:docMk/>
            <pc:sldMk cId="3284739554" sldId="271"/>
            <ac:spMk id="2" creationId="{B96CBC75-E61C-4183-B0AC-1FC7C24104C9}"/>
          </ac:spMkLst>
        </pc:spChg>
        <pc:spChg chg="mod">
          <ac:chgData name="Taylor Thurston" userId="10285e41d43c4120" providerId="LiveId" clId="{86B52183-31D8-44D2-91A0-5F9048AE19B2}" dt="2019-10-21T16:30:30.217" v="415" actId="20577"/>
          <ac:spMkLst>
            <pc:docMk/>
            <pc:sldMk cId="3284739554" sldId="271"/>
            <ac:spMk id="3" creationId="{D7D491AD-C1AE-4287-B10D-7A955C72606F}"/>
          </ac:spMkLst>
        </pc:spChg>
        <pc:spChg chg="add del mod">
          <ac:chgData name="Taylor Thurston" userId="10285e41d43c4120" providerId="LiveId" clId="{86B52183-31D8-44D2-91A0-5F9048AE19B2}" dt="2019-10-21T16:27:20.757" v="297" actId="478"/>
          <ac:spMkLst>
            <pc:docMk/>
            <pc:sldMk cId="3284739554" sldId="271"/>
            <ac:spMk id="4" creationId="{D7FD3646-4802-4723-A7AD-1340E5D420F9}"/>
          </ac:spMkLst>
        </pc:spChg>
        <pc:picChg chg="add del">
          <ac:chgData name="Taylor Thurston" userId="10285e41d43c4120" providerId="LiveId" clId="{86B52183-31D8-44D2-91A0-5F9048AE19B2}" dt="2019-10-21T20:27:09.057" v="2037" actId="478"/>
          <ac:picMkLst>
            <pc:docMk/>
            <pc:sldMk cId="3284739554" sldId="271"/>
            <ac:picMk id="6" creationId="{B381EC97-6A20-458F-A12B-B828BEF6198D}"/>
          </ac:picMkLst>
        </pc:picChg>
        <pc:picChg chg="mod">
          <ac:chgData name="Taylor Thurston" userId="10285e41d43c4120" providerId="LiveId" clId="{86B52183-31D8-44D2-91A0-5F9048AE19B2}" dt="2019-10-21T16:30:42.090" v="416" actId="1076"/>
          <ac:picMkLst>
            <pc:docMk/>
            <pc:sldMk cId="3284739554" sldId="271"/>
            <ac:picMk id="7" creationId="{CC7CB556-ABC8-4677-8A17-1561C4B39FE5}"/>
          </ac:picMkLst>
        </pc:picChg>
        <pc:picChg chg="add">
          <ac:chgData name="Taylor Thurston" userId="10285e41d43c4120" providerId="LiveId" clId="{86B52183-31D8-44D2-91A0-5F9048AE19B2}" dt="2019-10-21T20:27:09.240" v="2038"/>
          <ac:picMkLst>
            <pc:docMk/>
            <pc:sldMk cId="3284739554" sldId="271"/>
            <ac:picMk id="8" creationId="{20A417D2-C22D-408C-A5F8-B626A8D1A9B4}"/>
          </ac:picMkLst>
        </pc:picChg>
      </pc:sldChg>
      <pc:sldChg chg="addSp delSp add ord">
        <pc:chgData name="Taylor Thurston" userId="10285e41d43c4120" providerId="LiveId" clId="{86B52183-31D8-44D2-91A0-5F9048AE19B2}" dt="2019-10-21T20:27:21.734" v="2040"/>
        <pc:sldMkLst>
          <pc:docMk/>
          <pc:sldMk cId="2998615464" sldId="273"/>
        </pc:sldMkLst>
        <pc:picChg chg="add del">
          <ac:chgData name="Taylor Thurston" userId="10285e41d43c4120" providerId="LiveId" clId="{86B52183-31D8-44D2-91A0-5F9048AE19B2}" dt="2019-10-21T20:27:21.517" v="2039" actId="478"/>
          <ac:picMkLst>
            <pc:docMk/>
            <pc:sldMk cId="2998615464" sldId="273"/>
            <ac:picMk id="2" creationId="{39B010C5-AB35-42D3-94AF-494ED02D455C}"/>
          </ac:picMkLst>
        </pc:picChg>
        <pc:picChg chg="add">
          <ac:chgData name="Taylor Thurston" userId="10285e41d43c4120" providerId="LiveId" clId="{86B52183-31D8-44D2-91A0-5F9048AE19B2}" dt="2019-10-21T20:27:21.734" v="2040"/>
          <ac:picMkLst>
            <pc:docMk/>
            <pc:sldMk cId="2998615464" sldId="273"/>
            <ac:picMk id="3" creationId="{08DCB9CE-3DAE-4808-BEA2-969741569FB8}"/>
          </ac:picMkLst>
        </pc:picChg>
      </pc:sldChg>
      <pc:sldChg chg="addSp add ord">
        <pc:chgData name="Taylor Thurston" userId="10285e41d43c4120" providerId="LiveId" clId="{86B52183-31D8-44D2-91A0-5F9048AE19B2}" dt="2019-10-21T20:25:42.018" v="2027"/>
        <pc:sldMkLst>
          <pc:docMk/>
          <pc:sldMk cId="4146881809" sldId="274"/>
        </pc:sldMkLst>
        <pc:picChg chg="add">
          <ac:chgData name="Taylor Thurston" userId="10285e41d43c4120" providerId="LiveId" clId="{86B52183-31D8-44D2-91A0-5F9048AE19B2}" dt="2019-10-21T20:25:42.018" v="2027"/>
          <ac:picMkLst>
            <pc:docMk/>
            <pc:sldMk cId="4146881809" sldId="274"/>
            <ac:picMk id="2" creationId="{69A8CD15-45AB-4CB7-970E-B1DB08CFB334}"/>
          </ac:picMkLst>
        </pc:picChg>
      </pc:sldChg>
      <pc:sldChg chg="add del ord">
        <pc:chgData name="Taylor Thurston" userId="10285e41d43c4120" providerId="LiveId" clId="{86B52183-31D8-44D2-91A0-5F9048AE19B2}" dt="2019-10-21T20:24:09.956" v="2009" actId="2696"/>
        <pc:sldMkLst>
          <pc:docMk/>
          <pc:sldMk cId="1364719363" sldId="275"/>
        </pc:sldMkLst>
      </pc:sldChg>
      <pc:sldChg chg="addSp add ord">
        <pc:chgData name="Taylor Thurston" userId="10285e41d43c4120" providerId="LiveId" clId="{86B52183-31D8-44D2-91A0-5F9048AE19B2}" dt="2019-10-21T20:25:28.035" v="2025"/>
        <pc:sldMkLst>
          <pc:docMk/>
          <pc:sldMk cId="2479831364" sldId="275"/>
        </pc:sldMkLst>
        <pc:picChg chg="add">
          <ac:chgData name="Taylor Thurston" userId="10285e41d43c4120" providerId="LiveId" clId="{86B52183-31D8-44D2-91A0-5F9048AE19B2}" dt="2019-10-21T20:25:28.035" v="2025"/>
          <ac:picMkLst>
            <pc:docMk/>
            <pc:sldMk cId="2479831364" sldId="275"/>
            <ac:picMk id="2" creationId="{A664744B-DB49-42B7-B5A2-F89CEE63A8F0}"/>
          </ac:picMkLst>
        </pc:picChg>
      </pc:sldChg>
      <pc:sldChg chg="addSp delSp add ord">
        <pc:chgData name="Taylor Thurston" userId="10285e41d43c4120" providerId="LiveId" clId="{86B52183-31D8-44D2-91A0-5F9048AE19B2}" dt="2019-10-21T20:28:13.237" v="2048"/>
        <pc:sldMkLst>
          <pc:docMk/>
          <pc:sldMk cId="309561807" sldId="276"/>
        </pc:sldMkLst>
        <pc:picChg chg="del">
          <ac:chgData name="Taylor Thurston" userId="10285e41d43c4120" providerId="LiveId" clId="{86B52183-31D8-44D2-91A0-5F9048AE19B2}" dt="2019-10-21T20:28:13.047" v="2047" actId="478"/>
          <ac:picMkLst>
            <pc:docMk/>
            <pc:sldMk cId="309561807" sldId="276"/>
            <ac:picMk id="2" creationId="{69A8CD15-45AB-4CB7-970E-B1DB08CFB334}"/>
          </ac:picMkLst>
        </pc:picChg>
        <pc:picChg chg="add">
          <ac:chgData name="Taylor Thurston" userId="10285e41d43c4120" providerId="LiveId" clId="{86B52183-31D8-44D2-91A0-5F9048AE19B2}" dt="2019-10-21T20:28:13.237" v="2048"/>
          <ac:picMkLst>
            <pc:docMk/>
            <pc:sldMk cId="309561807" sldId="276"/>
            <ac:picMk id="3" creationId="{5FF5E870-68BF-47EA-BA0E-F111C44ECE19}"/>
          </ac:picMkLst>
        </pc:picChg>
      </pc:sldChg>
      <pc:sldChg chg="modSp add del ord">
        <pc:chgData name="Taylor Thurston" userId="10285e41d43c4120" providerId="LiveId" clId="{86B52183-31D8-44D2-91A0-5F9048AE19B2}" dt="2019-10-21T16:19:42.616" v="257" actId="2696"/>
        <pc:sldMkLst>
          <pc:docMk/>
          <pc:sldMk cId="515035112" sldId="276"/>
        </pc:sldMkLst>
        <pc:spChg chg="mod">
          <ac:chgData name="Taylor Thurston" userId="10285e41d43c4120" providerId="LiveId" clId="{86B52183-31D8-44D2-91A0-5F9048AE19B2}" dt="2019-10-21T16:18:19.534" v="248" actId="20577"/>
          <ac:spMkLst>
            <pc:docMk/>
            <pc:sldMk cId="515035112" sldId="276"/>
            <ac:spMk id="110" creationId="{00000000-0000-0000-0000-000000000000}"/>
          </ac:spMkLst>
        </pc:spChg>
        <pc:spChg chg="mod">
          <ac:chgData name="Taylor Thurston" userId="10285e41d43c4120" providerId="LiveId" clId="{86B52183-31D8-44D2-91A0-5F9048AE19B2}" dt="2019-10-21T16:18:36.350" v="255" actId="20577"/>
          <ac:spMkLst>
            <pc:docMk/>
            <pc:sldMk cId="515035112" sldId="276"/>
            <ac:spMk id="111" creationId="{00000000-0000-0000-0000-000000000000}"/>
          </ac:spMkLst>
        </pc:spChg>
      </pc:sldChg>
      <pc:sldChg chg="modSp add del">
        <pc:chgData name="Taylor Thurston" userId="10285e41d43c4120" providerId="LiveId" clId="{86B52183-31D8-44D2-91A0-5F9048AE19B2}" dt="2019-10-21T16:03:47.328" v="150" actId="2696"/>
        <pc:sldMkLst>
          <pc:docMk/>
          <pc:sldMk cId="4131034472" sldId="276"/>
        </pc:sldMkLst>
        <pc:spChg chg="mod">
          <ac:chgData name="Taylor Thurston" userId="10285e41d43c4120" providerId="LiveId" clId="{86B52183-31D8-44D2-91A0-5F9048AE19B2}" dt="2019-10-21T16:00:20.125" v="89" actId="20577"/>
          <ac:spMkLst>
            <pc:docMk/>
            <pc:sldMk cId="4131034472" sldId="276"/>
            <ac:spMk id="2" creationId="{526BBAAB-227B-4CAA-9460-2F34D8CB3A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baee4e90c5fa1a7060ca04dd8b00450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4FdIRPiL5v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Collective Brain Dump strategy: </a:t>
            </a:r>
            <a:r>
              <a:rPr lang="en-US" dirty="0">
                <a:hlinkClick r:id="rId3"/>
              </a:rPr>
              <a:t>https://learn.k20center.ou.edu/strategy/baee4e90c5fa1a7060ca04dd8b00450e</a:t>
            </a:r>
            <a:endParaRPr lang="en-US" dirty="0"/>
          </a:p>
          <a:p>
            <a:r>
              <a:rPr lang="en-US" dirty="0"/>
              <a:t>Once students are finished, have a whole class discussion over what they wrote down. You might write down what they say on the board and see what they come up with. </a:t>
            </a:r>
          </a:p>
        </p:txBody>
      </p:sp>
    </p:spTree>
    <p:extLst>
      <p:ext uri="{BB962C8B-B14F-4D97-AF65-F5344CB8AC3E}">
        <p14:creationId xmlns:p14="http://schemas.microsoft.com/office/powerpoint/2010/main" val="127040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e1f601b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e1f601b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Video </a:t>
            </a:r>
            <a:r>
              <a:rPr lang="en-US"/>
              <a:t>Link: </a:t>
            </a:r>
            <a:r>
              <a:rPr lang="en-US">
                <a:hlinkClick r:id="rId3"/>
              </a:rPr>
              <a:t>https://www.youtube.com/watch?v=4FdIRPiL5vA</a:t>
            </a:r>
            <a:endParaRPr lang="en-US"/>
          </a:p>
          <a:p>
            <a:pPr marL="0" lvl="0" indent="0" algn="l" rtl="0">
              <a:spcBef>
                <a:spcPts val="0"/>
              </a:spcBef>
              <a:spcAft>
                <a:spcPts val="0"/>
              </a:spcAft>
              <a:buNone/>
            </a:pPr>
            <a:r>
              <a:rPr lang="en-US" dirty="0"/>
              <a:t>You might find specific highlights to show, if you do not have time to watch the whole video.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e1789a87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e1789a87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chemeClr val="dk1"/>
                </a:solidFill>
                <a:effectLst/>
                <a:latin typeface="Arial"/>
                <a:ea typeface="Arial"/>
                <a:cs typeface="Arial"/>
                <a:sym typeface="Arial"/>
              </a:rPr>
              <a:t>Teacher Note: before class, place a line on the floor as the boundary line for shooting. Make sure the basket the students are shooting in is in line with the boundary. Depending on class size, you might want to have multiple spots, so multiple groups can go at the same time.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f4bf1e3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f4bf1e3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d1268f35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5d1268f354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ef7a8d56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5ef7a8d56a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0"/>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6"/>
        <p:cNvGrpSpPr/>
        <p:nvPr/>
      </p:nvGrpSpPr>
      <p:grpSpPr>
        <a:xfrm>
          <a:off x="0" y="0"/>
          <a:ext cx="0" cy="0"/>
          <a:chOff x="0" y="0"/>
          <a:chExt cx="0" cy="0"/>
        </a:xfrm>
      </p:grpSpPr>
      <p:sp>
        <p:nvSpPr>
          <p:cNvPr id="47" name="Google Shape;47;p30"/>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3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0" name="Google Shape;50;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1692875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028700"/>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2421402"/>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dirty="0"/>
              <a:t>Click to edit Master subtitle style</a:t>
            </a:r>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40759573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kumimoji="0" lang="en-US" dirty="0"/>
              <a:t>CLICK TO EDIT MASTER TITLE STYLE</a:t>
            </a:r>
          </a:p>
        </p:txBody>
      </p:sp>
      <p:sp>
        <p:nvSpPr>
          <p:cNvPr id="3" name="Content Placeholder 2"/>
          <p:cNvSpPr>
            <a:spLocks noGrp="1"/>
          </p:cNvSpPr>
          <p:nvPr>
            <p:ph idx="1"/>
          </p:nvPr>
        </p:nvSpPr>
        <p:spPr/>
        <p:txBody>
          <a:bodyPr/>
          <a:lstStyle>
            <a:lvl1pPr marL="205730" indent="-205730">
              <a:buClr>
                <a:schemeClr val="accent4"/>
              </a:buClr>
              <a:buSzPct val="100000"/>
              <a:buFont typeface="Arial" panose="020B0604020202020204" pitchFamily="34" charset="0"/>
              <a:buChar char="•"/>
              <a:defRPr sz="2600"/>
            </a:lvl1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2380752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028498"/>
            <a:ext cx="7772400" cy="1132284"/>
          </a:xfrm>
        </p:spPr>
        <p:txBody>
          <a:bodyPr lIns="45718" rIns="45718" anchor="t">
            <a:normAutofit/>
          </a:bodyPr>
          <a:lstStyle>
            <a:lvl1pPr marL="0" indent="0">
              <a:buNone/>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Edit Master text styles</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01364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a:lstStyle/>
          <a:p>
            <a:r>
              <a:rPr kumimoji="0" lang="en-US" dirty="0"/>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6739708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0"/>
        <p:cNvGrpSpPr/>
        <p:nvPr/>
      </p:nvGrpSpPr>
      <p:grpSpPr>
        <a:xfrm>
          <a:off x="0" y="0"/>
          <a:ext cx="0" cy="0"/>
          <a:chOff x="0" y="0"/>
          <a:chExt cx="0" cy="0"/>
        </a:xfrm>
      </p:grpSpPr>
      <p:sp>
        <p:nvSpPr>
          <p:cNvPr id="11" name="Google Shape;11;p21"/>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1"/>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Edit Master text styles</a:t>
            </a:r>
          </a:p>
        </p:txBody>
      </p:sp>
      <p:sp>
        <p:nvSpPr>
          <p:cNvPr id="4" name="Text Placeholder 3"/>
          <p:cNvSpPr>
            <a:spLocks noGrp="1"/>
          </p:cNvSpPr>
          <p:nvPr>
            <p:ph type="body" sz="half" idx="3"/>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7" y="1885950"/>
            <a:ext cx="4041775"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9954544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305800" cy="85725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accent4"/>
                </a:solidFill>
                <a:effectLst/>
                <a:latin typeface="+mj-lt"/>
                <a:ea typeface="+mj-ea"/>
                <a:cs typeface="+mj-cs"/>
              </a:defRPr>
            </a:lvl1pPr>
          </a:lstStyle>
          <a:p>
            <a:r>
              <a:rPr kumimoji="0" lang="en-US" dirty="0"/>
              <a:t>CLICK TO EDIT MASTER TITLE STYLE</a:t>
            </a:r>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72116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1938862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6149463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428750"/>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428750"/>
            <a:ext cx="3124200" cy="3257550"/>
          </a:xfrm>
        </p:spPr>
        <p:txBody>
          <a:bodyPr tIns="0"/>
          <a:lstStyle>
            <a:lvl1pPr>
              <a:buSzPct val="100000"/>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862630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1" tIns="91421" rIns="91421" bIns="91421" anchor="ctr" anchorCtr="0"/>
          <a:lstStyle>
            <a:lvl1pPr algn="l" rtl="0">
              <a:spcBef>
                <a:spcPts val="0"/>
              </a:spcBef>
              <a:buSzPct val="100000"/>
              <a:buFont typeface="Georgia"/>
              <a:buNone/>
              <a:defRPr sz="3600" b="0">
                <a:solidFill>
                  <a:srgbClr val="991B1E"/>
                </a:solidFill>
                <a:latin typeface="Calibri"/>
                <a:ea typeface="Georgia"/>
                <a:cs typeface="Calibri"/>
                <a:sym typeface="Georgia"/>
              </a:defRPr>
            </a:lvl1pPr>
            <a:lvl2pPr algn="l" rtl="0">
              <a:spcBef>
                <a:spcPts val="0"/>
              </a:spcBef>
              <a:buSzPct val="100000"/>
              <a:buFont typeface="Georgia"/>
              <a:buNone/>
              <a:defRPr sz="3600" b="0">
                <a:solidFill>
                  <a:schemeClr val="lt1"/>
                </a:solidFill>
                <a:latin typeface="Georgia"/>
                <a:ea typeface="Georgia"/>
                <a:cs typeface="Georgia"/>
                <a:sym typeface="Georgia"/>
              </a:defRPr>
            </a:lvl2pPr>
            <a:lvl3pPr algn="l" rtl="0">
              <a:spcBef>
                <a:spcPts val="0"/>
              </a:spcBef>
              <a:buSzPct val="100000"/>
              <a:buFont typeface="Georgia"/>
              <a:buNone/>
              <a:defRPr sz="3600" b="0">
                <a:solidFill>
                  <a:schemeClr val="lt1"/>
                </a:solidFill>
                <a:latin typeface="Georgia"/>
                <a:ea typeface="Georgia"/>
                <a:cs typeface="Georgia"/>
                <a:sym typeface="Georgia"/>
              </a:defRPr>
            </a:lvl3pPr>
            <a:lvl4pPr algn="l" rtl="0">
              <a:spcBef>
                <a:spcPts val="0"/>
              </a:spcBef>
              <a:buSzPct val="100000"/>
              <a:buFont typeface="Georgia"/>
              <a:buNone/>
              <a:defRPr sz="3600" b="0">
                <a:solidFill>
                  <a:schemeClr val="lt1"/>
                </a:solidFill>
                <a:latin typeface="Georgia"/>
                <a:ea typeface="Georgia"/>
                <a:cs typeface="Georgia"/>
                <a:sym typeface="Georgia"/>
              </a:defRPr>
            </a:lvl4pPr>
            <a:lvl5pPr algn="l" rtl="0">
              <a:spcBef>
                <a:spcPts val="0"/>
              </a:spcBef>
              <a:buSzPct val="100000"/>
              <a:buFont typeface="Georgia"/>
              <a:buNone/>
              <a:defRPr sz="3600" b="0">
                <a:solidFill>
                  <a:schemeClr val="lt1"/>
                </a:solidFill>
                <a:latin typeface="Georgia"/>
                <a:ea typeface="Georgia"/>
                <a:cs typeface="Georgia"/>
                <a:sym typeface="Georgia"/>
              </a:defRPr>
            </a:lvl5pPr>
            <a:lvl6pPr algn="l" rtl="0">
              <a:spcBef>
                <a:spcPts val="0"/>
              </a:spcBef>
              <a:buSzPct val="100000"/>
              <a:buFont typeface="Georgia"/>
              <a:buNone/>
              <a:defRPr sz="3600" b="0">
                <a:solidFill>
                  <a:schemeClr val="lt1"/>
                </a:solidFill>
                <a:latin typeface="Georgia"/>
                <a:ea typeface="Georgia"/>
                <a:cs typeface="Georgia"/>
                <a:sym typeface="Georgia"/>
              </a:defRPr>
            </a:lvl6pPr>
            <a:lvl7pPr algn="l" rtl="0">
              <a:spcBef>
                <a:spcPts val="0"/>
              </a:spcBef>
              <a:buSzPct val="100000"/>
              <a:buFont typeface="Georgia"/>
              <a:buNone/>
              <a:defRPr sz="3600" b="0">
                <a:solidFill>
                  <a:schemeClr val="lt1"/>
                </a:solidFill>
                <a:latin typeface="Georgia"/>
                <a:ea typeface="Georgia"/>
                <a:cs typeface="Georgia"/>
                <a:sym typeface="Georgia"/>
              </a:defRPr>
            </a:lvl7pPr>
            <a:lvl8pPr algn="l" rtl="0">
              <a:spcBef>
                <a:spcPts val="0"/>
              </a:spcBef>
              <a:buSzPct val="100000"/>
              <a:buFont typeface="Georgia"/>
              <a:buNone/>
              <a:defRPr sz="3600" b="0">
                <a:solidFill>
                  <a:schemeClr val="lt1"/>
                </a:solidFill>
                <a:latin typeface="Georgia"/>
                <a:ea typeface="Georgia"/>
                <a:cs typeface="Georgia"/>
                <a:sym typeface="Georgia"/>
              </a:defRPr>
            </a:lvl8pPr>
            <a:lvl9pPr algn="l" rtl="0">
              <a:spcBef>
                <a:spcPts val="0"/>
              </a:spcBef>
              <a:buSzPct val="100000"/>
              <a:buFont typeface="Georgia"/>
              <a:buNone/>
              <a:defRPr sz="3600" b="0">
                <a:solidFill>
                  <a:schemeClr val="lt1"/>
                </a:solidFill>
                <a:latin typeface="Georgia"/>
                <a:ea typeface="Georgia"/>
                <a:cs typeface="Georgia"/>
                <a:sym typeface="Georgia"/>
              </a:defRPr>
            </a:lvl9pPr>
          </a:lstStyle>
          <a:p>
            <a:r>
              <a:rPr lang="en-US" dirty="0"/>
              <a:t>Click to edit Master title style</a:t>
            </a:r>
          </a:p>
        </p:txBody>
      </p:sp>
      <p:sp>
        <p:nvSpPr>
          <p:cNvPr id="23" name="Shape 23"/>
          <p:cNvSpPr txBox="1">
            <a:spLocks noGrp="1"/>
          </p:cNvSpPr>
          <p:nvPr>
            <p:ph type="body" idx="1"/>
          </p:nvPr>
        </p:nvSpPr>
        <p:spPr>
          <a:xfrm>
            <a:off x="457200"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Edit Master text styles</a:t>
            </a:r>
          </a:p>
        </p:txBody>
      </p:sp>
      <p:sp>
        <p:nvSpPr>
          <p:cNvPr id="25" name="Shape 25"/>
          <p:cNvSpPr txBox="1">
            <a:spLocks noGrp="1"/>
          </p:cNvSpPr>
          <p:nvPr>
            <p:ph type="body" idx="2"/>
          </p:nvPr>
        </p:nvSpPr>
        <p:spPr>
          <a:xfrm>
            <a:off x="4692274"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Edit Master text styles</a:t>
            </a:r>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137008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204206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31" name="Shape 23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68583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11" name="Shape 21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6FC4E35A-9159-9949-BC55-44AB60AEC9F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604813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51" name="Shape 25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85103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8"/>
        <p:cNvGrpSpPr/>
        <p:nvPr/>
      </p:nvGrpSpPr>
      <p:grpSpPr>
        <a:xfrm>
          <a:off x="0" y="0"/>
          <a:ext cx="0" cy="0"/>
          <a:chOff x="0" y="0"/>
          <a:chExt cx="0" cy="0"/>
        </a:xfrm>
      </p:grpSpPr>
      <p:sp>
        <p:nvSpPr>
          <p:cNvPr id="19" name="Google Shape;19;p2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4" name="Google Shape;24;p24"/>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25" name="Google Shape;25;p24"/>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26" name="Google Shape;26;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25"/>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5" name="Google Shape;35;p26"/>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6" name="Google Shape;36;p26"/>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7" name="Google Shape;37;p26"/>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8" name="Google Shape;38;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27"/>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val="413505863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hyperlink" Target="https://www.basketball-reference.com/boxscore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hyperlink" Target="https://www.youtube.com/watch?v=4FdIRPiL5v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0.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5f4bf1e3d1_0_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lvl="0"/>
            <a:r>
              <a:rPr lang="en-US" dirty="0"/>
              <a:t>Shot Statistics: Class Discussion</a:t>
            </a:r>
            <a:endParaRPr dirty="0"/>
          </a:p>
        </p:txBody>
      </p:sp>
      <p:sp>
        <p:nvSpPr>
          <p:cNvPr id="111" name="Google Shape;111;g5f4bf1e3d1_0_0"/>
          <p:cNvSpPr txBox="1">
            <a:spLocks noGrp="1"/>
          </p:cNvSpPr>
          <p:nvPr>
            <p:ph type="body" idx="1"/>
          </p:nvPr>
        </p:nvSpPr>
        <p:spPr>
          <a:xfrm>
            <a:off x="457200" y="1451610"/>
            <a:ext cx="8229600" cy="1953229"/>
          </a:xfrm>
          <a:prstGeom prst="rect">
            <a:avLst/>
          </a:prstGeom>
        </p:spPr>
        <p:txBody>
          <a:bodyPr spcFirstLastPara="1" wrap="square" lIns="91425" tIns="45700" rIns="91425" bIns="45700" anchor="t" anchorCtr="0">
            <a:noAutofit/>
          </a:bodyPr>
          <a:lstStyle/>
          <a:p>
            <a:pPr indent="-457200"/>
            <a:r>
              <a:rPr lang="en-US" sz="2400" i="1" dirty="0">
                <a:latin typeface="Calibri" panose="020F0502020204030204" pitchFamily="34" charset="0"/>
                <a:ea typeface="Arial"/>
                <a:cs typeface="Calibri" panose="020F0502020204030204" pitchFamily="34" charset="0"/>
                <a:sym typeface="Arial"/>
              </a:rPr>
              <a:t>How did you find your probability?</a:t>
            </a:r>
          </a:p>
          <a:p>
            <a:pPr indent="-457200"/>
            <a:r>
              <a:rPr lang="en-US" sz="2400" i="1" dirty="0">
                <a:latin typeface="Calibri" panose="020F0502020204030204" pitchFamily="34" charset="0"/>
                <a:ea typeface="Arial"/>
                <a:cs typeface="Calibri" panose="020F0502020204030204" pitchFamily="34" charset="0"/>
                <a:sym typeface="Arial"/>
              </a:rPr>
              <a:t>Who has the highest chance of making a successful shot?</a:t>
            </a:r>
          </a:p>
          <a:p>
            <a:pPr indent="-457200"/>
            <a:r>
              <a:rPr lang="en-US" sz="2400" i="1" dirty="0">
                <a:latin typeface="Calibri" panose="020F0502020204030204" pitchFamily="34" charset="0"/>
                <a:ea typeface="Arial"/>
                <a:cs typeface="Calibri" panose="020F0502020204030204" pitchFamily="34" charset="0"/>
                <a:sym typeface="Arial"/>
              </a:rPr>
              <a:t>Which form (decimal, fraction, or percentage) would be most helpful to a basketball coach? Why?</a:t>
            </a:r>
            <a:endParaRPr sz="2400" i="1" dirty="0">
              <a:latin typeface="Calibri" panose="020F0502020204030204" pitchFamily="34" charset="0"/>
              <a:ea typeface="Arial"/>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B25E8F9-553B-4C66-BACB-C3B89B7B99C6}"/>
                  </a:ext>
                </a:extLst>
              </p:cNvPr>
              <p:cNvSpPr txBox="1"/>
              <p:nvPr/>
            </p:nvSpPr>
            <p:spPr>
              <a:xfrm>
                <a:off x="0" y="3415105"/>
                <a:ext cx="9143999" cy="1200329"/>
              </a:xfrm>
              <a:prstGeom prst="rect">
                <a:avLst/>
              </a:prstGeom>
              <a:noFill/>
            </p:spPr>
            <p:txBody>
              <a:bodyPr wrap="square" rtlCol="0">
                <a:spAutoFit/>
              </a:bodyPr>
              <a:lstStyle/>
              <a:p>
                <a:pPr algn="ctr"/>
                <a:r>
                  <a:rPr lang="en-US" sz="7200" dirty="0">
                    <a:solidFill>
                      <a:schemeClr val="accent2"/>
                    </a:solidFill>
                    <a:latin typeface="Cambria Math" panose="02040503050406030204" pitchFamily="18" charset="0"/>
                    <a:ea typeface="Cambria Math" panose="02040503050406030204" pitchFamily="18" charset="0"/>
                    <a:cs typeface="Calibri" panose="020F0502020204030204" pitchFamily="34" charset="0"/>
                  </a:rPr>
                  <a:t>0.7</a:t>
                </a:r>
                <a:r>
                  <a:rPr lang="en-US" sz="7200" dirty="0">
                    <a:solidFill>
                      <a:schemeClr val="accent2"/>
                    </a:solidFill>
                    <a:latin typeface="Calibri" panose="020F0502020204030204" pitchFamily="34" charset="0"/>
                    <a:cs typeface="Calibri" panose="020F0502020204030204" pitchFamily="34" charset="0"/>
                  </a:rPr>
                  <a:t>		</a:t>
                </a:r>
                <a14:m>
                  <m:oMath xmlns:m="http://schemas.openxmlformats.org/officeDocument/2006/math">
                    <m:f>
                      <m:fPr>
                        <m:type m:val="skw"/>
                        <m:ctrlPr>
                          <a:rPr lang="en-US" sz="7200" i="1" smtClean="0">
                            <a:solidFill>
                              <a:schemeClr val="accent2"/>
                            </a:solidFill>
                            <a:latin typeface="Cambria Math" panose="02040503050406030204" pitchFamily="18" charset="0"/>
                            <a:cs typeface="Calibri" panose="020F0502020204030204" pitchFamily="34" charset="0"/>
                          </a:rPr>
                        </m:ctrlPr>
                      </m:fPr>
                      <m:num>
                        <m:r>
                          <a:rPr lang="en-US" sz="7200" b="0" i="1" smtClean="0">
                            <a:solidFill>
                              <a:schemeClr val="accent2"/>
                            </a:solidFill>
                            <a:latin typeface="Cambria Math" panose="02040503050406030204" pitchFamily="18" charset="0"/>
                            <a:cs typeface="Calibri" panose="020F0502020204030204" pitchFamily="34" charset="0"/>
                          </a:rPr>
                          <m:t>7</m:t>
                        </m:r>
                      </m:num>
                      <m:den>
                        <m:r>
                          <a:rPr lang="en-US" sz="7200" b="0" i="1" smtClean="0">
                            <a:solidFill>
                              <a:schemeClr val="accent2"/>
                            </a:solidFill>
                            <a:latin typeface="Cambria Math" panose="02040503050406030204" pitchFamily="18" charset="0"/>
                            <a:cs typeface="Calibri" panose="020F0502020204030204" pitchFamily="34" charset="0"/>
                          </a:rPr>
                          <m:t>10</m:t>
                        </m:r>
                      </m:den>
                    </m:f>
                  </m:oMath>
                </a14:m>
                <a:r>
                  <a:rPr lang="en-US" sz="7200" dirty="0">
                    <a:solidFill>
                      <a:schemeClr val="accent2"/>
                    </a:solidFill>
                    <a:latin typeface="Calibri" panose="020F0502020204030204" pitchFamily="34" charset="0"/>
                    <a:cs typeface="Calibri" panose="020F0502020204030204" pitchFamily="34" charset="0"/>
                  </a:rPr>
                  <a:t>		 </a:t>
                </a:r>
                <a:r>
                  <a:rPr lang="en-US" sz="7200" dirty="0">
                    <a:solidFill>
                      <a:schemeClr val="accent2"/>
                    </a:solidFill>
                    <a:latin typeface="Cambria Math" panose="02040503050406030204" pitchFamily="18" charset="0"/>
                    <a:ea typeface="Cambria Math" panose="02040503050406030204" pitchFamily="18" charset="0"/>
                    <a:cs typeface="Calibri" panose="020F0502020204030204" pitchFamily="34" charset="0"/>
                  </a:rPr>
                  <a:t>70%</a:t>
                </a:r>
              </a:p>
            </p:txBody>
          </p:sp>
        </mc:Choice>
        <mc:Fallback xmlns="">
          <p:sp>
            <p:nvSpPr>
              <p:cNvPr id="2" name="TextBox 1">
                <a:extLst>
                  <a:ext uri="{FF2B5EF4-FFF2-40B4-BE49-F238E27FC236}">
                    <a16:creationId xmlns:a16="http://schemas.microsoft.com/office/drawing/2014/main" id="{8B25E8F9-553B-4C66-BACB-C3B89B7B99C6}"/>
                  </a:ext>
                </a:extLst>
              </p:cNvPr>
              <p:cNvSpPr txBox="1">
                <a:spLocks noRot="1" noChangeAspect="1" noMove="1" noResize="1" noEditPoints="1" noAdjustHandles="1" noChangeArrowheads="1" noChangeShapeType="1" noTextEdit="1"/>
              </p:cNvSpPr>
              <p:nvPr/>
            </p:nvSpPr>
            <p:spPr>
              <a:xfrm>
                <a:off x="0" y="3415105"/>
                <a:ext cx="9143999" cy="1200329"/>
              </a:xfrm>
              <a:prstGeom prst="rect">
                <a:avLst/>
              </a:prstGeom>
              <a:blipFill>
                <a:blip r:embed="rId4"/>
                <a:stretch>
                  <a:fillRect t="-21320" b="-39086"/>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8B3D7722-EF5C-4E87-8454-0B2FE6B974F8}"/>
              </a:ext>
            </a:extLst>
          </p:cNvPr>
          <p:cNvCxnSpPr/>
          <p:nvPr/>
        </p:nvCxnSpPr>
        <p:spPr>
          <a:xfrm>
            <a:off x="2274849" y="4036741"/>
            <a:ext cx="1011044" cy="0"/>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2194BA8-1596-4CD4-83B8-E73A559046E8}"/>
              </a:ext>
            </a:extLst>
          </p:cNvPr>
          <p:cNvCxnSpPr/>
          <p:nvPr/>
        </p:nvCxnSpPr>
        <p:spPr>
          <a:xfrm>
            <a:off x="5311697" y="4036741"/>
            <a:ext cx="1011044" cy="0"/>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 name="Content Placeholder 4">
            <a:extLst>
              <a:ext uri="{FF2B5EF4-FFF2-40B4-BE49-F238E27FC236}">
                <a16:creationId xmlns:a16="http://schemas.microsoft.com/office/drawing/2014/main" id="{9A34732B-D7AE-4EC3-A3FE-E48DEF04F4A2}"/>
              </a:ext>
            </a:extLst>
          </p:cNvPr>
          <p:cNvPicPr>
            <a:picLocks noChangeAspect="1"/>
          </p:cNvPicPr>
          <p:nvPr/>
        </p:nvPicPr>
        <p:blipFill>
          <a:blip r:embed="rId5"/>
          <a:stretch>
            <a:fillRect/>
          </a:stretch>
        </p:blipFill>
        <p:spPr>
          <a:xfrm>
            <a:off x="3266282" y="4350570"/>
            <a:ext cx="2611435" cy="1136817"/>
          </a:xfrm>
          <a:prstGeom prst="rect">
            <a:avLst/>
          </a:prstGeom>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69A8CD15-45AB-4CB7-970E-B1DB08CFB334}"/>
              </a:ext>
            </a:extLst>
          </p:cNvPr>
          <p:cNvPicPr>
            <a:picLocks noChangeAspect="1"/>
          </p:cNvPicPr>
          <p:nvPr/>
        </p:nvPicPr>
        <p:blipFill>
          <a:blip r:embed="rId2"/>
          <a:stretch>
            <a:fillRect/>
          </a:stretch>
        </p:blipFill>
        <p:spPr>
          <a:xfrm>
            <a:off x="792164" y="926302"/>
            <a:ext cx="7559673" cy="3290896"/>
          </a:xfrm>
          <a:prstGeom prst="rect">
            <a:avLst/>
          </a:prstGeom>
        </p:spPr>
      </p:pic>
    </p:spTree>
    <p:extLst>
      <p:ext uri="{BB962C8B-B14F-4D97-AF65-F5344CB8AC3E}">
        <p14:creationId xmlns:p14="http://schemas.microsoft.com/office/powerpoint/2010/main" val="41468818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5d1268f354_0_2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sz="3200" dirty="0"/>
              <a:t>Today, you start a new job as an NBA statistician.</a:t>
            </a:r>
          </a:p>
        </p:txBody>
      </p:sp>
      <p:sp>
        <p:nvSpPr>
          <p:cNvPr id="124" name="Google Shape;124;g5d1268f354_0_27"/>
          <p:cNvSpPr txBox="1">
            <a:spLocks noGrp="1"/>
          </p:cNvSpPr>
          <p:nvPr>
            <p:ph type="body" idx="1"/>
          </p:nvPr>
        </p:nvSpPr>
        <p:spPr>
          <a:xfrm>
            <a:off x="420300" y="1458985"/>
            <a:ext cx="3833503" cy="3291900"/>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sz="2000" dirty="0"/>
              <a:t>Find your team: </a:t>
            </a:r>
          </a:p>
          <a:p>
            <a:pPr marL="457200" lvl="1" indent="0">
              <a:spcBef>
                <a:spcPts val="0"/>
              </a:spcBef>
              <a:buNone/>
            </a:pPr>
            <a:r>
              <a:rPr lang="en-US" sz="1200" dirty="0">
                <a:hlinkClick r:id="rId4"/>
              </a:rPr>
              <a:t>https://www.basketball-reference.com/boxscores/</a:t>
            </a:r>
            <a:endParaRPr lang="en-US" sz="1200" dirty="0"/>
          </a:p>
          <a:p>
            <a:pPr marL="457200" lvl="1" indent="0">
              <a:spcBef>
                <a:spcPts val="0"/>
              </a:spcBef>
              <a:buNone/>
            </a:pPr>
            <a:r>
              <a:rPr lang="en-US" sz="1200" dirty="0"/>
              <a:t>(or scan QR code to the right)</a:t>
            </a:r>
          </a:p>
          <a:p>
            <a:pPr marL="342900" indent="-342900">
              <a:spcBef>
                <a:spcPts val="0"/>
              </a:spcBef>
            </a:pPr>
            <a:r>
              <a:rPr lang="en-US" sz="2000" dirty="0"/>
              <a:t>On your Statistician’s First Day handout, gather data from the last four games played. Use data for </a:t>
            </a:r>
            <a:r>
              <a:rPr lang="en-US" sz="2000" b="1" dirty="0"/>
              <a:t>2-point shots </a:t>
            </a:r>
            <a:r>
              <a:rPr lang="en-US" sz="2000" dirty="0"/>
              <a:t>and </a:t>
            </a:r>
            <a:r>
              <a:rPr lang="en-US" sz="2000" b="1" dirty="0"/>
              <a:t>3-point shots</a:t>
            </a:r>
            <a:r>
              <a:rPr lang="en-US" sz="2000" dirty="0"/>
              <a:t>.</a:t>
            </a:r>
          </a:p>
          <a:p>
            <a:pPr marL="342900" indent="-342900">
              <a:spcBef>
                <a:spcPts val="0"/>
              </a:spcBef>
            </a:pPr>
            <a:r>
              <a:rPr lang="en-US" sz="2000" dirty="0"/>
              <a:t>Find the </a:t>
            </a:r>
            <a:r>
              <a:rPr lang="en-US" sz="2000" dirty="0">
                <a:solidFill>
                  <a:schemeClr val="tx1"/>
                </a:solidFill>
              </a:rPr>
              <a:t>probability of those shots. Write them as fractions and as percentages.</a:t>
            </a:r>
          </a:p>
        </p:txBody>
      </p:sp>
      <p:pic>
        <p:nvPicPr>
          <p:cNvPr id="3" name="Picture 2">
            <a:extLst>
              <a:ext uri="{FF2B5EF4-FFF2-40B4-BE49-F238E27FC236}">
                <a16:creationId xmlns:a16="http://schemas.microsoft.com/office/drawing/2014/main" id="{ED21E69B-26FF-411D-B28A-E515358674B4}"/>
              </a:ext>
            </a:extLst>
          </p:cNvPr>
          <p:cNvPicPr>
            <a:picLocks noChangeAspect="1"/>
          </p:cNvPicPr>
          <p:nvPr/>
        </p:nvPicPr>
        <p:blipFill>
          <a:blip r:embed="rId5"/>
          <a:stretch>
            <a:fillRect/>
          </a:stretch>
        </p:blipFill>
        <p:spPr>
          <a:xfrm>
            <a:off x="7092363" y="1757462"/>
            <a:ext cx="1162905" cy="1628576"/>
          </a:xfrm>
          <a:prstGeom prst="rect">
            <a:avLst/>
          </a:prstGeom>
        </p:spPr>
      </p:pic>
      <p:pic>
        <p:nvPicPr>
          <p:cNvPr id="2052" name="Picture 4" descr="Office, Business, Paperwork, Document, Laptop, Agenda">
            <a:extLst>
              <a:ext uri="{FF2B5EF4-FFF2-40B4-BE49-F238E27FC236}">
                <a16:creationId xmlns:a16="http://schemas.microsoft.com/office/drawing/2014/main" id="{ECB0050E-E16E-4B95-8BE4-2BC5363FC4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473389"/>
            <a:ext cx="3833502" cy="233205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CBCD2DD-29FE-4988-9D58-52F391138328}"/>
              </a:ext>
            </a:extLst>
          </p:cNvPr>
          <p:cNvSpPr/>
          <p:nvPr/>
        </p:nvSpPr>
        <p:spPr>
          <a:xfrm>
            <a:off x="4572000" y="3805448"/>
            <a:ext cx="3833502" cy="307777"/>
          </a:xfrm>
          <a:prstGeom prst="rect">
            <a:avLst/>
          </a:prstGeom>
        </p:spPr>
        <p:txBody>
          <a:bodyPr wrap="square">
            <a:spAutoFit/>
          </a:bodyPr>
          <a:lstStyle/>
          <a:p>
            <a:pPr algn="ctr"/>
            <a:r>
              <a:rPr lang="en-US" sz="700" dirty="0" err="1">
                <a:solidFill>
                  <a:schemeClr val="bg1">
                    <a:lumMod val="50000"/>
                  </a:schemeClr>
                </a:solidFill>
                <a:latin typeface="Calibri" panose="020F0502020204030204" pitchFamily="34" charset="0"/>
                <a:cs typeface="Calibri" panose="020F0502020204030204" pitchFamily="34" charset="0"/>
              </a:rPr>
              <a:t>Rawpixel</a:t>
            </a:r>
            <a:r>
              <a:rPr lang="en-US" sz="700" dirty="0">
                <a:solidFill>
                  <a:schemeClr val="bg1">
                    <a:lumMod val="50000"/>
                  </a:schemeClr>
                </a:solidFill>
                <a:latin typeface="Calibri" panose="020F0502020204030204" pitchFamily="34" charset="0"/>
                <a:cs typeface="Calibri" panose="020F0502020204030204" pitchFamily="34" charset="0"/>
              </a:rPr>
              <a:t>. (n.d.). Office. Retrieved from https://pixabay.com/photos/office-business-paperwork-document-3295556/</a:t>
            </a:r>
          </a:p>
        </p:txBody>
      </p:sp>
      <p:pic>
        <p:nvPicPr>
          <p:cNvPr id="5" name="Picture 4">
            <a:extLst>
              <a:ext uri="{FF2B5EF4-FFF2-40B4-BE49-F238E27FC236}">
                <a16:creationId xmlns:a16="http://schemas.microsoft.com/office/drawing/2014/main" id="{108C6D22-1085-4B77-AE60-2D013F0F6040}"/>
              </a:ext>
            </a:extLst>
          </p:cNvPr>
          <p:cNvPicPr>
            <a:picLocks noChangeAspect="1"/>
          </p:cNvPicPr>
          <p:nvPr/>
        </p:nvPicPr>
        <p:blipFill rotWithShape="1">
          <a:blip r:embed="rId7"/>
          <a:srcRect l="2758" t="2606" r="3908" b="4125"/>
          <a:stretch/>
        </p:blipFill>
        <p:spPr>
          <a:xfrm>
            <a:off x="6949440" y="1828800"/>
            <a:ext cx="1313139" cy="1508760"/>
          </a:xfrm>
          <a:prstGeom prst="rect">
            <a:avLst/>
          </a:prstGeom>
          <a:ln>
            <a:noFill/>
          </a:ln>
          <a:effectLst>
            <a:outerShdw blurRad="50800" dist="25400" dir="2940000" sx="105000" sy="105000" algn="ctr" rotWithShape="0">
              <a:srgbClr val="000000">
                <a:alpha val="43137"/>
              </a:srgbClr>
            </a:outerShdw>
            <a:softEdge rad="12700"/>
          </a:effectLst>
        </p:spPr>
      </p:pic>
      <p:pic>
        <p:nvPicPr>
          <p:cNvPr id="11" name="Content Placeholder 4">
            <a:extLst>
              <a:ext uri="{FF2B5EF4-FFF2-40B4-BE49-F238E27FC236}">
                <a16:creationId xmlns:a16="http://schemas.microsoft.com/office/drawing/2014/main" id="{E0054016-BBEA-4C08-9465-07438FC2F169}"/>
              </a:ext>
            </a:extLst>
          </p:cNvPr>
          <p:cNvPicPr>
            <a:picLocks noChangeAspect="1"/>
          </p:cNvPicPr>
          <p:nvPr/>
        </p:nvPicPr>
        <p:blipFill>
          <a:blip r:embed="rId8"/>
          <a:stretch>
            <a:fillRect/>
          </a:stretch>
        </p:blipFill>
        <p:spPr>
          <a:xfrm>
            <a:off x="3266282" y="4350570"/>
            <a:ext cx="2611435" cy="1136816"/>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A664744B-DB49-42B7-B5A2-F89CEE63A8F0}"/>
              </a:ext>
            </a:extLst>
          </p:cNvPr>
          <p:cNvPicPr>
            <a:picLocks noChangeAspect="1"/>
          </p:cNvPicPr>
          <p:nvPr/>
        </p:nvPicPr>
        <p:blipFill>
          <a:blip r:embed="rId2"/>
          <a:stretch>
            <a:fillRect/>
          </a:stretch>
        </p:blipFill>
        <p:spPr>
          <a:xfrm>
            <a:off x="792165" y="926302"/>
            <a:ext cx="7559670" cy="3290896"/>
          </a:xfrm>
          <a:prstGeom prst="rect">
            <a:avLst/>
          </a:prstGeom>
        </p:spPr>
      </p:pic>
    </p:spTree>
    <p:extLst>
      <p:ext uri="{BB962C8B-B14F-4D97-AF65-F5344CB8AC3E}">
        <p14:creationId xmlns:p14="http://schemas.microsoft.com/office/powerpoint/2010/main" val="24798313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g5ef7a8d56a_0_4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dirty="0"/>
              <a:t>Your team’s coach has asked you to find out what shots the team should practice, based on your data. </a:t>
            </a:r>
          </a:p>
          <a:p>
            <a:r>
              <a:rPr lang="en-US" dirty="0"/>
              <a:t>What would you recommend, based on your understanding of probability? Write a letter of </a:t>
            </a:r>
            <a:r>
              <a:rPr lang="en-US" b="1" dirty="0">
                <a:solidFill>
                  <a:schemeClr val="accent4"/>
                </a:solidFill>
              </a:rPr>
              <a:t>five complete sentences</a:t>
            </a:r>
            <a:r>
              <a:rPr lang="en-US" dirty="0"/>
              <a:t> to the coach to explain what specific shots the team should practice.  </a:t>
            </a:r>
          </a:p>
        </p:txBody>
      </p:sp>
      <p:sp>
        <p:nvSpPr>
          <p:cNvPr id="7" name="Google Shape;123;g5d1268f354_0_27">
            <a:extLst>
              <a:ext uri="{FF2B5EF4-FFF2-40B4-BE49-F238E27FC236}">
                <a16:creationId xmlns:a16="http://schemas.microsoft.com/office/drawing/2014/main" id="{275278B1-A06C-4518-9799-CA602033BB63}"/>
              </a:ext>
            </a:extLst>
          </p:cNvPr>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sz="3200" dirty="0"/>
              <a:t>Today, you start a new job as an NBA statistician.</a:t>
            </a:r>
          </a:p>
        </p:txBody>
      </p:sp>
      <p:pic>
        <p:nvPicPr>
          <p:cNvPr id="8" name="Content Placeholder 4">
            <a:extLst>
              <a:ext uri="{FF2B5EF4-FFF2-40B4-BE49-F238E27FC236}">
                <a16:creationId xmlns:a16="http://schemas.microsoft.com/office/drawing/2014/main" id="{8ACCF201-332B-477B-8136-8135E7BB4E87}"/>
              </a:ext>
            </a:extLst>
          </p:cNvPr>
          <p:cNvPicPr>
            <a:picLocks noChangeAspect="1"/>
          </p:cNvPicPr>
          <p:nvPr/>
        </p:nvPicPr>
        <p:blipFill>
          <a:blip r:embed="rId4"/>
          <a:stretch>
            <a:fillRect/>
          </a:stretch>
        </p:blipFill>
        <p:spPr>
          <a:xfrm>
            <a:off x="3266283" y="4350570"/>
            <a:ext cx="2611433" cy="113681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dirty="0"/>
              <a:t>Probability in Sports</a:t>
            </a:r>
            <a:endParaRPr dirty="0"/>
          </a:p>
        </p:txBody>
      </p:sp>
      <p:sp>
        <p:nvSpPr>
          <p:cNvPr id="73" name="Google Shape;73;p2"/>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US" dirty="0"/>
              <a:t>8</a:t>
            </a:r>
            <a:r>
              <a:rPr lang="en-US" baseline="30000" dirty="0"/>
              <a:t>th</a:t>
            </a:r>
            <a:r>
              <a:rPr lang="en-US" dirty="0"/>
              <a:t> Grade Math</a:t>
            </a:r>
            <a:endParaRPr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Essential Question</a:t>
            </a:r>
            <a:endParaRPr dirty="0"/>
          </a:p>
        </p:txBody>
      </p:sp>
      <p:sp>
        <p:nvSpPr>
          <p:cNvPr id="85" name="Google Shape;85;p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63500" lvl="0" indent="0">
              <a:buNone/>
            </a:pPr>
            <a:r>
              <a:rPr lang="en-US" sz="3200" dirty="0"/>
              <a:t>How can probability inform coaching staff decision-making for sporting events?</a:t>
            </a:r>
            <a:endParaRPr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5768FB-5345-414B-8BE2-9DDA00A256B7}"/>
              </a:ext>
            </a:extLst>
          </p:cNvPr>
          <p:cNvPicPr>
            <a:picLocks noGrp="1" noChangeAspect="1"/>
          </p:cNvPicPr>
          <p:nvPr>
            <p:ph idx="4294967295"/>
          </p:nvPr>
        </p:nvPicPr>
        <p:blipFill>
          <a:blip r:embed="rId2"/>
          <a:stretch>
            <a:fillRect/>
          </a:stretch>
        </p:blipFill>
        <p:spPr>
          <a:xfrm>
            <a:off x="792163" y="925513"/>
            <a:ext cx="7559675" cy="3292475"/>
          </a:xfrm>
        </p:spPr>
      </p:pic>
    </p:spTree>
    <p:extLst>
      <p:ext uri="{BB962C8B-B14F-4D97-AF65-F5344CB8AC3E}">
        <p14:creationId xmlns:p14="http://schemas.microsoft.com/office/powerpoint/2010/main" val="1708330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BC75-E61C-4183-B0AC-1FC7C24104C9}"/>
              </a:ext>
            </a:extLst>
          </p:cNvPr>
          <p:cNvSpPr>
            <a:spLocks noGrp="1"/>
          </p:cNvSpPr>
          <p:nvPr>
            <p:ph type="title"/>
          </p:nvPr>
        </p:nvSpPr>
        <p:spPr/>
        <p:txBody>
          <a:bodyPr/>
          <a:lstStyle/>
          <a:p>
            <a:r>
              <a:rPr lang="en-US" dirty="0"/>
              <a:t>Basketball Brain Dump</a:t>
            </a:r>
          </a:p>
        </p:txBody>
      </p:sp>
      <p:sp>
        <p:nvSpPr>
          <p:cNvPr id="3" name="Text Placeholder 2">
            <a:extLst>
              <a:ext uri="{FF2B5EF4-FFF2-40B4-BE49-F238E27FC236}">
                <a16:creationId xmlns:a16="http://schemas.microsoft.com/office/drawing/2014/main" id="{D7D491AD-C1AE-4287-B10D-7A955C72606F}"/>
              </a:ext>
            </a:extLst>
          </p:cNvPr>
          <p:cNvSpPr>
            <a:spLocks noGrp="1"/>
          </p:cNvSpPr>
          <p:nvPr>
            <p:ph type="body" idx="1"/>
          </p:nvPr>
        </p:nvSpPr>
        <p:spPr>
          <a:xfrm>
            <a:off x="457200" y="1451610"/>
            <a:ext cx="5389488" cy="3371850"/>
          </a:xfrm>
        </p:spPr>
        <p:txBody>
          <a:bodyPr/>
          <a:lstStyle/>
          <a:p>
            <a:r>
              <a:rPr lang="en-US" dirty="0"/>
              <a:t>On scratch paper, write down everything you know about basketball.</a:t>
            </a:r>
          </a:p>
          <a:p>
            <a:r>
              <a:rPr lang="en-US" dirty="0"/>
              <a:t>Be ready to share with the class. </a:t>
            </a:r>
          </a:p>
        </p:txBody>
      </p:sp>
      <p:pic>
        <p:nvPicPr>
          <p:cNvPr id="7" name="Picture 6">
            <a:extLst>
              <a:ext uri="{FF2B5EF4-FFF2-40B4-BE49-F238E27FC236}">
                <a16:creationId xmlns:a16="http://schemas.microsoft.com/office/drawing/2014/main" id="{CC7CB556-ABC8-4677-8A17-1561C4B39FE5}"/>
              </a:ext>
            </a:extLst>
          </p:cNvPr>
          <p:cNvPicPr>
            <a:picLocks noChangeAspect="1"/>
          </p:cNvPicPr>
          <p:nvPr/>
        </p:nvPicPr>
        <p:blipFill>
          <a:blip r:embed="rId4"/>
          <a:stretch>
            <a:fillRect/>
          </a:stretch>
        </p:blipFill>
        <p:spPr>
          <a:xfrm rot="834349">
            <a:off x="5634244" y="936207"/>
            <a:ext cx="2650523" cy="3410712"/>
          </a:xfrm>
          <a:prstGeom prst="rect">
            <a:avLst/>
          </a:prstGeom>
          <a:effectLst>
            <a:softEdge rad="25400"/>
          </a:effectLst>
        </p:spPr>
      </p:pic>
      <p:pic>
        <p:nvPicPr>
          <p:cNvPr id="8" name="Content Placeholder 4">
            <a:extLst>
              <a:ext uri="{FF2B5EF4-FFF2-40B4-BE49-F238E27FC236}">
                <a16:creationId xmlns:a16="http://schemas.microsoft.com/office/drawing/2014/main" id="{20A417D2-C22D-408C-A5F8-B626A8D1A9B4}"/>
              </a:ext>
            </a:extLst>
          </p:cNvPr>
          <p:cNvPicPr>
            <a:picLocks noChangeAspect="1"/>
          </p:cNvPicPr>
          <p:nvPr/>
        </p:nvPicPr>
        <p:blipFill>
          <a:blip r:embed="rId5"/>
          <a:stretch>
            <a:fillRect/>
          </a:stretch>
        </p:blipFill>
        <p:spPr>
          <a:xfrm>
            <a:off x="3266281" y="4350297"/>
            <a:ext cx="2611437" cy="1137363"/>
          </a:xfrm>
          <a:prstGeom prst="rect">
            <a:avLst/>
          </a:prstGeom>
        </p:spPr>
      </p:pic>
    </p:spTree>
    <p:custDataLst>
      <p:tags r:id="rId1"/>
    </p:custDataLst>
    <p:extLst>
      <p:ext uri="{BB962C8B-B14F-4D97-AF65-F5344CB8AC3E}">
        <p14:creationId xmlns:p14="http://schemas.microsoft.com/office/powerpoint/2010/main" val="32847395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5e1f601b76_0_0"/>
          <p:cNvSpPr txBox="1">
            <a:spLocks noGrp="1"/>
          </p:cNvSpPr>
          <p:nvPr>
            <p:ph type="title"/>
          </p:nvPr>
        </p:nvSpPr>
        <p:spPr>
          <a:xfrm>
            <a:off x="1905546" y="3986271"/>
            <a:ext cx="5332906" cy="457967"/>
          </a:xfrm>
          <a:prstGeom prst="rect">
            <a:avLst/>
          </a:prstGeom>
        </p:spPr>
        <p:txBody>
          <a:bodyPr spcFirstLastPara="1" wrap="square" lIns="0" tIns="45700" rIns="0" bIns="0" anchor="b" anchorCtr="0">
            <a:noAutofit/>
          </a:bodyPr>
          <a:lstStyle/>
          <a:p>
            <a:pPr lvl="0" algn="ctr"/>
            <a:r>
              <a:rPr lang="en-US" sz="2800" i="1" dirty="0">
                <a:hlinkClick r:id="rId4"/>
              </a:rPr>
              <a:t>NBA’s Best Ball Fakes 2018-2019</a:t>
            </a:r>
            <a:endParaRPr sz="2800" i="1" dirty="0"/>
          </a:p>
        </p:txBody>
      </p:sp>
      <p:pic>
        <p:nvPicPr>
          <p:cNvPr id="4" name="Picture 3">
            <a:hlinkClick r:id="rId4"/>
            <a:extLst>
              <a:ext uri="{FF2B5EF4-FFF2-40B4-BE49-F238E27FC236}">
                <a16:creationId xmlns:a16="http://schemas.microsoft.com/office/drawing/2014/main" id="{41EC8E56-4017-40BE-BE8E-361C86866337}"/>
              </a:ext>
            </a:extLst>
          </p:cNvPr>
          <p:cNvPicPr>
            <a:picLocks noChangeAspect="1"/>
          </p:cNvPicPr>
          <p:nvPr/>
        </p:nvPicPr>
        <p:blipFill>
          <a:blip r:embed="rId5"/>
          <a:stretch>
            <a:fillRect/>
          </a:stretch>
        </p:blipFill>
        <p:spPr>
          <a:xfrm>
            <a:off x="1905546" y="698931"/>
            <a:ext cx="5332906" cy="2996323"/>
          </a:xfrm>
          <a:prstGeom prst="rect">
            <a:avLst/>
          </a:prstGeom>
        </p:spPr>
      </p:pic>
      <p:sp>
        <p:nvSpPr>
          <p:cNvPr id="5" name="Rectangle 4">
            <a:extLst>
              <a:ext uri="{FF2B5EF4-FFF2-40B4-BE49-F238E27FC236}">
                <a16:creationId xmlns:a16="http://schemas.microsoft.com/office/drawing/2014/main" id="{40299C4F-05B4-48F5-8512-7E4C13127FC3}"/>
              </a:ext>
            </a:extLst>
          </p:cNvPr>
          <p:cNvSpPr/>
          <p:nvPr/>
        </p:nvSpPr>
        <p:spPr>
          <a:xfrm>
            <a:off x="1630018" y="3695254"/>
            <a:ext cx="5804452" cy="415498"/>
          </a:xfrm>
          <a:prstGeom prst="rect">
            <a:avLst/>
          </a:prstGeom>
        </p:spPr>
        <p:txBody>
          <a:bodyPr wrap="square">
            <a:spAutoFit/>
          </a:bodyPr>
          <a:lstStyle/>
          <a:p>
            <a:pPr algn="ctr"/>
            <a:r>
              <a:rPr lang="en-US" sz="1000" dirty="0">
                <a:solidFill>
                  <a:schemeClr val="bg1">
                    <a:lumMod val="50000"/>
                  </a:schemeClr>
                </a:solidFill>
                <a:latin typeface="Calibri" panose="020F0502020204030204" pitchFamily="34" charset="0"/>
                <a:cs typeface="Calibri" panose="020F0502020204030204" pitchFamily="34" charset="0"/>
              </a:rPr>
              <a:t>NBA's Best Ball Fakes | 2018-19 </a:t>
            </a:r>
            <a:r>
              <a:rPr lang="en-US" sz="1000" dirty="0" err="1">
                <a:solidFill>
                  <a:schemeClr val="bg1">
                    <a:lumMod val="50000"/>
                  </a:schemeClr>
                </a:solidFill>
                <a:latin typeface="Calibri" panose="020F0502020204030204" pitchFamily="34" charset="0"/>
                <a:cs typeface="Calibri" panose="020F0502020204030204" pitchFamily="34" charset="0"/>
              </a:rPr>
              <a:t>Nba</a:t>
            </a:r>
            <a:r>
              <a:rPr lang="en-US" sz="1000" dirty="0">
                <a:solidFill>
                  <a:schemeClr val="bg1">
                    <a:lumMod val="50000"/>
                  </a:schemeClr>
                </a:solidFill>
                <a:latin typeface="Calibri" panose="020F0502020204030204" pitchFamily="34" charset="0"/>
                <a:cs typeface="Calibri" panose="020F0502020204030204" pitchFamily="34" charset="0"/>
              </a:rPr>
              <a:t> Season | #</a:t>
            </a:r>
            <a:r>
              <a:rPr lang="en-US" sz="1000" dirty="0" err="1">
                <a:solidFill>
                  <a:schemeClr val="bg1">
                    <a:lumMod val="50000"/>
                  </a:schemeClr>
                </a:solidFill>
                <a:latin typeface="Calibri" panose="020F0502020204030204" pitchFamily="34" charset="0"/>
                <a:cs typeface="Calibri" panose="020F0502020204030204" pitchFamily="34" charset="0"/>
              </a:rPr>
              <a:t>NBAHandlesWeek</a:t>
            </a:r>
            <a:r>
              <a:rPr lang="en-US" sz="1000" dirty="0">
                <a:solidFill>
                  <a:schemeClr val="bg1">
                    <a:lumMod val="50000"/>
                  </a:schemeClr>
                </a:solidFill>
                <a:latin typeface="Calibri" panose="020F0502020204030204" pitchFamily="34" charset="0"/>
                <a:cs typeface="Calibri" panose="020F0502020204030204" pitchFamily="34" charset="0"/>
              </a:rPr>
              <a:t>. (2019). Retrieved from https://www.youtube.com/watch?v=4FdIRPiL5vA</a:t>
            </a:r>
          </a:p>
        </p:txBody>
      </p:sp>
      <p:pic>
        <p:nvPicPr>
          <p:cNvPr id="9" name="Content Placeholder 4">
            <a:extLst>
              <a:ext uri="{FF2B5EF4-FFF2-40B4-BE49-F238E27FC236}">
                <a16:creationId xmlns:a16="http://schemas.microsoft.com/office/drawing/2014/main" id="{89E21FD9-BC54-4F04-92AD-8C834D0BB7D6}"/>
              </a:ext>
            </a:extLst>
          </p:cNvPr>
          <p:cNvPicPr>
            <a:picLocks noChangeAspect="1"/>
          </p:cNvPicPr>
          <p:nvPr/>
        </p:nvPicPr>
        <p:blipFill>
          <a:blip r:embed="rId6"/>
          <a:stretch>
            <a:fillRect/>
          </a:stretch>
        </p:blipFill>
        <p:spPr>
          <a:xfrm>
            <a:off x="3266281" y="4350297"/>
            <a:ext cx="2611437" cy="113736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08DCB9CE-3DAE-4808-BEA2-969741569FB8}"/>
              </a:ext>
            </a:extLst>
          </p:cNvPr>
          <p:cNvPicPr>
            <a:picLocks noChangeAspect="1"/>
          </p:cNvPicPr>
          <p:nvPr/>
        </p:nvPicPr>
        <p:blipFill>
          <a:blip r:embed="rId2"/>
          <a:stretch>
            <a:fillRect/>
          </a:stretch>
        </p:blipFill>
        <p:spPr>
          <a:xfrm>
            <a:off x="792163" y="926302"/>
            <a:ext cx="7559675" cy="3290897"/>
          </a:xfrm>
          <a:prstGeom prst="rect">
            <a:avLst/>
          </a:prstGeom>
        </p:spPr>
      </p:pic>
    </p:spTree>
    <p:extLst>
      <p:ext uri="{BB962C8B-B14F-4D97-AF65-F5344CB8AC3E}">
        <p14:creationId xmlns:p14="http://schemas.microsoft.com/office/powerpoint/2010/main" val="2998615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5e1789a875_0_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Shot Statistics: Collecting </a:t>
            </a:r>
            <a:r>
              <a:rPr lang="en-US"/>
              <a:t>Your Data</a:t>
            </a:r>
            <a:endParaRPr dirty="0"/>
          </a:p>
        </p:txBody>
      </p:sp>
      <p:sp>
        <p:nvSpPr>
          <p:cNvPr id="98" name="Google Shape;98;g5e1789a875_0_6"/>
          <p:cNvSpPr txBox="1">
            <a:spLocks noGrp="1"/>
          </p:cNvSpPr>
          <p:nvPr>
            <p:ph type="body" idx="1"/>
          </p:nvPr>
        </p:nvSpPr>
        <p:spPr>
          <a:xfrm>
            <a:off x="457200" y="1420674"/>
            <a:ext cx="5044068" cy="2518352"/>
          </a:xfrm>
          <a:prstGeom prst="rect">
            <a:avLst/>
          </a:prstGeom>
        </p:spPr>
        <p:txBody>
          <a:bodyPr spcFirstLastPara="1" wrap="square" lIns="91425" tIns="45700" rIns="91425" bIns="45700" anchor="t" anchorCtr="0">
            <a:noAutofit/>
          </a:bodyPr>
          <a:lstStyle/>
          <a:p>
            <a:pPr indent="-457200"/>
            <a:r>
              <a:rPr lang="en-US" sz="2400" dirty="0">
                <a:latin typeface="Calibri" panose="020F0502020204030204" pitchFamily="34" charset="0"/>
                <a:ea typeface="Arial"/>
                <a:cs typeface="Calibri" panose="020F0502020204030204" pitchFamily="34" charset="0"/>
                <a:sym typeface="Arial"/>
              </a:rPr>
              <a:t>Now collect our own statistics!</a:t>
            </a:r>
          </a:p>
          <a:p>
            <a:pPr indent="-457200"/>
            <a:r>
              <a:rPr lang="en-US" sz="2400" dirty="0">
                <a:latin typeface="Calibri" panose="020F0502020204030204" pitchFamily="34" charset="0"/>
                <a:ea typeface="Arial"/>
                <a:cs typeface="Calibri" panose="020F0502020204030204" pitchFamily="34" charset="0"/>
                <a:sym typeface="Arial"/>
              </a:rPr>
              <a:t>Work in pairs: one person shoots first while the other records their shots on the Shot Statistics handout. Then switch. </a:t>
            </a:r>
          </a:p>
          <a:p>
            <a:pPr indent="-457200"/>
            <a:r>
              <a:rPr lang="en-US" sz="2400" dirty="0">
                <a:latin typeface="Calibri" panose="020F0502020204030204" pitchFamily="34" charset="0"/>
                <a:ea typeface="Arial"/>
                <a:cs typeface="Calibri" panose="020F0502020204030204" pitchFamily="34" charset="0"/>
                <a:sym typeface="Arial"/>
              </a:rPr>
              <a:t>Shoot 10 times each.</a:t>
            </a:r>
          </a:p>
          <a:p>
            <a:pPr indent="-457200"/>
            <a:r>
              <a:rPr lang="en-US" sz="2400" dirty="0">
                <a:latin typeface="Calibri" panose="020F0502020204030204" pitchFamily="34" charset="0"/>
                <a:ea typeface="Arial"/>
                <a:cs typeface="Calibri" panose="020F0502020204030204" pitchFamily="34" charset="0"/>
                <a:sym typeface="Arial"/>
              </a:rPr>
              <a:t>What’s your probability of making a shot?</a:t>
            </a:r>
            <a:endParaRPr sz="2400" dirty="0">
              <a:latin typeface="Calibri" panose="020F0502020204030204" pitchFamily="34" charset="0"/>
              <a:ea typeface="Arial"/>
              <a:cs typeface="Calibri" panose="020F0502020204030204" pitchFamily="34" charset="0"/>
              <a:sym typeface="Arial"/>
            </a:endParaRPr>
          </a:p>
        </p:txBody>
      </p:sp>
      <p:pic>
        <p:nvPicPr>
          <p:cNvPr id="1028" name="Picture 4" descr="Basketball, Net, Score, Rim, Hoop, Ball, Goal, Action">
            <a:extLst>
              <a:ext uri="{FF2B5EF4-FFF2-40B4-BE49-F238E27FC236}">
                <a16:creationId xmlns:a16="http://schemas.microsoft.com/office/drawing/2014/main" id="{5CDE8D00-140B-46FB-9ECF-EC113F321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9381" y="1583779"/>
            <a:ext cx="1919669" cy="26890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D61F6A7-5541-4278-A0C3-BB0CCEF64F1E}"/>
              </a:ext>
            </a:extLst>
          </p:cNvPr>
          <p:cNvSpPr/>
          <p:nvPr/>
        </p:nvSpPr>
        <p:spPr>
          <a:xfrm>
            <a:off x="5939381" y="4292268"/>
            <a:ext cx="1919669" cy="415498"/>
          </a:xfrm>
          <a:prstGeom prst="rect">
            <a:avLst/>
          </a:prstGeom>
        </p:spPr>
        <p:txBody>
          <a:bodyPr wrap="square">
            <a:spAutoFit/>
          </a:bodyPr>
          <a:lstStyle/>
          <a:p>
            <a:pPr algn="ctr"/>
            <a:r>
              <a:rPr lang="en-US" sz="700" dirty="0">
                <a:solidFill>
                  <a:schemeClr val="bg1">
                    <a:lumMod val="50000"/>
                  </a:schemeClr>
                </a:solidFill>
                <a:latin typeface="Calibri" panose="020F0502020204030204" pitchFamily="34" charset="0"/>
                <a:cs typeface="Calibri" panose="020F0502020204030204" pitchFamily="34" charset="0"/>
              </a:rPr>
              <a:t>Johnston, K. (n.d.). Basketball. Retrieved from https://pixabay.com/photos/basketball-net-score-rim-hoop-2099656/</a:t>
            </a:r>
          </a:p>
        </p:txBody>
      </p:sp>
      <p:pic>
        <p:nvPicPr>
          <p:cNvPr id="9" name="Content Placeholder 4">
            <a:extLst>
              <a:ext uri="{FF2B5EF4-FFF2-40B4-BE49-F238E27FC236}">
                <a16:creationId xmlns:a16="http://schemas.microsoft.com/office/drawing/2014/main" id="{D8ACA6EE-A905-4CA5-867D-FF3A84F9E04E}"/>
              </a:ext>
            </a:extLst>
          </p:cNvPr>
          <p:cNvPicPr>
            <a:picLocks noChangeAspect="1"/>
          </p:cNvPicPr>
          <p:nvPr/>
        </p:nvPicPr>
        <p:blipFill>
          <a:blip r:embed="rId5"/>
          <a:stretch>
            <a:fillRect/>
          </a:stretch>
        </p:blipFill>
        <p:spPr>
          <a:xfrm>
            <a:off x="3266281" y="4350570"/>
            <a:ext cx="2611437" cy="1136817"/>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5FF5E870-68BF-47EA-BA0E-F111C44ECE19}"/>
              </a:ext>
            </a:extLst>
          </p:cNvPr>
          <p:cNvPicPr>
            <a:picLocks noChangeAspect="1"/>
          </p:cNvPicPr>
          <p:nvPr/>
        </p:nvPicPr>
        <p:blipFill>
          <a:blip r:embed="rId2"/>
          <a:stretch>
            <a:fillRect/>
          </a:stretch>
        </p:blipFill>
        <p:spPr>
          <a:xfrm>
            <a:off x="792164" y="926302"/>
            <a:ext cx="7559673" cy="3290897"/>
          </a:xfrm>
          <a:prstGeom prst="rect">
            <a:avLst/>
          </a:prstGeom>
        </p:spPr>
      </p:pic>
    </p:spTree>
    <p:extLst>
      <p:ext uri="{BB962C8B-B14F-4D97-AF65-F5344CB8AC3E}">
        <p14:creationId xmlns:p14="http://schemas.microsoft.com/office/powerpoint/2010/main" val="3095618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LEARN THEME" val="yBLyNCq0"/>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EARN them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theme" id="{4C833FEB-3A0E-2F4D-9438-2C228479B3EA}" vid="{D5143739-D326-BE47-BBAC-0144614A2E7C}"/>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2976</TotalTime>
  <Words>508</Words>
  <Application>Microsoft Macintosh PowerPoint</Application>
  <PresentationFormat>On-screen Show (16:9)</PresentationFormat>
  <Paragraphs>35</Paragraphs>
  <Slides>14</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Cambria Math</vt:lpstr>
      <vt:lpstr>Constantia</vt:lpstr>
      <vt:lpstr>Georgia</vt:lpstr>
      <vt:lpstr>Noto Sans Symbols</vt:lpstr>
      <vt:lpstr>Wingdings 2</vt:lpstr>
      <vt:lpstr>LEARN theme</vt:lpstr>
      <vt:lpstr>1_LEARN theme</vt:lpstr>
      <vt:lpstr>PowerPoint Presentation</vt:lpstr>
      <vt:lpstr>Probability in Sports</vt:lpstr>
      <vt:lpstr>Essential Question</vt:lpstr>
      <vt:lpstr>PowerPoint Presentation</vt:lpstr>
      <vt:lpstr>Basketball Brain Dump</vt:lpstr>
      <vt:lpstr>NBA’s Best Ball Fakes 2018-2019</vt:lpstr>
      <vt:lpstr>PowerPoint Presentation</vt:lpstr>
      <vt:lpstr>Shot Statistics: Collecting Your Data</vt:lpstr>
      <vt:lpstr>PowerPoint Presentation</vt:lpstr>
      <vt:lpstr>Shot Statistics: Class Discussion</vt:lpstr>
      <vt:lpstr>PowerPoint Presentation</vt:lpstr>
      <vt:lpstr>Today, you start a new job as an NBA statistician.</vt:lpstr>
      <vt:lpstr>PowerPoint Presentation</vt:lpstr>
      <vt:lpstr>Today, you start a new job as an NBA statistician.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McDonald</dc:creator>
  <cp:lastModifiedBy>Walters, Darrin J.</cp:lastModifiedBy>
  <cp:revision>16</cp:revision>
  <dcterms:modified xsi:type="dcterms:W3CDTF">2019-10-23T19:46:12Z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E30C1DB2-8575-4A63-ACA0-E1D13DCD7E67</vt:lpwstr>
  </property>
  <property fmtid="{D5CDD505-2E9C-101B-9397-08002B2CF9AE}" pid="3" name="ArticulatePath">
    <vt:lpwstr>MergeVR PD</vt:lpwstr>
  </property>
</Properties>
</file>