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4" d="100"/>
          <a:sy n="254" d="100"/>
        </p:scale>
        <p:origin x="557" y="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df82ca08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df82ca08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df82ca08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df82ca08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df82ca08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df82ca08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df82ca08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df82ca083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df82ca08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df82ca08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df82ca08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df82ca08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f82ca08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f82ca08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f82ca083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f82ca083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df82ca08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df82ca08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457200" y="528102"/>
            <a:ext cx="8305800" cy="30636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</a:t>
            </a:r>
            <a:r>
              <a:rPr lang="en-US" dirty="0"/>
              <a:t>can you do</a:t>
            </a:r>
            <a:r>
              <a:rPr lang="en" dirty="0"/>
              <a:t> over the next two years </a:t>
            </a:r>
            <a:r>
              <a:rPr lang="en-US" dirty="0"/>
              <a:t>to increase your chances </a:t>
            </a:r>
            <a:r>
              <a:rPr lang="en-US"/>
              <a:t>of attaining </a:t>
            </a:r>
            <a:r>
              <a:rPr lang="en"/>
              <a:t>a </a:t>
            </a:r>
            <a:r>
              <a:rPr lang="en" dirty="0"/>
              <a:t>career and lifestyle with comfort, balance, and purpose?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a Life!</a:t>
            </a:r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3230078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 lesson in balancing goals for future career development</a:t>
            </a:r>
            <a:endParaRPr dirty="0"/>
          </a:p>
        </p:txBody>
      </p:sp>
      <p:pic>
        <p:nvPicPr>
          <p:cNvPr id="3" name="Picture 2" descr="A picture containing room, sign&#10;&#10;Description automatically generated">
            <a:extLst>
              <a:ext uri="{FF2B5EF4-FFF2-40B4-BE49-F238E27FC236}">
                <a16:creationId xmlns:a16="http://schemas.microsoft.com/office/drawing/2014/main" id="{6DD809B6-D759-4DF8-BA58-D61C01AF19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755" y="54543"/>
            <a:ext cx="5143500" cy="5143500"/>
          </a:xfrm>
          <a:prstGeom prst="rect">
            <a:avLst/>
          </a:prstGeom>
        </p:spPr>
      </p:pic>
      <p:pic>
        <p:nvPicPr>
          <p:cNvPr id="5" name="Picture 4" descr="A picture containing flower&#10;&#10;Description automatically generated">
            <a:extLst>
              <a:ext uri="{FF2B5EF4-FFF2-40B4-BE49-F238E27FC236}">
                <a16:creationId xmlns:a16="http://schemas.microsoft.com/office/drawing/2014/main" id="{2703D87F-05B8-4828-9B26-8C4CCBE40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9645" y="-511543"/>
            <a:ext cx="1928260" cy="1928260"/>
          </a:xfrm>
          <a:prstGeom prst="rect">
            <a:avLst/>
          </a:prstGeom>
        </p:spPr>
      </p:pic>
      <p:pic>
        <p:nvPicPr>
          <p:cNvPr id="7" name="Picture 6" descr="A picture containing flower, animal, light&#10;&#10;Description automatically generated">
            <a:extLst>
              <a:ext uri="{FF2B5EF4-FFF2-40B4-BE49-F238E27FC236}">
                <a16:creationId xmlns:a16="http://schemas.microsoft.com/office/drawing/2014/main" id="{0782C2E4-CB6F-4E77-951A-ABBE2470DF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273" y="4170948"/>
            <a:ext cx="1490512" cy="1490512"/>
          </a:xfrm>
          <a:prstGeom prst="rect">
            <a:avLst/>
          </a:prstGeom>
        </p:spPr>
      </p:pic>
      <p:pic>
        <p:nvPicPr>
          <p:cNvPr id="9" name="Picture 8" descr="A picture containing flower&#10;&#10;Description automatically generated">
            <a:extLst>
              <a:ext uri="{FF2B5EF4-FFF2-40B4-BE49-F238E27FC236}">
                <a16:creationId xmlns:a16="http://schemas.microsoft.com/office/drawing/2014/main" id="{7B4F5F19-9126-4F21-9946-087A48B6F3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762" y="-142574"/>
            <a:ext cx="2438400" cy="2438400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99F276A8-A8C1-4DEA-9BB5-577C4DEB73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962" y="3754779"/>
            <a:ext cx="2078105" cy="2078105"/>
          </a:xfrm>
          <a:prstGeom prst="rect">
            <a:avLst/>
          </a:prstGeom>
        </p:spPr>
      </p:pic>
      <p:pic>
        <p:nvPicPr>
          <p:cNvPr id="13" name="Picture 12" descr="A picture containing toy, light&#10;&#10;Description automatically generated">
            <a:extLst>
              <a:ext uri="{FF2B5EF4-FFF2-40B4-BE49-F238E27FC236}">
                <a16:creationId xmlns:a16="http://schemas.microsoft.com/office/drawing/2014/main" id="{063FCF24-2BD5-400E-A457-79C8D64DBA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66" y="3580647"/>
            <a:ext cx="2477302" cy="2477302"/>
          </a:xfrm>
          <a:prstGeom prst="rect">
            <a:avLst/>
          </a:prstGeom>
        </p:spPr>
      </p:pic>
      <p:pic>
        <p:nvPicPr>
          <p:cNvPr id="15" name="Picture 14" descr="A close up of a toy&#10;&#10;Description automatically generated">
            <a:extLst>
              <a:ext uri="{FF2B5EF4-FFF2-40B4-BE49-F238E27FC236}">
                <a16:creationId xmlns:a16="http://schemas.microsoft.com/office/drawing/2014/main" id="{68477D60-4727-4F08-A82B-EAB7C17CBF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954" y="3563049"/>
            <a:ext cx="2454843" cy="24548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 Roulette</a:t>
            </a:r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1847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Choose a career cluster.</a:t>
            </a:r>
            <a:endParaRPr lang="en" dirty="0"/>
          </a:p>
          <a:p>
            <a:pPr>
              <a:spcBef>
                <a:spcPts val="0"/>
              </a:spcBef>
            </a:pPr>
            <a:r>
              <a:rPr lang="en-US" dirty="0"/>
              <a:t>Roll the die.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Check the table on your character sheet to find out what career you rolled.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532B0-4AB6-4054-BC2A-AF3480F52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41381">
            <a:off x="4787076" y="337851"/>
            <a:ext cx="2133604" cy="3352806"/>
          </a:xfrm>
          <a:prstGeom prst="rect">
            <a:avLst/>
          </a:prstGeom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744E3E-7412-4A75-B294-F231E3889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1068">
            <a:off x="6831497" y="155803"/>
            <a:ext cx="2133604" cy="3352806"/>
          </a:xfrm>
          <a:prstGeom prst="rect">
            <a:avLst/>
          </a:prstGeom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7AF9E1-EE2E-460B-B321-C7526C2275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7118">
            <a:off x="5697778" y="1492778"/>
            <a:ext cx="2133604" cy="3352806"/>
          </a:xfrm>
          <a:prstGeom prst="rect">
            <a:avLst/>
          </a:prstGeom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Fill </a:t>
            </a:r>
            <a:r>
              <a:rPr lang="en-US" dirty="0"/>
              <a:t>Out Your Character Card</a:t>
            </a:r>
            <a:endParaRPr dirty="0"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5050302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indent="-457200">
              <a:buFont typeface="+mj-lt"/>
              <a:buAutoNum type="arabicPeriod"/>
            </a:pPr>
            <a:r>
              <a:rPr lang="en-US" sz="1400" dirty="0"/>
              <a:t>How much do you expect to be paid for this job?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400" dirty="0"/>
              <a:t>Do you think this is higher or lower than the average income?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400" dirty="0"/>
              <a:t>What kind of education does this career require?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400" dirty="0"/>
              <a:t>How will this career affect your life outside of work (time with family/friends, good health, personal fulfillment)?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400" dirty="0"/>
              <a:t>How will this career enable you to help society or your community?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400" dirty="0"/>
              <a:t>What else would you like to know about this career?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A7FC83-F182-4783-B2D7-6D24AF307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52576">
            <a:off x="5363941" y="1136324"/>
            <a:ext cx="3554619" cy="2746750"/>
          </a:xfrm>
          <a:prstGeom prst="rect">
            <a:avLst/>
          </a:prstGeom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</a:t>
            </a:r>
            <a:r>
              <a:rPr lang="en-US" dirty="0"/>
              <a:t>P</a:t>
            </a:r>
            <a:r>
              <a:rPr lang="en" dirty="0"/>
              <a:t>lay!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6A896-4A64-4EE6-B47F-D617A08A1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8210" y="1610628"/>
            <a:ext cx="5789827" cy="3256778"/>
          </a:xfrm>
          <a:prstGeom prst="rect">
            <a:avLst/>
          </a:prstGeom>
          <a:ln w="22225" cap="rnd">
            <a:noFill/>
          </a:ln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C51A834-3F41-478F-BE62-1A650C6FD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889" y="3298342"/>
            <a:ext cx="2592997" cy="2592997"/>
          </a:xfrm>
          <a:prstGeom prst="rect">
            <a:avLst/>
          </a:prstGeom>
        </p:spPr>
      </p:pic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8DE4FFF7-36C5-40D1-B0BC-39D4EE249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102" y="3397717"/>
            <a:ext cx="2788519" cy="2788519"/>
          </a:xfrm>
          <a:prstGeom prst="rect">
            <a:avLst/>
          </a:prstGeom>
        </p:spPr>
      </p:pic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3-2-1</a:t>
            </a:r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4592855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Calibri"/>
              <a:buChar char="•"/>
            </a:pPr>
            <a:r>
              <a:rPr lang="en" sz="2400" dirty="0"/>
              <a:t>What three things did you learn or notice about the relationship between income, career, and education?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Calibri"/>
              <a:buChar char="•"/>
            </a:pPr>
            <a:r>
              <a:rPr lang="en" sz="2400" dirty="0"/>
              <a:t>What are two questions you still have?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rgbClr val="980000"/>
              </a:buClr>
              <a:buSzPts val="2400"/>
              <a:buFont typeface="Calibri"/>
              <a:buChar char="•"/>
            </a:pPr>
            <a:r>
              <a:rPr lang="en" sz="2400" dirty="0"/>
              <a:t>What is one thing you found interesting?</a:t>
            </a:r>
            <a:endParaRPr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60323-103D-4CD7-88ED-AFD45A39B7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8242">
            <a:off x="5023118" y="523768"/>
            <a:ext cx="3920077" cy="3029150"/>
          </a:xfrm>
          <a:prstGeom prst="rect">
            <a:avLst/>
          </a:prstGeom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9" descr="A picture containing toy, lamp, light, clock&#10;&#10;Description automatically generated">
            <a:extLst>
              <a:ext uri="{FF2B5EF4-FFF2-40B4-BE49-F238E27FC236}">
                <a16:creationId xmlns:a16="http://schemas.microsoft.com/office/drawing/2014/main" id="{3A9A7EDD-3764-440D-A58B-36347C0C98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535" y="3469470"/>
            <a:ext cx="2592997" cy="25929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>
            <a:off x="457201" y="1451610"/>
            <a:ext cx="5330792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Read the </a:t>
            </a:r>
            <a:r>
              <a:rPr lang="en-US" sz="2000" dirty="0"/>
              <a:t>research brief</a:t>
            </a:r>
            <a:r>
              <a:rPr lang="en" sz="2000" dirty="0"/>
              <a:t> and </a:t>
            </a:r>
            <a:r>
              <a:rPr lang="en-US" sz="2000" dirty="0"/>
              <a:t>c</a:t>
            </a:r>
            <a:r>
              <a:rPr lang="en" sz="2000" dirty="0"/>
              <a:t>areer </a:t>
            </a:r>
            <a:r>
              <a:rPr lang="en-US" sz="2000" dirty="0"/>
              <a:t>c</a:t>
            </a:r>
            <a:r>
              <a:rPr lang="en" sz="2000" dirty="0"/>
              <a:t>luster </a:t>
            </a:r>
            <a:r>
              <a:rPr lang="en-US" sz="2000" dirty="0"/>
              <a:t>o</a:t>
            </a:r>
            <a:r>
              <a:rPr lang="en" sz="2000" dirty="0"/>
              <a:t>verview sheet assigned to your group.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Highlight at least three ideas in the report that are the most interesting to you. </a:t>
            </a:r>
            <a:r>
              <a:rPr lang="en-US" sz="2000" dirty="0"/>
              <a:t>N</a:t>
            </a:r>
            <a:r>
              <a:rPr lang="en" sz="2000" dirty="0"/>
              <a:t>ote in the margins why you highlighted </a:t>
            </a:r>
            <a:r>
              <a:rPr lang="en-US" sz="2000" dirty="0"/>
              <a:t>those ideas</a:t>
            </a:r>
            <a:r>
              <a:rPr lang="en" sz="2000" dirty="0"/>
              <a:t>. 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On the cluster overview, highlight at least one career you would like to learn more about.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AutoNum type="arabicPeriod"/>
            </a:pPr>
            <a:r>
              <a:rPr lang="en" sz="2000" dirty="0"/>
              <a:t>Discuss with your group what you highlighted and why.</a:t>
            </a:r>
            <a:endParaRPr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50871-4398-4847-9016-3FFBD9E5D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97161">
            <a:off x="5866985" y="273854"/>
            <a:ext cx="3048305" cy="2355509"/>
          </a:xfrm>
          <a:prstGeom prst="rect">
            <a:avLst/>
          </a:prstGeom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C0668B-27AC-4888-8165-771E07E45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51644">
            <a:off x="5903005" y="1479581"/>
            <a:ext cx="2976264" cy="2299841"/>
          </a:xfrm>
          <a:prstGeom prst="rect">
            <a:avLst/>
          </a:prstGeom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F63C1CA-9B89-4219-A4AE-E6386ACD67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68" y="3688281"/>
            <a:ext cx="2334326" cy="2334326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E0D2374-4A8A-4B8D-BAA8-0B2F519099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787" y="3516160"/>
            <a:ext cx="2656972" cy="26569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Challenges</a:t>
            </a:r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4398686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Look at the game challenges provided on the back of your character sheet. 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Pick a few to guide you as you play through the game a few more times. 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Record your results after every successful playthrough.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06094-C582-4442-8843-6DE164B18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8242">
            <a:off x="5023118" y="523768"/>
            <a:ext cx="3920077" cy="3029151"/>
          </a:xfrm>
          <a:prstGeom prst="rect">
            <a:avLst/>
          </a:prstGeom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48554272-96C3-49B6-AC41-E710BBFA5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936" y="3601372"/>
            <a:ext cx="2689058" cy="2689058"/>
          </a:xfrm>
          <a:prstGeom prst="rect">
            <a:avLst/>
          </a:prstGeom>
        </p:spPr>
      </p:pic>
      <p:pic>
        <p:nvPicPr>
          <p:cNvPr id="7" name="Picture 6" descr="A close up of a toy&#10;&#10;Description automatically generated">
            <a:extLst>
              <a:ext uri="{FF2B5EF4-FFF2-40B4-BE49-F238E27FC236}">
                <a16:creationId xmlns:a16="http://schemas.microsoft.com/office/drawing/2014/main" id="{73A6CAE1-4730-42D8-9733-55DEC64A1E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842" y="3545426"/>
            <a:ext cx="2745004" cy="2745004"/>
          </a:xfrm>
          <a:prstGeom prst="rect">
            <a:avLst/>
          </a:prstGeom>
        </p:spPr>
      </p:pic>
      <p:pic>
        <p:nvPicPr>
          <p:cNvPr id="9" name="Picture 8" descr="A person wearing a costume&#10;&#10;Description automatically generated">
            <a:extLst>
              <a:ext uri="{FF2B5EF4-FFF2-40B4-BE49-F238E27FC236}">
                <a16:creationId xmlns:a16="http://schemas.microsoft.com/office/drawing/2014/main" id="{013EC11C-E434-4140-96E0-EA0032E6D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077" y="3717311"/>
            <a:ext cx="2184686" cy="21846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Agree or Disagree?</a:t>
            </a:r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1"/>
          </p:nvPr>
        </p:nvSpPr>
        <p:spPr>
          <a:xfrm>
            <a:off x="457200" y="1451608"/>
            <a:ext cx="8229600" cy="48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 dirty="0"/>
              <a:t>The higher the education, the higher the pay.</a:t>
            </a:r>
            <a:endParaRPr sz="1800" dirty="0"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>
            <a:off x="457200" y="1938508"/>
            <a:ext cx="8229600" cy="48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College is too expensive for me.</a:t>
            </a:r>
            <a:endParaRPr sz="1800"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1"/>
          </p:nvPr>
        </p:nvSpPr>
        <p:spPr>
          <a:xfrm>
            <a:off x="457200" y="2425408"/>
            <a:ext cx="8229600" cy="48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 dirty="0"/>
              <a:t>Do you still want to pursue the same career as you did before playing the game?</a:t>
            </a:r>
            <a:endParaRPr sz="1800" dirty="0"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457200" y="2912308"/>
            <a:ext cx="8229600" cy="48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 dirty="0"/>
              <a:t>Were you right about the level of education needed?</a:t>
            </a:r>
            <a:endParaRPr sz="1800" dirty="0"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1"/>
          </p:nvPr>
        </p:nvSpPr>
        <p:spPr>
          <a:xfrm>
            <a:off x="457200" y="3399208"/>
            <a:ext cx="8229600" cy="48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Have your thoughts on higher education changed?</a:t>
            </a:r>
            <a:endParaRPr sz="1800"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457200" y="3886100"/>
            <a:ext cx="7534500" cy="48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Did you learn of jobs that you’d consider that you didn’t know existed before this activity?</a:t>
            </a:r>
            <a:endParaRPr sz="1800"/>
          </a:p>
        </p:txBody>
      </p:sp>
      <p:pic>
        <p:nvPicPr>
          <p:cNvPr id="3" name="Picture 2" descr="A picture containing airplane&#10;&#10;Description automatically generated">
            <a:extLst>
              <a:ext uri="{FF2B5EF4-FFF2-40B4-BE49-F238E27FC236}">
                <a16:creationId xmlns:a16="http://schemas.microsoft.com/office/drawing/2014/main" id="{14A2DAEE-E80A-441C-A337-D0D6097704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55141">
            <a:off x="4875696" y="-508888"/>
            <a:ext cx="2763862" cy="276386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0DC765E-00B1-4E0D-BB74-C302D0DEA7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8589">
            <a:off x="6219252" y="191933"/>
            <a:ext cx="2387065" cy="238706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5B0FE72-A436-41BE-8CBB-FAE49E85D9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5045">
            <a:off x="7497634" y="-145049"/>
            <a:ext cx="1933488" cy="193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1C6A6A5DF81549AD599BD8AC93413D" ma:contentTypeVersion="12" ma:contentTypeDescription="Create a new document." ma:contentTypeScope="" ma:versionID="45e58eff27cb235292319a70ba5735a2">
  <xsd:schema xmlns:xsd="http://www.w3.org/2001/XMLSchema" xmlns:xs="http://www.w3.org/2001/XMLSchema" xmlns:p="http://schemas.microsoft.com/office/2006/metadata/properties" xmlns:ns2="2f596243-ad67-40ac-a5f3-2cca4da2b900" xmlns:ns3="17c49af7-1705-4b1c-afca-b80d2b78cb54" targetNamespace="http://schemas.microsoft.com/office/2006/metadata/properties" ma:root="true" ma:fieldsID="6b1bab3b9164956a6668dd0b2e0415cb" ns2:_="" ns3:_="">
    <xsd:import namespace="2f596243-ad67-40ac-a5f3-2cca4da2b900"/>
    <xsd:import namespace="17c49af7-1705-4b1c-afca-b80d2b78cb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96243-ad67-40ac-a5f3-2cca4da2b9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49af7-1705-4b1c-afca-b80d2b78cb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181831-8D5A-4839-B487-7A9031FDA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596243-ad67-40ac-a5f3-2cca4da2b900"/>
    <ds:schemaRef ds:uri="17c49af7-1705-4b1c-afca-b80d2b78c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05F5EA-19C7-4750-AD30-E885965671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9877F1-3666-485F-9662-55254916DD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379</Words>
  <Application>Microsoft Office PowerPoint</Application>
  <PresentationFormat>On-screen Show (16:9)</PresentationFormat>
  <Paragraphs>36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Noto Sans Symbols</vt:lpstr>
      <vt:lpstr>Georgia</vt:lpstr>
      <vt:lpstr>Arial</vt:lpstr>
      <vt:lpstr>Constantia</vt:lpstr>
      <vt:lpstr>LEARN theme</vt:lpstr>
      <vt:lpstr>PowerPoint Presentation</vt:lpstr>
      <vt:lpstr>Get a Life!</vt:lpstr>
      <vt:lpstr>Career Roulette</vt:lpstr>
      <vt:lpstr>Fill Out Your Character Card</vt:lpstr>
      <vt:lpstr>Let’s Play!</vt:lpstr>
      <vt:lpstr>3-2-1</vt:lpstr>
      <vt:lpstr>Research</vt:lpstr>
      <vt:lpstr>Game Challenges</vt:lpstr>
      <vt:lpstr> Agree or Disagree?</vt:lpstr>
      <vt:lpstr>What can you do over the next two years to increase your chances of attaining a career and lifestyle with comfort, balance, and purpose?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Emmett</dc:creator>
  <cp:lastModifiedBy>Mathews, Emmett</cp:lastModifiedBy>
  <cp:revision>17</cp:revision>
  <dcterms:modified xsi:type="dcterms:W3CDTF">2019-10-08T17:44:03Z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0x010100B41C6A6A5DF81549AD599BD8AC93413D</vt:lpwstr>
  </property>
</Properties>
</file>