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1" r:id="rId1"/>
  </p:sldMasterIdLst>
  <p:notesMasterIdLst>
    <p:notesMasterId r:id="rId17"/>
  </p:notesMasterIdLst>
  <p:sldIdLst>
    <p:sldId id="276" r:id="rId2"/>
    <p:sldId id="256" r:id="rId3"/>
    <p:sldId id="274" r:id="rId4"/>
    <p:sldId id="275" r:id="rId5"/>
    <p:sldId id="273" r:id="rId6"/>
    <p:sldId id="296" r:id="rId7"/>
    <p:sldId id="295" r:id="rId8"/>
    <p:sldId id="297" r:id="rId9"/>
    <p:sldId id="298" r:id="rId10"/>
    <p:sldId id="299" r:id="rId11"/>
    <p:sldId id="300" r:id="rId12"/>
    <p:sldId id="282" r:id="rId13"/>
    <p:sldId id="285" r:id="rId14"/>
    <p:sldId id="288" r:id="rId15"/>
    <p:sldId id="292" r:id="rId16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00" autoAdjust="0"/>
    <p:restoredTop sz="94558"/>
  </p:normalViewPr>
  <p:slideViewPr>
    <p:cSldViewPr snapToGrid="0" snapToObjects="1">
      <p:cViewPr varScale="1">
        <p:scale>
          <a:sx n="155" d="100"/>
          <a:sy n="155" d="100"/>
        </p:scale>
        <p:origin x="568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977949955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173" TargetMode="External"/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109" TargetMode="External"/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9" name="Shape 42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30" name="Shape 43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125431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0" i="0" u="none" strike="noStrike" dirty="0">
                <a:solidFill>
                  <a:srgbClr val="292929"/>
                </a:solidFill>
                <a:effectLst/>
                <a:latin typeface="Arial" panose="020B0604020202020204" pitchFamily="34" charset="0"/>
              </a:rPr>
              <a:t>K20 Center. (n.d.). Inverted pyramid. Strategies. </a:t>
            </a:r>
            <a:r>
              <a:rPr lang="en-US" sz="1800" b="0" i="0" u="sng" strike="noStrike" dirty="0">
                <a:solidFill>
                  <a:srgbClr val="1155CC"/>
                </a:solidFill>
                <a:effectLst/>
                <a:latin typeface="Arial" panose="020B0604020202020204" pitchFamily="34" charset="0"/>
                <a:hlinkClick r:id="rId3"/>
              </a:rPr>
              <a:t>https://learn.k20center.ou.edu/strategy/173</a:t>
            </a:r>
            <a:endParaRPr lang="en-US" sz="1800" b="0" i="0" u="none" strike="noStrike" dirty="0">
              <a:solidFill>
                <a:srgbClr val="292929"/>
              </a:solidFill>
              <a:effectLst/>
              <a:latin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30533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K20 Center. (n.d.). Muddies Point. Strategies. Retrieved from </a:t>
            </a:r>
            <a:r>
              <a:rPr lang="en-US" sz="1800" u="sng" dirty="0"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hlinkClick r:id="rId3"/>
              </a:rPr>
              <a:t>https://learn.k20center.ou.edu/strategy/109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85177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microsoft.com/office/2007/relationships/hdphoto" Target="../media/hdphoto1.wdp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ARN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6452" y="1028700"/>
            <a:ext cx="1911096" cy="3122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018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"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>
            <a:extLst>
              <a:ext uri="{FF2B5EF4-FFF2-40B4-BE49-F238E27FC236}">
                <a16:creationId xmlns:a16="http://schemas.microsoft.com/office/drawing/2014/main" id="{4E1121FC-8B0E-0F4B-8A9D-C7B1ADC4049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357A07C9-52E3-4212-9CBC-F4ACF85EBAF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  <p:sp>
        <p:nvSpPr>
          <p:cNvPr id="3" name="Table Placeholder 2">
            <a:extLst>
              <a:ext uri="{FF2B5EF4-FFF2-40B4-BE49-F238E27FC236}">
                <a16:creationId xmlns:a16="http://schemas.microsoft.com/office/drawing/2014/main" id="{25752E28-88FD-4D46-A840-A174E90B52DD}"/>
              </a:ext>
            </a:extLst>
          </p:cNvPr>
          <p:cNvSpPr>
            <a:spLocks noGrp="1"/>
          </p:cNvSpPr>
          <p:nvPr>
            <p:ph type="tbl" sz="quarter" idx="10"/>
          </p:nvPr>
        </p:nvSpPr>
        <p:spPr>
          <a:xfrm>
            <a:off x="457517" y="1427702"/>
            <a:ext cx="7040563" cy="3057014"/>
          </a:xfrm>
        </p:spPr>
        <p:txBody>
          <a:bodyPr/>
          <a:lstStyle/>
          <a:p>
            <a:r>
              <a:rPr lang="en-US"/>
              <a:t>Click icon to add table</a:t>
            </a:r>
          </a:p>
        </p:txBody>
      </p:sp>
    </p:spTree>
    <p:extLst>
      <p:ext uri="{BB962C8B-B14F-4D97-AF65-F5344CB8AC3E}">
        <p14:creationId xmlns:p14="http://schemas.microsoft.com/office/powerpoint/2010/main" val="10903338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rategy v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33561A6D-6963-4F42-BC51-710587FDD32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  <p:sp>
        <p:nvSpPr>
          <p:cNvPr id="5" name="Shape 23">
            <a:extLst>
              <a:ext uri="{FF2B5EF4-FFF2-40B4-BE49-F238E27FC236}">
                <a16:creationId xmlns:a16="http://schemas.microsoft.com/office/drawing/2014/main" id="{ACA14D18-7E80-4DA7-8133-159DD521CE44}"/>
              </a:ext>
            </a:extLst>
          </p:cNvPr>
          <p:cNvSpPr txBox="1">
            <a:spLocks noGrp="1"/>
          </p:cNvSpPr>
          <p:nvPr>
            <p:ph type="body" idx="1" hasCustomPrompt="1"/>
          </p:nvPr>
        </p:nvSpPr>
        <p:spPr>
          <a:xfrm>
            <a:off x="457200" y="1305059"/>
            <a:ext cx="5020614" cy="3620866"/>
          </a:xfrm>
          <a:prstGeom prst="rect">
            <a:avLst/>
          </a:prstGeom>
          <a:noFill/>
          <a:ln>
            <a:noFill/>
          </a:ln>
        </p:spPr>
        <p:txBody>
          <a:bodyPr lIns="91421" tIns="91421" rIns="91421" bIns="91421" anchor="t" anchorCtr="0"/>
          <a:lstStyle>
            <a:lvl1pPr rtl="0">
              <a:buSzPct val="100000"/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350"/>
            </a:lvl5pPr>
            <a:lvl6pPr rtl="0">
              <a:defRPr sz="1350"/>
            </a:lvl6pPr>
            <a:lvl7pPr rtl="0">
              <a:defRPr sz="1350"/>
            </a:lvl7pPr>
            <a:lvl8pPr rtl="0">
              <a:defRPr sz="1350"/>
            </a:lvl8pPr>
            <a:lvl9pPr rtl="0">
              <a:defRPr sz="1350"/>
            </a:lvl9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5A7C2501-3118-4C0D-A655-F2D0DFA1CF1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911850" y="1663336"/>
            <a:ext cx="1828800" cy="1828009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3453675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rategy v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33561A6D-6963-4F42-BC51-710587FDD32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  <p:sp>
        <p:nvSpPr>
          <p:cNvPr id="5" name="Shape 23">
            <a:extLst>
              <a:ext uri="{FF2B5EF4-FFF2-40B4-BE49-F238E27FC236}">
                <a16:creationId xmlns:a16="http://schemas.microsoft.com/office/drawing/2014/main" id="{0C6D66F0-1C84-4362-90AC-EAB0A6DF20A3}"/>
              </a:ext>
            </a:extLst>
          </p:cNvPr>
          <p:cNvSpPr txBox="1">
            <a:spLocks noGrp="1"/>
          </p:cNvSpPr>
          <p:nvPr>
            <p:ph type="body" idx="1" hasCustomPrompt="1"/>
          </p:nvPr>
        </p:nvSpPr>
        <p:spPr>
          <a:xfrm>
            <a:off x="457200" y="1305059"/>
            <a:ext cx="3994500" cy="3620866"/>
          </a:xfrm>
          <a:prstGeom prst="rect">
            <a:avLst/>
          </a:prstGeom>
          <a:noFill/>
          <a:ln>
            <a:noFill/>
          </a:ln>
        </p:spPr>
        <p:txBody>
          <a:bodyPr lIns="91421" tIns="91421" rIns="91421" bIns="91421" anchor="t" anchorCtr="0"/>
          <a:lstStyle>
            <a:lvl1pPr rtl="0">
              <a:buSzPct val="100000"/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350"/>
            </a:lvl5pPr>
            <a:lvl6pPr rtl="0">
              <a:defRPr sz="1350"/>
            </a:lvl6pPr>
            <a:lvl7pPr rtl="0">
              <a:defRPr sz="1350"/>
            </a:lvl7pPr>
            <a:lvl8pPr rtl="0">
              <a:defRPr sz="1350"/>
            </a:lvl8pPr>
            <a:lvl9pPr rtl="0">
              <a:defRPr sz="1350"/>
            </a:lvl9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5CD319D0-7727-40E0-9BB2-013BA6FE865A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4692302" y="1305059"/>
            <a:ext cx="3994150" cy="1420813"/>
          </a:xfrm>
          <a:ln w="6350">
            <a:solidFill>
              <a:schemeClr val="bg2">
                <a:lumMod val="90000"/>
              </a:schemeClr>
            </a:solidFill>
          </a:ln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223048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ll 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Diagonal Corners Snipped 1">
            <a:extLst>
              <a:ext uri="{FF2B5EF4-FFF2-40B4-BE49-F238E27FC236}">
                <a16:creationId xmlns:a16="http://schemas.microsoft.com/office/drawing/2014/main" id="{3FE57066-AFD2-4D39-B9C9-BF451B892B56}"/>
              </a:ext>
            </a:extLst>
          </p:cNvPr>
          <p:cNvSpPr/>
          <p:nvPr userDrawn="1"/>
        </p:nvSpPr>
        <p:spPr>
          <a:xfrm>
            <a:off x="1721476" y="1313644"/>
            <a:ext cx="5701048" cy="3206840"/>
          </a:xfrm>
          <a:prstGeom prst="snip2DiagRect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33561A6D-6963-4F42-BC51-710587FDD32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  <p:sp>
        <p:nvSpPr>
          <p:cNvPr id="5" name="Shape 23">
            <a:extLst>
              <a:ext uri="{FF2B5EF4-FFF2-40B4-BE49-F238E27FC236}">
                <a16:creationId xmlns:a16="http://schemas.microsoft.com/office/drawing/2014/main" id="{0C6D66F0-1C84-4362-90AC-EAB0A6DF20A3}"/>
              </a:ext>
            </a:extLst>
          </p:cNvPr>
          <p:cNvSpPr txBox="1">
            <a:spLocks noGrp="1"/>
          </p:cNvSpPr>
          <p:nvPr>
            <p:ph type="body" idx="1" hasCustomPrompt="1"/>
          </p:nvPr>
        </p:nvSpPr>
        <p:spPr>
          <a:xfrm>
            <a:off x="2574750" y="1534732"/>
            <a:ext cx="3994500" cy="2376154"/>
          </a:xfrm>
          <a:prstGeom prst="rect">
            <a:avLst/>
          </a:prstGeom>
          <a:noFill/>
          <a:ln>
            <a:noFill/>
          </a:ln>
        </p:spPr>
        <p:txBody>
          <a:bodyPr lIns="91421" tIns="91421" rIns="91421" bIns="91421" anchor="t" anchorCtr="0"/>
          <a:lstStyle>
            <a:lvl1pPr marL="0" indent="0" rtl="0">
              <a:buSzPct val="100000"/>
              <a:buNone/>
              <a:defRPr b="1">
                <a:solidFill>
                  <a:schemeClr val="bg1"/>
                </a:solidFill>
              </a:defRPr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350"/>
            </a:lvl5pPr>
            <a:lvl6pPr rtl="0">
              <a:defRPr sz="1350"/>
            </a:lvl6pPr>
            <a:lvl7pPr rtl="0">
              <a:defRPr sz="1350"/>
            </a:lvl7pPr>
            <a:lvl8pPr rtl="0">
              <a:defRPr sz="1350"/>
            </a:lvl8pPr>
            <a:lvl9pPr rtl="0">
              <a:defRPr sz="1350"/>
            </a:lvl9pPr>
          </a:lstStyle>
          <a:p>
            <a:pPr lvl="0"/>
            <a:r>
              <a:rPr lang="en-US" dirty="0"/>
              <a:t>Quote text</a:t>
            </a:r>
          </a:p>
        </p:txBody>
      </p:sp>
      <p:sp>
        <p:nvSpPr>
          <p:cNvPr id="7" name="Shape 23">
            <a:extLst>
              <a:ext uri="{FF2B5EF4-FFF2-40B4-BE49-F238E27FC236}">
                <a16:creationId xmlns:a16="http://schemas.microsoft.com/office/drawing/2014/main" id="{98ECED1A-A97B-463C-904C-0655947FAF68}"/>
              </a:ext>
            </a:extLst>
          </p:cNvPr>
          <p:cNvSpPr txBox="1">
            <a:spLocks noGrp="1"/>
          </p:cNvSpPr>
          <p:nvPr>
            <p:ph type="body" idx="10" hasCustomPrompt="1"/>
          </p:nvPr>
        </p:nvSpPr>
        <p:spPr>
          <a:xfrm>
            <a:off x="3017949" y="3943350"/>
            <a:ext cx="3108101" cy="521326"/>
          </a:xfrm>
          <a:prstGeom prst="rect">
            <a:avLst/>
          </a:prstGeom>
          <a:noFill/>
          <a:ln>
            <a:noFill/>
          </a:ln>
        </p:spPr>
        <p:txBody>
          <a:bodyPr lIns="91421" tIns="91421" rIns="91421" bIns="91421" anchor="t" anchorCtr="0">
            <a:normAutofit/>
          </a:bodyPr>
          <a:lstStyle>
            <a:lvl1pPr marL="0" indent="0" rtl="0">
              <a:buSzPct val="100000"/>
              <a:buNone/>
              <a:defRPr sz="1600" b="1" i="1">
                <a:solidFill>
                  <a:schemeClr val="bg1"/>
                </a:solidFill>
              </a:defRPr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350"/>
            </a:lvl5pPr>
            <a:lvl6pPr rtl="0">
              <a:defRPr sz="1350"/>
            </a:lvl6pPr>
            <a:lvl7pPr rtl="0">
              <a:defRPr sz="1350"/>
            </a:lvl7pPr>
            <a:lvl8pPr rtl="0">
              <a:defRPr sz="1350"/>
            </a:lvl8pPr>
            <a:lvl9pPr rtl="0">
              <a:defRPr sz="1350"/>
            </a:lvl9pPr>
          </a:lstStyle>
          <a:p>
            <a:pPr lvl="0"/>
            <a:r>
              <a:rPr lang="en-US" dirty="0"/>
              <a:t>-Attribution</a:t>
            </a:r>
          </a:p>
        </p:txBody>
      </p:sp>
      <p:pic>
        <p:nvPicPr>
          <p:cNvPr id="11" name="Picture 10" descr="A picture containing icon&#10;&#10;Description automatically generated">
            <a:extLst>
              <a:ext uri="{FF2B5EF4-FFF2-40B4-BE49-F238E27FC236}">
                <a16:creationId xmlns:a16="http://schemas.microsoft.com/office/drawing/2014/main" id="{D6017F3C-31CC-46B1-BC0D-495B548BE5E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biLevel thresh="25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175000"/>
                    </a14:imgEffect>
                  </a14:imgLayer>
                </a14:imgProps>
              </a:ext>
            </a:extLst>
          </a:blip>
          <a:srcRect l="34179" t="21572" r="32618" b="56088"/>
          <a:stretch/>
        </p:blipFill>
        <p:spPr>
          <a:xfrm>
            <a:off x="1828288" y="1352281"/>
            <a:ext cx="639651" cy="536620"/>
          </a:xfrm>
          <a:prstGeom prst="rect">
            <a:avLst/>
          </a:prstGeom>
          <a:solidFill>
            <a:schemeClr val="bg2">
              <a:lumMod val="25000"/>
            </a:schemeClr>
          </a:solidFill>
        </p:spPr>
      </p:pic>
    </p:spTree>
    <p:extLst>
      <p:ext uri="{BB962C8B-B14F-4D97-AF65-F5344CB8AC3E}">
        <p14:creationId xmlns:p14="http://schemas.microsoft.com/office/powerpoint/2010/main" val="3774493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33561A6D-6963-4F42-BC51-710587FDD32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</p:spTree>
    <p:extLst>
      <p:ext uri="{BB962C8B-B14F-4D97-AF65-F5344CB8AC3E}">
        <p14:creationId xmlns:p14="http://schemas.microsoft.com/office/powerpoint/2010/main" val="17132508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7657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White BG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3873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lank No Logo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21829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gradFill flip="none" rotWithShape="1">
          <a:gsLst>
            <a:gs pos="0">
              <a:schemeClr val="accent4"/>
            </a:gs>
            <a:gs pos="85000">
              <a:schemeClr val="accent6"/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 hasCustomPrompt="1"/>
          </p:nvPr>
        </p:nvSpPr>
        <p:spPr>
          <a:xfrm>
            <a:off x="644652" y="1007598"/>
            <a:ext cx="7851648" cy="1371600"/>
          </a:xfrm>
          <a:ln>
            <a:noFill/>
          </a:ln>
        </p:spPr>
        <p:txBody>
          <a:bodyPr vert="horz" tIns="0" rIns="18287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44652" y="2400300"/>
            <a:ext cx="7854696" cy="1314450"/>
          </a:xfrm>
        </p:spPr>
        <p:txBody>
          <a:bodyPr lIns="0" rIns="18287">
            <a:normAutofit/>
          </a:bodyPr>
          <a:lstStyle>
            <a:lvl1pPr marL="0" marR="34289" indent="0" algn="l">
              <a:buNone/>
              <a:defRPr sz="2600">
                <a:solidFill>
                  <a:schemeClr val="tx1"/>
                </a:solidFill>
                <a:latin typeface="Calibri"/>
                <a:cs typeface="Calibri"/>
              </a:defRPr>
            </a:lvl1pPr>
            <a:lvl2pPr marL="342883" indent="0" algn="ctr">
              <a:buNone/>
            </a:lvl2pPr>
            <a:lvl3pPr marL="685765" indent="0" algn="ctr">
              <a:buNone/>
            </a:lvl3pPr>
            <a:lvl4pPr marL="1028648" indent="0" algn="ctr">
              <a:buNone/>
            </a:lvl4pPr>
            <a:lvl5pPr marL="1371530" indent="0" algn="ctr">
              <a:buNone/>
            </a:lvl5pPr>
            <a:lvl6pPr marL="1714412" indent="0" algn="ctr">
              <a:buNone/>
            </a:lvl6pPr>
            <a:lvl7pPr marL="2057295" indent="0" algn="ctr">
              <a:buNone/>
            </a:lvl7pPr>
            <a:lvl8pPr marL="2400177" indent="0" algn="ctr">
              <a:buNone/>
            </a:lvl8pPr>
            <a:lvl9pPr marL="2743060" indent="0" algn="ctr">
              <a:buNone/>
            </a:lvl9pPr>
          </a:lstStyle>
          <a:p>
            <a:r>
              <a:rPr kumimoji="0" lang="en-US"/>
              <a:t>Click to edit Master subtitle style</a:t>
            </a:r>
            <a:endParaRPr kumimoji="0"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299807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309352"/>
            <a:ext cx="8229600" cy="3434098"/>
          </a:xfrm>
        </p:spPr>
        <p:txBody>
          <a:bodyPr/>
          <a:lstStyle>
            <a:lvl1pPr marL="227013" indent="-227013">
              <a:buClr>
                <a:schemeClr val="accent4"/>
              </a:buClr>
              <a:buSzPct val="100000"/>
              <a:buFont typeface="Arial" panose="020B0604020202020204" pitchFamily="34" charset="0"/>
              <a:buChar char="•"/>
              <a:defRPr sz="2600"/>
            </a:lvl1pPr>
            <a:lvl2pPr marL="480035" indent="-185156">
              <a:buSzPct val="100000"/>
              <a:buFont typeface="Arial" panose="020B0604020202020204" pitchFamily="34" charset="0"/>
              <a:buChar char="•"/>
              <a:defRPr sz="2000"/>
            </a:lvl2pPr>
            <a:lvl3pPr marL="685765" indent="-185156">
              <a:buSzPct val="100000"/>
              <a:buFont typeface="Arial" panose="020B0604020202020204" pitchFamily="34" charset="0"/>
              <a:buChar char="•"/>
              <a:defRPr sz="1700"/>
            </a:lvl3pPr>
            <a:lvl4pPr marL="891494" indent="-157726">
              <a:buSzPct val="100000"/>
              <a:buFont typeface="Arial" panose="020B0604020202020204" pitchFamily="34" charset="0"/>
              <a:buChar char="•"/>
              <a:defRPr/>
            </a:lvl4pPr>
            <a:lvl5pPr marL="1097224" indent="-157726">
              <a:buSzPct val="100000"/>
              <a:buFont typeface="Arial" panose="020B0604020202020204" pitchFamily="34" charset="0"/>
              <a:buChar char="•"/>
              <a:defRPr sz="1350"/>
            </a:lvl5pPr>
          </a:lstStyle>
          <a:p>
            <a:pPr lvl="0" eaLnBrk="1" latinLnBrk="0" hangingPunct="1"/>
            <a:r>
              <a:rPr lang="en-US" dirty="0"/>
              <a:t>This is the default layout for slide content. To see other layout options, right-click the slide thumbnail and select Layout.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F22F552B-173D-46BA-BBEA-1B2F42FED86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</p:spTree>
    <p:extLst>
      <p:ext uri="{BB962C8B-B14F-4D97-AF65-F5344CB8AC3E}">
        <p14:creationId xmlns:p14="http://schemas.microsoft.com/office/powerpoint/2010/main" val="3423506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rdered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309352"/>
            <a:ext cx="8229600" cy="3434098"/>
          </a:xfrm>
        </p:spPr>
        <p:txBody>
          <a:bodyPr/>
          <a:lstStyle>
            <a:lvl1pPr marL="342900" indent="-342900">
              <a:buClr>
                <a:schemeClr val="accent4"/>
              </a:buClr>
              <a:buSzPct val="100000"/>
              <a:buFont typeface="+mj-lt"/>
              <a:buAutoNum type="arabicPeriod"/>
              <a:defRPr sz="2600"/>
            </a:lvl1pPr>
            <a:lvl2pPr marL="627063" indent="-333375">
              <a:buClr>
                <a:schemeClr val="accent4"/>
              </a:buClr>
              <a:buSzPct val="100000"/>
              <a:buFont typeface="+mj-lt"/>
              <a:buAutoNum type="alphaLcParenR"/>
              <a:defRPr sz="2000"/>
            </a:lvl2pPr>
            <a:lvl3pPr marL="914400" indent="-227013">
              <a:buClr>
                <a:schemeClr val="accent4"/>
              </a:buClr>
              <a:buSzPct val="100000"/>
              <a:buFont typeface="+mj-lt"/>
              <a:buAutoNum type="romanLcPeriod"/>
              <a:defRPr sz="1700"/>
            </a:lvl3pPr>
            <a:lvl4pPr marL="1076668" indent="-342900">
              <a:buSzPct val="100000"/>
              <a:buFont typeface="+mj-lt"/>
              <a:buAutoNum type="arabicPeriod"/>
              <a:defRPr/>
            </a:lvl4pPr>
            <a:lvl5pPr marL="1282398" indent="-342900">
              <a:buSzPct val="100000"/>
              <a:buFont typeface="+mj-lt"/>
              <a:buAutoNum type="arabicPeriod"/>
              <a:defRPr sz="1350"/>
            </a:lvl5pPr>
          </a:lstStyle>
          <a:p>
            <a:pPr lvl="0" eaLnBrk="1" latinLnBrk="0" hangingPunct="1"/>
            <a:r>
              <a:rPr lang="en-US" dirty="0"/>
              <a:t>Step</a:t>
            </a:r>
          </a:p>
          <a:p>
            <a:pPr lvl="1" eaLnBrk="1" latinLnBrk="0" hangingPunct="1"/>
            <a:r>
              <a:rPr lang="en-US" dirty="0" err="1"/>
              <a:t>Substep</a:t>
            </a:r>
            <a:endParaRPr lang="en-US" dirty="0"/>
          </a:p>
          <a:p>
            <a:pPr lvl="2" eaLnBrk="1" latinLnBrk="0" hangingPunct="1"/>
            <a:r>
              <a:rPr lang="en-US" dirty="0"/>
              <a:t>Sub-</a:t>
            </a:r>
            <a:r>
              <a:rPr lang="en-US" dirty="0" err="1"/>
              <a:t>substep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F22F552B-173D-46BA-BBEA-1B2F42FED86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</p:spTree>
    <p:extLst>
      <p:ext uri="{BB962C8B-B14F-4D97-AF65-F5344CB8AC3E}">
        <p14:creationId xmlns:p14="http://schemas.microsoft.com/office/powerpoint/2010/main" val="1457162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gradFill flip="none" rotWithShape="1">
          <a:gsLst>
            <a:gs pos="0">
              <a:srgbClr val="659298"/>
            </a:gs>
            <a:gs pos="100000">
              <a:srgbClr val="4E6F74"/>
            </a:gs>
          </a:gsLst>
          <a:lin ang="1596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30352" y="987552"/>
            <a:ext cx="7772400" cy="1021842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/>
          </a:bodyPr>
          <a:lstStyle>
            <a:lvl1pPr algn="l" rtl="0">
              <a:spcBef>
                <a:spcPct val="0"/>
              </a:spcBef>
              <a:buNone/>
              <a:defRPr lang="en-US" sz="5000" b="0" cap="none" baseline="0" dirty="0">
                <a:ln w="635">
                  <a:noFill/>
                </a:ln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dirty="0"/>
              <a:t>Section Name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30352" y="2028498"/>
            <a:ext cx="7772400" cy="1132284"/>
          </a:xfrm>
        </p:spPr>
        <p:txBody>
          <a:bodyPr lIns="45718" rIns="45718" anchor="t">
            <a:normAutofit/>
          </a:bodyPr>
          <a:lstStyle>
            <a:lvl1pPr marL="398463" indent="-342900">
              <a:buClr>
                <a:schemeClr val="tx1"/>
              </a:buClr>
              <a:buFont typeface="Arial" panose="020B0604020202020204" pitchFamily="34" charset="0"/>
              <a:buChar char="•"/>
              <a:defRPr sz="2600">
                <a:solidFill>
                  <a:schemeClr val="tx1"/>
                </a:solidFill>
              </a:defRPr>
            </a:lvl1pPr>
            <a:lvl2pPr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dirty="0"/>
              <a:t>Item A</a:t>
            </a:r>
          </a:p>
          <a:p>
            <a:pPr lvl="0" eaLnBrk="1" latinLnBrk="0" hangingPunct="1"/>
            <a:r>
              <a:rPr kumimoji="0" lang="en-US" dirty="0"/>
              <a:t>Item B</a:t>
            </a:r>
          </a:p>
          <a:p>
            <a:pPr lvl="0" eaLnBrk="1" latinLnBrk="0" hangingPunct="1"/>
            <a:r>
              <a:rPr kumimoji="0" lang="en-US" dirty="0"/>
              <a:t>Item C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311840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302954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317938"/>
            <a:ext cx="4038600" cy="3448256"/>
          </a:xfrm>
        </p:spPr>
        <p:txBody>
          <a:bodyPr/>
          <a:lstStyle>
            <a:lvl1pPr>
              <a:buSzPct val="100000"/>
              <a:defRPr sz="2400"/>
            </a:lvl1pPr>
            <a:lvl2pPr marL="480035" indent="-185156">
              <a:buSzPct val="100000"/>
              <a:buFont typeface="Arial" panose="020B0604020202020204" pitchFamily="34" charset="0"/>
              <a:buChar char="•"/>
              <a:defRPr sz="2000"/>
            </a:lvl2pPr>
            <a:lvl3pPr marL="685765" indent="-185156">
              <a:buSzPct val="100000"/>
              <a:buFont typeface="Arial" panose="020B0604020202020204" pitchFamily="34" charset="0"/>
              <a:buChar char="•"/>
              <a:defRPr sz="1800"/>
            </a:lvl3pPr>
            <a:lvl4pPr marL="891494" indent="-157726">
              <a:buSzPct val="100000"/>
              <a:buFont typeface="Arial" panose="020B0604020202020204" pitchFamily="34" charset="0"/>
              <a:buChar char="•"/>
              <a:defRPr sz="1500"/>
            </a:lvl4pPr>
            <a:lvl5pPr marL="1097224" indent="-157726">
              <a:buSzPct val="100000"/>
              <a:buFont typeface="Arial" panose="020B0604020202020204" pitchFamily="34" charset="0"/>
              <a:buChar char="•"/>
              <a:defRPr sz="1350"/>
            </a:lvl5pPr>
          </a:lstStyle>
          <a:p>
            <a:pPr lvl="0" eaLnBrk="1" latinLnBrk="0" hangingPunct="1"/>
            <a:r>
              <a:rPr lang="en-US" dirty="0"/>
              <a:t>First level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AA215C7E-697C-4702-93D3-61EBBCC240BD}"/>
              </a:ext>
            </a:extLst>
          </p:cNvPr>
          <p:cNvSpPr>
            <a:spLocks noGrp="1"/>
          </p:cNvSpPr>
          <p:nvPr>
            <p:ph sz="half" idx="10" hasCustomPrompt="1"/>
          </p:nvPr>
        </p:nvSpPr>
        <p:spPr>
          <a:xfrm>
            <a:off x="4648200" y="1317938"/>
            <a:ext cx="4038600" cy="3448256"/>
          </a:xfrm>
        </p:spPr>
        <p:txBody>
          <a:bodyPr/>
          <a:lstStyle>
            <a:lvl1pPr>
              <a:buSzPct val="100000"/>
              <a:defRPr sz="2400"/>
            </a:lvl1pPr>
            <a:lvl2pPr marL="480035" indent="-185156">
              <a:buSzPct val="100000"/>
              <a:buFont typeface="Arial" panose="020B0604020202020204" pitchFamily="34" charset="0"/>
              <a:buChar char="•"/>
              <a:defRPr sz="2000"/>
            </a:lvl2pPr>
            <a:lvl3pPr marL="685765" indent="-185156">
              <a:buSzPct val="100000"/>
              <a:buFont typeface="Arial" panose="020B0604020202020204" pitchFamily="34" charset="0"/>
              <a:buChar char="•"/>
              <a:defRPr sz="1800"/>
            </a:lvl3pPr>
            <a:lvl4pPr marL="891494" indent="-157726">
              <a:buSzPct val="100000"/>
              <a:buFont typeface="Arial" panose="020B0604020202020204" pitchFamily="34" charset="0"/>
              <a:buChar char="•"/>
              <a:defRPr sz="1500"/>
            </a:lvl4pPr>
            <a:lvl5pPr marL="1097224" indent="-157726">
              <a:buSzPct val="100000"/>
              <a:buFont typeface="Arial" panose="020B0604020202020204" pitchFamily="34" charset="0"/>
              <a:buChar char="•"/>
              <a:defRPr sz="1350"/>
            </a:lvl5pPr>
          </a:lstStyle>
          <a:p>
            <a:pPr lvl="0" eaLnBrk="1" latinLnBrk="0" hangingPunct="1"/>
            <a:r>
              <a:rPr lang="en-US" dirty="0"/>
              <a:t>First level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732230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391436"/>
            <a:ext cx="4040188" cy="494514"/>
          </a:xfrm>
        </p:spPr>
        <p:txBody>
          <a:bodyPr lIns="45718" tIns="0" rIns="45718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1500" b="1"/>
            </a:lvl2pPr>
            <a:lvl3pPr>
              <a:buNone/>
              <a:defRPr sz="1350" b="1"/>
            </a:lvl3pPr>
            <a:lvl4pPr>
              <a:buNone/>
              <a:defRPr sz="1200" b="1"/>
            </a:lvl4pPr>
            <a:lvl5pPr>
              <a:buNone/>
              <a:defRPr sz="1200" b="1"/>
            </a:lvl5pPr>
          </a:lstStyle>
          <a:p>
            <a:pPr lvl="0" eaLnBrk="1" latinLnBrk="0" hangingPunct="1"/>
            <a:r>
              <a:rPr kumimoji="0" lang="en-US" dirty="0"/>
              <a:t>Side A Subtitle/Header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 hasCustomPrompt="1"/>
          </p:nvPr>
        </p:nvSpPr>
        <p:spPr>
          <a:xfrm>
            <a:off x="4645027" y="1394820"/>
            <a:ext cx="4041775" cy="491132"/>
          </a:xfrm>
        </p:spPr>
        <p:txBody>
          <a:bodyPr lIns="45718" tIns="0" rIns="45718" bIns="0" anchor="ctr">
            <a:norm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1500" b="1"/>
            </a:lvl2pPr>
            <a:lvl3pPr>
              <a:buNone/>
              <a:defRPr sz="1350" b="1"/>
            </a:lvl3pPr>
            <a:lvl4pPr>
              <a:buNone/>
              <a:defRPr sz="1200" b="1"/>
            </a:lvl4pPr>
            <a:lvl5pPr>
              <a:buNone/>
              <a:defRPr sz="1200" b="1"/>
            </a:lvl5pPr>
          </a:lstStyle>
          <a:p>
            <a:pPr lvl="0" eaLnBrk="1" latinLnBrk="0" hangingPunct="1"/>
            <a:r>
              <a:rPr kumimoji="0" lang="en-US" dirty="0"/>
              <a:t>Side B Subtitle/Header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 hasCustomPrompt="1"/>
          </p:nvPr>
        </p:nvSpPr>
        <p:spPr>
          <a:xfrm>
            <a:off x="457200" y="1974760"/>
            <a:ext cx="4040188" cy="2795480"/>
          </a:xfrm>
        </p:spPr>
        <p:txBody>
          <a:bodyPr tIns="0"/>
          <a:lstStyle>
            <a:lvl1pPr>
              <a:defRPr sz="1800"/>
            </a:lvl1pPr>
            <a:lvl2pPr marL="480035" indent="-185156">
              <a:buSzPct val="100000"/>
              <a:buFont typeface="Arial" panose="020B0604020202020204" pitchFamily="34" charset="0"/>
              <a:buChar char="•"/>
              <a:defRPr sz="1500"/>
            </a:lvl2pPr>
            <a:lvl3pPr marL="685765" indent="-185156">
              <a:buSzPct val="100000"/>
              <a:buFont typeface="Arial" panose="020B0604020202020204" pitchFamily="34" charset="0"/>
              <a:buChar char="•"/>
              <a:defRPr sz="1350"/>
            </a:lvl3pPr>
            <a:lvl4pPr marL="891494" indent="-157726">
              <a:buSzPct val="100000"/>
              <a:buFont typeface="Arial" panose="020B0604020202020204" pitchFamily="34" charset="0"/>
              <a:buChar char="•"/>
              <a:defRPr sz="1200"/>
            </a:lvl4pPr>
            <a:lvl5pPr marL="1097224" indent="-157726">
              <a:buSzPct val="100000"/>
              <a:buFont typeface="Arial" panose="020B0604020202020204" pitchFamily="34" charset="0"/>
              <a:buChar char="•"/>
              <a:defRPr sz="1200"/>
            </a:lvl5pPr>
          </a:lstStyle>
          <a:p>
            <a:pPr lvl="0" eaLnBrk="1" latinLnBrk="0" hangingPunct="1"/>
            <a:r>
              <a:rPr lang="en-US" dirty="0"/>
              <a:t>First level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8" name="Content Placeholder 4">
            <a:extLst>
              <a:ext uri="{FF2B5EF4-FFF2-40B4-BE49-F238E27FC236}">
                <a16:creationId xmlns:a16="http://schemas.microsoft.com/office/drawing/2014/main" id="{F2F6623D-9146-44DE-A2AF-4628874D04EF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4649788" y="1974760"/>
            <a:ext cx="4040188" cy="2795481"/>
          </a:xfrm>
        </p:spPr>
        <p:txBody>
          <a:bodyPr tIns="0"/>
          <a:lstStyle>
            <a:lvl1pPr>
              <a:defRPr sz="1800"/>
            </a:lvl1pPr>
            <a:lvl2pPr marL="480035" indent="-185156">
              <a:buSzPct val="100000"/>
              <a:buFont typeface="Arial" panose="020B0604020202020204" pitchFamily="34" charset="0"/>
              <a:buChar char="•"/>
              <a:defRPr sz="1500"/>
            </a:lvl2pPr>
            <a:lvl3pPr marL="685765" indent="-185156">
              <a:buSzPct val="100000"/>
              <a:buFont typeface="Arial" panose="020B0604020202020204" pitchFamily="34" charset="0"/>
              <a:buChar char="•"/>
              <a:defRPr sz="1350"/>
            </a:lvl3pPr>
            <a:lvl4pPr marL="891494" indent="-157726">
              <a:buSzPct val="100000"/>
              <a:buFont typeface="Arial" panose="020B0604020202020204" pitchFamily="34" charset="0"/>
              <a:buChar char="•"/>
              <a:defRPr sz="1200"/>
            </a:lvl4pPr>
            <a:lvl5pPr marL="1097224" indent="-157726">
              <a:buSzPct val="100000"/>
              <a:buFont typeface="Arial" panose="020B0604020202020204" pitchFamily="34" charset="0"/>
              <a:buChar char="•"/>
              <a:defRPr sz="1200"/>
            </a:lvl5pPr>
          </a:lstStyle>
          <a:p>
            <a:pPr lvl="0" eaLnBrk="1" latinLnBrk="0" hangingPunct="1"/>
            <a:r>
              <a:rPr lang="en-US" dirty="0"/>
              <a:t>First level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051448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1" hasCustomPrompt="1"/>
          </p:nvPr>
        </p:nvSpPr>
        <p:spPr>
          <a:xfrm>
            <a:off x="3581400" y="1330012"/>
            <a:ext cx="5111750" cy="3257550"/>
          </a:xfrm>
        </p:spPr>
        <p:txBody>
          <a:bodyPr tIns="0"/>
          <a:lstStyle>
            <a:lvl1pPr marL="0" indent="0">
              <a:buNone/>
              <a:defRPr sz="2100" baseline="0"/>
            </a:lvl1pPr>
            <a:lvl2pPr>
              <a:defRPr sz="1950"/>
            </a:lvl2pPr>
            <a:lvl3pPr>
              <a:defRPr sz="1800"/>
            </a:lvl3pPr>
            <a:lvl4pPr>
              <a:defRPr sz="1500"/>
            </a:lvl4pPr>
            <a:lvl5pPr>
              <a:defRPr sz="1350"/>
            </a:lvl5pPr>
          </a:lstStyle>
          <a:p>
            <a:pPr lvl="0" eaLnBrk="1" latinLnBrk="0" hangingPunct="1"/>
            <a:r>
              <a:rPr kumimoji="0" lang="en-US" dirty="0"/>
              <a:t>{Insert photo or chart here}</a:t>
            </a:r>
          </a:p>
        </p:txBody>
      </p:sp>
      <p:sp>
        <p:nvSpPr>
          <p:cNvPr id="9" name="Content Placeholder 4"/>
          <p:cNvSpPr>
            <a:spLocks noGrp="1"/>
          </p:cNvSpPr>
          <p:nvPr>
            <p:ph sz="quarter" idx="2" hasCustomPrompt="1"/>
          </p:nvPr>
        </p:nvSpPr>
        <p:spPr>
          <a:xfrm>
            <a:off x="450850" y="1330012"/>
            <a:ext cx="3124200" cy="3257550"/>
          </a:xfrm>
        </p:spPr>
        <p:txBody>
          <a:bodyPr tIns="0"/>
          <a:lstStyle>
            <a:lvl1pPr>
              <a:buSzPct val="100000"/>
              <a:defRPr sz="1800"/>
            </a:lvl1pPr>
            <a:lvl2pPr marL="480035" indent="-185156">
              <a:buSzPct val="100000"/>
              <a:buFont typeface="Arial" panose="020B0604020202020204" pitchFamily="34" charset="0"/>
              <a:buChar char="•"/>
              <a:defRPr sz="1600"/>
            </a:lvl2pPr>
            <a:lvl3pPr marL="685765" indent="-185156">
              <a:buSzPct val="100000"/>
              <a:buFont typeface="Arial" panose="020B0604020202020204" pitchFamily="34" charset="0"/>
              <a:buChar char="•"/>
              <a:defRPr sz="1400"/>
            </a:lvl3pPr>
            <a:lvl4pPr marL="891494" indent="-157726">
              <a:buSzPct val="100000"/>
              <a:buFont typeface="Arial" panose="020B0604020202020204" pitchFamily="34" charset="0"/>
              <a:buChar char="•"/>
              <a:defRPr sz="1300"/>
            </a:lvl4pPr>
            <a:lvl5pPr marL="1097224" indent="-157726">
              <a:buSzPct val="100000"/>
              <a:buFont typeface="Arial" panose="020B0604020202020204" pitchFamily="34" charset="0"/>
              <a:buChar char="•"/>
              <a:defRPr sz="1200"/>
            </a:lvl5pPr>
          </a:lstStyle>
          <a:p>
            <a:pPr lvl="0" eaLnBrk="1" latinLnBrk="0" hangingPunct="1"/>
            <a:r>
              <a:rPr lang="en-US" dirty="0"/>
              <a:t>First level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57CD2421-83B0-4920-AB5D-7E41627BC40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</p:spTree>
    <p:extLst>
      <p:ext uri="{BB962C8B-B14F-4D97-AF65-F5344CB8AC3E}">
        <p14:creationId xmlns:p14="http://schemas.microsoft.com/office/powerpoint/2010/main" val="3851692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o"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>
            <a:extLst>
              <a:ext uri="{FF2B5EF4-FFF2-40B4-BE49-F238E27FC236}">
                <a16:creationId xmlns:a16="http://schemas.microsoft.com/office/drawing/2014/main" id="{BD588CD6-00FA-3647-9C32-955C9EE2138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3" name="Media Placeholder 2">
            <a:extLst>
              <a:ext uri="{FF2B5EF4-FFF2-40B4-BE49-F238E27FC236}">
                <a16:creationId xmlns:a16="http://schemas.microsoft.com/office/drawing/2014/main" id="{B5E15DE5-15CD-41A8-BA89-39372E5587AC}"/>
              </a:ext>
            </a:extLst>
          </p:cNvPr>
          <p:cNvSpPr>
            <a:spLocks noGrp="1"/>
          </p:cNvSpPr>
          <p:nvPr>
            <p:ph type="media" sz="quarter" idx="10"/>
          </p:nvPr>
        </p:nvSpPr>
        <p:spPr>
          <a:xfrm>
            <a:off x="457200" y="1343696"/>
            <a:ext cx="6125827" cy="3408340"/>
          </a:xfrm>
        </p:spPr>
        <p:txBody>
          <a:bodyPr/>
          <a:lstStyle/>
          <a:p>
            <a:r>
              <a:rPr lang="en-US"/>
              <a:t>Click icon to add media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B21F4382-70BA-4DE9-9B01-7F103D1E930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</p:spTree>
    <p:extLst>
      <p:ext uri="{BB962C8B-B14F-4D97-AF65-F5344CB8AC3E}">
        <p14:creationId xmlns:p14="http://schemas.microsoft.com/office/powerpoint/2010/main" val="1616972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FF"/>
            </a:gs>
            <a:gs pos="100000">
              <a:schemeClr val="bg1">
                <a:lumMod val="85000"/>
              </a:schemeClr>
            </a:gs>
          </a:gsLst>
          <a:lin ang="564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</p:spPr>
        <p:txBody>
          <a:bodyPr vert="horz" lIns="0" tIns="45718" rIns="0" bIns="0" anchor="b">
            <a:normAutofit/>
          </a:bodyPr>
          <a:lstStyle/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</p:spPr>
        <p:txBody>
          <a:bodyPr vert="horz" lIns="91435" tIns="45718" rIns="91435" bIns="45718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3640730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93" r:id="rId4"/>
    <p:sldLayoutId id="2147483675" r:id="rId5"/>
    <p:sldLayoutId id="2147483676" r:id="rId6"/>
    <p:sldLayoutId id="2147483677" r:id="rId7"/>
    <p:sldLayoutId id="2147483680" r:id="rId8"/>
    <p:sldLayoutId id="2147483689" r:id="rId9"/>
    <p:sldLayoutId id="2147483690" r:id="rId10"/>
    <p:sldLayoutId id="2147483695" r:id="rId11"/>
    <p:sldLayoutId id="2147483696" r:id="rId12"/>
    <p:sldLayoutId id="2147483698" r:id="rId13"/>
    <p:sldLayoutId id="2147483697" r:id="rId14"/>
    <p:sldLayoutId id="2147483679" r:id="rId15"/>
    <p:sldLayoutId id="2147483688" r:id="rId16"/>
    <p:sldLayoutId id="2147483682" r:id="rId17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3600" b="0" kern="1200">
          <a:ln>
            <a:noFill/>
          </a:ln>
          <a:solidFill>
            <a:schemeClr val="accent4"/>
          </a:solidFill>
          <a:effectLst/>
          <a:latin typeface="+mj-lt"/>
          <a:ea typeface="+mj-ea"/>
          <a:cs typeface="+mj-cs"/>
        </a:defRPr>
      </a:lvl1pPr>
    </p:titleStyle>
    <p:bodyStyle>
      <a:lvl1pPr marL="231775" indent="-231775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 panose="020B0604020202020204" pitchFamily="34" charset="0"/>
        <a:buChar char="•"/>
        <a:tabLst/>
        <a:defRPr kumimoji="0" sz="2600" kern="1200">
          <a:solidFill>
            <a:schemeClr val="tx1"/>
          </a:solidFill>
          <a:latin typeface="Calibri"/>
          <a:ea typeface="+mn-ea"/>
          <a:cs typeface="Calibri"/>
        </a:defRPr>
      </a:lvl1pPr>
      <a:lvl2pPr marL="480035" indent="-185156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1800" kern="1200">
          <a:solidFill>
            <a:schemeClr val="tx1"/>
          </a:solidFill>
          <a:latin typeface="Calibri"/>
          <a:ea typeface="+mn-ea"/>
          <a:cs typeface="Calibri"/>
        </a:defRPr>
      </a:lvl2pPr>
      <a:lvl3pPr marL="685765" indent="-185156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1575" kern="1200">
          <a:solidFill>
            <a:schemeClr val="tx1"/>
          </a:solidFill>
          <a:latin typeface="Calibri"/>
          <a:ea typeface="+mn-ea"/>
          <a:cs typeface="Calibri"/>
        </a:defRPr>
      </a:lvl3pPr>
      <a:lvl4pPr marL="891494" indent="-157726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1500" kern="1200">
          <a:solidFill>
            <a:schemeClr val="tx1"/>
          </a:solidFill>
          <a:latin typeface="Calibri"/>
          <a:ea typeface="+mn-ea"/>
          <a:cs typeface="Calibri"/>
        </a:defRPr>
      </a:lvl4pPr>
      <a:lvl5pPr marL="1097224" indent="-157726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1500" kern="1200">
          <a:solidFill>
            <a:schemeClr val="tx1"/>
          </a:solidFill>
          <a:latin typeface="Calibri"/>
          <a:ea typeface="+mn-ea"/>
          <a:cs typeface="Calibri"/>
        </a:defRPr>
      </a:lvl5pPr>
      <a:lvl6pPr marL="1302953" indent="-157726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1440106" indent="-137153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2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645836" indent="-137153" algn="l" rtl="0" eaLnBrk="1" latinLnBrk="0" hangingPunct="1">
        <a:spcBef>
          <a:spcPct val="20000"/>
        </a:spcBef>
        <a:buClr>
          <a:schemeClr val="tx2"/>
        </a:buClr>
        <a:buChar char="•"/>
        <a:defRPr kumimoji="0"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851566" indent="-137153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05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34288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68576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4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3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1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05729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240017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274306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oleObject" Target="../embeddings/oleObject5.bin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oleObject" Target="../embeddings/oleObject6.bin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sv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oleObject" Target="../embeddings/oleObject3.bin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oleObject" Target="../embeddings/oleObject4.bin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8906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18">
            <a:extLst>
              <a:ext uri="{FF2B5EF4-FFF2-40B4-BE49-F238E27FC236}">
                <a16:creationId xmlns:a16="http://schemas.microsoft.com/office/drawing/2014/main" id="{7D3ADB25-CB7B-467A-BB9B-0CFA403E2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Describing Numbers: Terminating Decimals</a:t>
            </a:r>
          </a:p>
        </p:txBody>
      </p:sp>
      <p:graphicFrame>
        <p:nvGraphicFramePr>
          <p:cNvPr id="2" name="Table Placeholder 10">
            <a:extLst>
              <a:ext uri="{FF2B5EF4-FFF2-40B4-BE49-F238E27FC236}">
                <a16:creationId xmlns:a16="http://schemas.microsoft.com/office/drawing/2014/main" id="{7B5B7E23-22DA-4E75-826D-EDD8ADEAC4A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12566175"/>
              </p:ext>
            </p:extLst>
          </p:nvPr>
        </p:nvGraphicFramePr>
        <p:xfrm>
          <a:off x="457200" y="1309688"/>
          <a:ext cx="8229600" cy="2340768"/>
        </p:xfrm>
        <a:graphic>
          <a:graphicData uri="http://schemas.openxmlformats.org/drawingml/2006/table">
            <a:tbl>
              <a:tblPr firstRow="1" firstCol="1" bandRow="1"/>
              <a:tblGrid>
                <a:gridCol w="8229600">
                  <a:extLst>
                    <a:ext uri="{9D8B030D-6E8A-4147-A177-3AD203B41FA5}">
                      <a16:colId xmlns:a16="http://schemas.microsoft.com/office/drawing/2014/main" val="236006375"/>
                    </a:ext>
                  </a:extLst>
                </a:gridCol>
              </a:tblGrid>
              <a:tr h="105251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3025" marB="73025">
                    <a:lnL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E5C6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4777121"/>
                  </a:ext>
                </a:extLst>
              </a:tr>
              <a:tr h="128825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These are positive or negative partial amounts written as a decimal.</a:t>
                      </a:r>
                      <a:b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 decimal ends and does not go forever.</a:t>
                      </a:r>
                    </a:p>
                  </a:txBody>
                  <a:tcPr marL="73025" marR="73025" marT="73025" marB="73025" anchor="ctr">
                    <a:lnL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74509849"/>
                  </a:ext>
                </a:extLst>
              </a:tr>
            </a:tbl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B7E1B4F1-077B-4569-3ADF-0F4856C7E22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7512980"/>
              </p:ext>
            </p:extLst>
          </p:nvPr>
        </p:nvGraphicFramePr>
        <p:xfrm>
          <a:off x="2889250" y="1731963"/>
          <a:ext cx="3365500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365280" imgH="291960" progId="Equation.DSMT4">
                  <p:embed/>
                </p:oleObj>
              </mc:Choice>
              <mc:Fallback>
                <p:oleObj name="Equation" r:id="rId2" imgW="3365280" imgH="29196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B7E1B4F1-077B-4569-3ADF-0F4856C7E22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2889250" y="1731963"/>
                        <a:ext cx="3365500" cy="292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97701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18">
            <a:extLst>
              <a:ext uri="{FF2B5EF4-FFF2-40B4-BE49-F238E27FC236}">
                <a16:creationId xmlns:a16="http://schemas.microsoft.com/office/drawing/2014/main" id="{7D3ADB25-CB7B-467A-BB9B-0CFA403E2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Describing Numbers: Repeating Decimals</a:t>
            </a:r>
          </a:p>
        </p:txBody>
      </p:sp>
      <p:graphicFrame>
        <p:nvGraphicFramePr>
          <p:cNvPr id="2" name="Table Placeholder 10">
            <a:extLst>
              <a:ext uri="{FF2B5EF4-FFF2-40B4-BE49-F238E27FC236}">
                <a16:creationId xmlns:a16="http://schemas.microsoft.com/office/drawing/2014/main" id="{7B5B7E23-22DA-4E75-826D-EDD8ADEAC4A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10539460"/>
              </p:ext>
            </p:extLst>
          </p:nvPr>
        </p:nvGraphicFramePr>
        <p:xfrm>
          <a:off x="457200" y="1309688"/>
          <a:ext cx="8229600" cy="2340768"/>
        </p:xfrm>
        <a:graphic>
          <a:graphicData uri="http://schemas.openxmlformats.org/drawingml/2006/table">
            <a:tbl>
              <a:tblPr firstRow="1" firstCol="1" bandRow="1"/>
              <a:tblGrid>
                <a:gridCol w="8229600">
                  <a:extLst>
                    <a:ext uri="{9D8B030D-6E8A-4147-A177-3AD203B41FA5}">
                      <a16:colId xmlns:a16="http://schemas.microsoft.com/office/drawing/2014/main" val="236006375"/>
                    </a:ext>
                  </a:extLst>
                </a:gridCol>
              </a:tblGrid>
              <a:tr h="105251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3025" marB="73025">
                    <a:lnL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E5C6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4777121"/>
                  </a:ext>
                </a:extLst>
              </a:tr>
              <a:tr h="128825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These are positive or negative partial amounts written as decimals.</a:t>
                      </a:r>
                      <a:b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 decimal pattern repeats forever.</a:t>
                      </a:r>
                    </a:p>
                  </a:txBody>
                  <a:tcPr marL="73025" marR="73025" marT="73025" marB="73025" anchor="ctr">
                    <a:lnL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74509849"/>
                  </a:ext>
                </a:extLst>
              </a:tr>
            </a:tbl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B7E1B4F1-077B-4569-3ADF-0F4856C7E22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85715857"/>
              </p:ext>
            </p:extLst>
          </p:nvPr>
        </p:nvGraphicFramePr>
        <p:xfrm>
          <a:off x="2571750" y="1643063"/>
          <a:ext cx="4000500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4000320" imgH="368280" progId="Equation.DSMT4">
                  <p:embed/>
                </p:oleObj>
              </mc:Choice>
              <mc:Fallback>
                <p:oleObj name="Equation" r:id="rId2" imgW="4000320" imgH="36828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B7E1B4F1-077B-4569-3ADF-0F4856C7E22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2571750" y="1643063"/>
                        <a:ext cx="4000500" cy="368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956901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F1228430-A5CD-4C5D-A779-1E4F20C15B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09352"/>
            <a:ext cx="8229600" cy="618600"/>
          </a:xfrm>
        </p:spPr>
        <p:txBody>
          <a:bodyPr numCol="1">
            <a:normAutofit/>
          </a:bodyPr>
          <a:lstStyle/>
          <a:p>
            <a:pPr marL="0" indent="0">
              <a:buNone/>
            </a:pPr>
            <a:r>
              <a:rPr lang="en-US" dirty="0"/>
              <a:t>Try your best to write 3 examples for each type of number:</a:t>
            </a:r>
          </a:p>
        </p:txBody>
      </p:sp>
      <p:sp>
        <p:nvSpPr>
          <p:cNvPr id="19" name="Title 18">
            <a:extLst>
              <a:ext uri="{FF2B5EF4-FFF2-40B4-BE49-F238E27FC236}">
                <a16:creationId xmlns:a16="http://schemas.microsoft.com/office/drawing/2014/main" id="{7D3ADB25-CB7B-467A-BB9B-0CFA403E2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Exploring Types of Numbers</a:t>
            </a:r>
          </a:p>
        </p:txBody>
      </p:sp>
      <p:sp>
        <p:nvSpPr>
          <p:cNvPr id="2" name="Content Placeholder 19">
            <a:extLst>
              <a:ext uri="{FF2B5EF4-FFF2-40B4-BE49-F238E27FC236}">
                <a16:creationId xmlns:a16="http://schemas.microsoft.com/office/drawing/2014/main" id="{AFD8A6A5-6FFE-96A8-0BCB-E40A0DB236E7}"/>
              </a:ext>
            </a:extLst>
          </p:cNvPr>
          <p:cNvSpPr txBox="1">
            <a:spLocks/>
          </p:cNvSpPr>
          <p:nvPr/>
        </p:nvSpPr>
        <p:spPr>
          <a:xfrm>
            <a:off x="457200" y="1889393"/>
            <a:ext cx="8229600" cy="2049137"/>
          </a:xfrm>
          <a:prstGeom prst="rect">
            <a:avLst/>
          </a:prstGeom>
        </p:spPr>
        <p:txBody>
          <a:bodyPr vert="horz" lIns="91435" tIns="45718" rIns="91435" bIns="45718" numCol="2">
            <a:normAutofit/>
          </a:bodyPr>
          <a:lstStyle>
            <a:lvl1pPr marL="227013" indent="-227013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Arial" panose="020B0604020202020204" pitchFamily="34" charset="0"/>
              <a:buChar char="•"/>
              <a:tabLst/>
              <a:defRPr kumimoji="0" sz="26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1pPr>
            <a:lvl2pPr marL="480035" indent="-185156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kumimoji="0" sz="20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2pPr>
            <a:lvl3pPr marL="685765" indent="-185156" algn="l" rtl="0" eaLnBrk="1" latinLnBrk="0" hangingPunct="1">
              <a:spcBef>
                <a:spcPct val="20000"/>
              </a:spcBef>
              <a:buClr>
                <a:schemeClr val="accent2"/>
              </a:buClr>
              <a:buSzPct val="100000"/>
              <a:buFont typeface="Arial" panose="020B0604020202020204" pitchFamily="34" charset="0"/>
              <a:buChar char="•"/>
              <a:defRPr kumimoji="0" sz="17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3pPr>
            <a:lvl4pPr marL="891494" indent="-157726" algn="l" rtl="0" eaLnBrk="1" latinLnBrk="0" hangingPunct="1">
              <a:spcBef>
                <a:spcPct val="20000"/>
              </a:spcBef>
              <a:buClr>
                <a:schemeClr val="accent3"/>
              </a:buClr>
              <a:buSzPct val="100000"/>
              <a:buFont typeface="Arial" panose="020B0604020202020204" pitchFamily="34" charset="0"/>
              <a:buChar char="•"/>
              <a:defRPr kumimoji="0" sz="15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4pPr>
            <a:lvl5pPr marL="1097224" indent="-157726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Arial" panose="020B0604020202020204" pitchFamily="34" charset="0"/>
              <a:buChar char="•"/>
              <a:defRPr kumimoji="0" sz="135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5pPr>
            <a:lvl6pPr marL="1302953" indent="-157726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40106" indent="-137153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45836" indent="-137153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51566" indent="-137153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05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Real numbers</a:t>
            </a:r>
          </a:p>
          <a:p>
            <a:r>
              <a:rPr lang="en-US" dirty="0"/>
              <a:t>Imaginary numbers</a:t>
            </a:r>
          </a:p>
          <a:p>
            <a:r>
              <a:rPr lang="en-US" dirty="0"/>
              <a:t>Rational numbers</a:t>
            </a:r>
          </a:p>
          <a:p>
            <a:r>
              <a:rPr lang="en-US" dirty="0"/>
              <a:t>Irrational numbers</a:t>
            </a:r>
          </a:p>
          <a:p>
            <a:r>
              <a:rPr lang="en-US" dirty="0"/>
              <a:t>Integers</a:t>
            </a:r>
          </a:p>
          <a:p>
            <a:r>
              <a:rPr lang="en-US" dirty="0"/>
              <a:t>Whole numbers</a:t>
            </a:r>
          </a:p>
          <a:p>
            <a:r>
              <a:rPr lang="en-US" dirty="0"/>
              <a:t>Natural numbers</a:t>
            </a:r>
          </a:p>
        </p:txBody>
      </p:sp>
      <p:pic>
        <p:nvPicPr>
          <p:cNvPr id="4" name="Picture 3" descr="Shape, arrow&#10;&#10;Description automatically generated">
            <a:extLst>
              <a:ext uri="{FF2B5EF4-FFF2-40B4-BE49-F238E27FC236}">
                <a16:creationId xmlns:a16="http://schemas.microsoft.com/office/drawing/2014/main" id="{10BB9C1F-6E84-2862-B2B9-DCEC9597D16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25011" y="307247"/>
            <a:ext cx="1161789" cy="10021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70885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phic 4">
            <a:extLst>
              <a:ext uri="{FF2B5EF4-FFF2-40B4-BE49-F238E27FC236}">
                <a16:creationId xmlns:a16="http://schemas.microsoft.com/office/drawing/2014/main" id="{02A1B3EB-7C40-D158-0AE2-39925A79E55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9242" t="12222" r="8225" b="39930"/>
          <a:stretch/>
        </p:blipFill>
        <p:spPr>
          <a:xfrm>
            <a:off x="385316" y="1183640"/>
            <a:ext cx="8301484" cy="3718902"/>
          </a:xfrm>
          <a:prstGeom prst="rect">
            <a:avLst/>
          </a:prstGeom>
        </p:spPr>
      </p:pic>
      <p:sp>
        <p:nvSpPr>
          <p:cNvPr id="19" name="Title 18">
            <a:extLst>
              <a:ext uri="{FF2B5EF4-FFF2-40B4-BE49-F238E27FC236}">
                <a16:creationId xmlns:a16="http://schemas.microsoft.com/office/drawing/2014/main" id="{7D3ADB25-CB7B-467A-BB9B-0CFA403E2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Numbers</a:t>
            </a:r>
          </a:p>
        </p:txBody>
      </p:sp>
    </p:spTree>
    <p:extLst>
      <p:ext uri="{BB962C8B-B14F-4D97-AF65-F5344CB8AC3E}">
        <p14:creationId xmlns:p14="http://schemas.microsoft.com/office/powerpoint/2010/main" val="41093221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F1228430-A5CD-4C5D-A779-1E4F20C15B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Work independently to determine which set(s) of numbers each number belongs to.</a:t>
            </a:r>
          </a:p>
        </p:txBody>
      </p:sp>
      <p:sp>
        <p:nvSpPr>
          <p:cNvPr id="19" name="Title 18">
            <a:extLst>
              <a:ext uri="{FF2B5EF4-FFF2-40B4-BE49-F238E27FC236}">
                <a16:creationId xmlns:a16="http://schemas.microsoft.com/office/drawing/2014/main" id="{7D3ADB25-CB7B-467A-BB9B-0CFA403E2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Classifying Numbers</a:t>
            </a:r>
          </a:p>
        </p:txBody>
      </p:sp>
    </p:spTree>
    <p:extLst>
      <p:ext uri="{BB962C8B-B14F-4D97-AF65-F5344CB8AC3E}">
        <p14:creationId xmlns:p14="http://schemas.microsoft.com/office/powerpoint/2010/main" val="3723487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F1228430-A5CD-4C5D-A779-1E4F20C15B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09352"/>
            <a:ext cx="8229600" cy="3434098"/>
          </a:xfrm>
        </p:spPr>
        <p:txBody>
          <a:bodyPr>
            <a:normAutofit/>
          </a:bodyPr>
          <a:lstStyle/>
          <a:p>
            <a:r>
              <a:rPr lang="en-US" dirty="0"/>
              <a:t>Crystal Clear</a:t>
            </a:r>
          </a:p>
          <a:p>
            <a:pPr lvl="1"/>
            <a:r>
              <a:rPr lang="en-US" dirty="0"/>
              <a:t>Of everything we have learned during this lesson, </a:t>
            </a:r>
            <a:br>
              <a:rPr lang="en-US" dirty="0"/>
            </a:br>
            <a:r>
              <a:rPr lang="en-US" dirty="0"/>
              <a:t>what do you feel the most confident about?</a:t>
            </a:r>
          </a:p>
          <a:p>
            <a:pPr lvl="1"/>
            <a:r>
              <a:rPr lang="en-US" dirty="0"/>
              <a:t>What do you think is the easiest (clearest)?</a:t>
            </a:r>
          </a:p>
          <a:p>
            <a:r>
              <a:rPr lang="en-US" dirty="0"/>
              <a:t>Muddiest Point</a:t>
            </a:r>
          </a:p>
          <a:p>
            <a:pPr lvl="1"/>
            <a:r>
              <a:rPr lang="en-US" dirty="0"/>
              <a:t>What do you feel the least confident about?</a:t>
            </a:r>
          </a:p>
          <a:p>
            <a:pPr lvl="1"/>
            <a:r>
              <a:rPr lang="en-US" dirty="0"/>
              <a:t>What do you </a:t>
            </a:r>
            <a:r>
              <a:rPr lang="en-US"/>
              <a:t>think is the </a:t>
            </a:r>
            <a:r>
              <a:rPr lang="en-US" dirty="0"/>
              <a:t>most confusing (muddiest)?</a:t>
            </a:r>
          </a:p>
        </p:txBody>
      </p:sp>
      <p:sp>
        <p:nvSpPr>
          <p:cNvPr id="19" name="Title 18">
            <a:extLst>
              <a:ext uri="{FF2B5EF4-FFF2-40B4-BE49-F238E27FC236}">
                <a16:creationId xmlns:a16="http://schemas.microsoft.com/office/drawing/2014/main" id="{7D3ADB25-CB7B-467A-BB9B-0CFA403E2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Muddiest Point</a:t>
            </a:r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C2B5FB52-7B87-487A-B931-718A282042F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556" b="23655"/>
          <a:stretch/>
        </p:blipFill>
        <p:spPr bwMode="auto">
          <a:xfrm>
            <a:off x="5776204" y="1722077"/>
            <a:ext cx="3114442" cy="19243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824998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C1FBCA28-140F-8A42-9364-1ED04BA0B6E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Don’t Be Irrational</a:t>
            </a: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AD9A7854-D128-194F-AB89-C5ADDB206B0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Identifying and Classifying Numbers</a:t>
            </a:r>
          </a:p>
        </p:txBody>
      </p:sp>
    </p:spTree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EF43316-D303-40EC-B829-211C2BCBE6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Essential Question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2349D1D-F9F5-4708-9845-24D99C47096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55563" indent="0">
              <a:buNone/>
            </a:pPr>
            <a:r>
              <a:rPr lang="en-US" dirty="0"/>
              <a:t>Why and how do we classify numbers?</a:t>
            </a:r>
          </a:p>
        </p:txBody>
      </p:sp>
    </p:spTree>
    <p:extLst>
      <p:ext uri="{BB962C8B-B14F-4D97-AF65-F5344CB8AC3E}">
        <p14:creationId xmlns:p14="http://schemas.microsoft.com/office/powerpoint/2010/main" val="35263770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8575D-3662-4A13-BACA-E7044AD3F4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Lesson Objective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574266-61E7-4912-8A51-C9B03DDB652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55563" indent="0">
              <a:buNone/>
            </a:pPr>
            <a:r>
              <a:rPr lang="en-US" dirty="0"/>
              <a:t>Categorize types of numbers.</a:t>
            </a:r>
          </a:p>
        </p:txBody>
      </p:sp>
    </p:spTree>
    <p:extLst>
      <p:ext uri="{BB962C8B-B14F-4D97-AF65-F5344CB8AC3E}">
        <p14:creationId xmlns:p14="http://schemas.microsoft.com/office/powerpoint/2010/main" val="1495054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F1228430-A5CD-4C5D-A779-1E4F20C15B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 your group, write a description for each set of numbers.</a:t>
            </a:r>
          </a:p>
          <a:p>
            <a:r>
              <a:rPr lang="en-US" dirty="0"/>
              <a:t>Try to be specific enough that your description only applies to one of the sets.</a:t>
            </a:r>
          </a:p>
        </p:txBody>
      </p:sp>
      <p:sp>
        <p:nvSpPr>
          <p:cNvPr id="19" name="Title 18">
            <a:extLst>
              <a:ext uri="{FF2B5EF4-FFF2-40B4-BE49-F238E27FC236}">
                <a16:creationId xmlns:a16="http://schemas.microsoft.com/office/drawing/2014/main" id="{7D3ADB25-CB7B-467A-BB9B-0CFA403E2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Describing Numbers</a:t>
            </a:r>
          </a:p>
        </p:txBody>
      </p:sp>
    </p:spTree>
    <p:extLst>
      <p:ext uri="{BB962C8B-B14F-4D97-AF65-F5344CB8AC3E}">
        <p14:creationId xmlns:p14="http://schemas.microsoft.com/office/powerpoint/2010/main" val="1443740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18">
            <a:extLst>
              <a:ext uri="{FF2B5EF4-FFF2-40B4-BE49-F238E27FC236}">
                <a16:creationId xmlns:a16="http://schemas.microsoft.com/office/drawing/2014/main" id="{7D3ADB25-CB7B-467A-BB9B-0CFA403E2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Describing Numbers: Integers</a:t>
            </a:r>
          </a:p>
        </p:txBody>
      </p:sp>
      <p:graphicFrame>
        <p:nvGraphicFramePr>
          <p:cNvPr id="2" name="Table Placeholder 10">
            <a:extLst>
              <a:ext uri="{FF2B5EF4-FFF2-40B4-BE49-F238E27FC236}">
                <a16:creationId xmlns:a16="http://schemas.microsoft.com/office/drawing/2014/main" id="{7B5B7E23-22DA-4E75-826D-EDD8ADEAC4A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99730680"/>
              </p:ext>
            </p:extLst>
          </p:nvPr>
        </p:nvGraphicFramePr>
        <p:xfrm>
          <a:off x="457200" y="1309688"/>
          <a:ext cx="8229600" cy="2340768"/>
        </p:xfrm>
        <a:graphic>
          <a:graphicData uri="http://schemas.openxmlformats.org/drawingml/2006/table">
            <a:tbl>
              <a:tblPr firstRow="1" firstCol="1" bandRow="1"/>
              <a:tblGrid>
                <a:gridCol w="8229600">
                  <a:extLst>
                    <a:ext uri="{9D8B030D-6E8A-4147-A177-3AD203B41FA5}">
                      <a16:colId xmlns:a16="http://schemas.microsoft.com/office/drawing/2014/main" val="236006375"/>
                    </a:ext>
                  </a:extLst>
                </a:gridCol>
              </a:tblGrid>
              <a:tr h="105251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3025" marB="73025">
                    <a:lnL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E5C6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4777121"/>
                  </a:ext>
                </a:extLst>
              </a:tr>
              <a:tr h="128825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These are positive or negative whole numbers (not fractions) or zero.</a:t>
                      </a:r>
                    </a:p>
                  </a:txBody>
                  <a:tcPr marL="73025" marR="73025" marT="73025" marB="73025" anchor="ctr">
                    <a:lnL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74509849"/>
                  </a:ext>
                </a:extLst>
              </a:tr>
            </a:tbl>
          </a:graphicData>
        </a:graphic>
      </p:graphicFrame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0B77BE7C-D07A-99E1-B4F7-45C87C13E0B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81566582"/>
              </p:ext>
            </p:extLst>
          </p:nvPr>
        </p:nvGraphicFramePr>
        <p:xfrm>
          <a:off x="3651250" y="1733550"/>
          <a:ext cx="1841500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841267" imgH="292739" progId="Equation.DSMT4">
                  <p:embed/>
                </p:oleObj>
              </mc:Choice>
              <mc:Fallback>
                <p:oleObj name="Equation" r:id="rId2" imgW="1841267" imgH="292739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3651250" y="1733550"/>
                        <a:ext cx="1841500" cy="292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22614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18">
            <a:extLst>
              <a:ext uri="{FF2B5EF4-FFF2-40B4-BE49-F238E27FC236}">
                <a16:creationId xmlns:a16="http://schemas.microsoft.com/office/drawing/2014/main" id="{7D3ADB25-CB7B-467A-BB9B-0CFA403E2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Describing Numbers: Counting Numbers</a:t>
            </a:r>
          </a:p>
        </p:txBody>
      </p:sp>
      <p:graphicFrame>
        <p:nvGraphicFramePr>
          <p:cNvPr id="2" name="Table Placeholder 10">
            <a:extLst>
              <a:ext uri="{FF2B5EF4-FFF2-40B4-BE49-F238E27FC236}">
                <a16:creationId xmlns:a16="http://schemas.microsoft.com/office/drawing/2014/main" id="{7B5B7E23-22DA-4E75-826D-EDD8ADEAC4A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43798466"/>
              </p:ext>
            </p:extLst>
          </p:nvPr>
        </p:nvGraphicFramePr>
        <p:xfrm>
          <a:off x="457200" y="1309688"/>
          <a:ext cx="8229600" cy="2340768"/>
        </p:xfrm>
        <a:graphic>
          <a:graphicData uri="http://schemas.openxmlformats.org/drawingml/2006/table">
            <a:tbl>
              <a:tblPr firstRow="1" firstCol="1" bandRow="1"/>
              <a:tblGrid>
                <a:gridCol w="8229600">
                  <a:extLst>
                    <a:ext uri="{9D8B030D-6E8A-4147-A177-3AD203B41FA5}">
                      <a16:colId xmlns:a16="http://schemas.microsoft.com/office/drawing/2014/main" val="236006375"/>
                    </a:ext>
                  </a:extLst>
                </a:gridCol>
              </a:tblGrid>
              <a:tr h="105251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3025" marB="73025">
                    <a:lnL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E5C6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4777121"/>
                  </a:ext>
                </a:extLst>
              </a:tr>
              <a:tr h="128825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These are whole numbers (not fractions) that are only positive.</a:t>
                      </a:r>
                    </a:p>
                  </a:txBody>
                  <a:tcPr marL="73025" marR="73025" marT="73025" marB="73025" anchor="ctr">
                    <a:lnL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74509849"/>
                  </a:ext>
                </a:extLst>
              </a:tr>
            </a:tbl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B7E1B4F1-077B-4569-3ADF-0F4856C7E22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59053093"/>
              </p:ext>
            </p:extLst>
          </p:nvPr>
        </p:nvGraphicFramePr>
        <p:xfrm>
          <a:off x="3740150" y="1731963"/>
          <a:ext cx="1663700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663560" imgH="291960" progId="Equation.DSMT4">
                  <p:embed/>
                </p:oleObj>
              </mc:Choice>
              <mc:Fallback>
                <p:oleObj name="Equation" r:id="rId2" imgW="1663560" imgH="29196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B7E1B4F1-077B-4569-3ADF-0F4856C7E22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3740150" y="1731963"/>
                        <a:ext cx="1663700" cy="292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08346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18">
            <a:extLst>
              <a:ext uri="{FF2B5EF4-FFF2-40B4-BE49-F238E27FC236}">
                <a16:creationId xmlns:a16="http://schemas.microsoft.com/office/drawing/2014/main" id="{7D3ADB25-CB7B-467A-BB9B-0CFA403E2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Describing Numbers: Proper Fractions</a:t>
            </a:r>
          </a:p>
        </p:txBody>
      </p:sp>
      <p:graphicFrame>
        <p:nvGraphicFramePr>
          <p:cNvPr id="2" name="Table Placeholder 10">
            <a:extLst>
              <a:ext uri="{FF2B5EF4-FFF2-40B4-BE49-F238E27FC236}">
                <a16:creationId xmlns:a16="http://schemas.microsoft.com/office/drawing/2014/main" id="{7B5B7E23-22DA-4E75-826D-EDD8ADEAC4A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62237546"/>
              </p:ext>
            </p:extLst>
          </p:nvPr>
        </p:nvGraphicFramePr>
        <p:xfrm>
          <a:off x="457200" y="1309688"/>
          <a:ext cx="8229600" cy="2340768"/>
        </p:xfrm>
        <a:graphic>
          <a:graphicData uri="http://schemas.openxmlformats.org/drawingml/2006/table">
            <a:tbl>
              <a:tblPr firstRow="1" firstCol="1" bandRow="1"/>
              <a:tblGrid>
                <a:gridCol w="8229600">
                  <a:extLst>
                    <a:ext uri="{9D8B030D-6E8A-4147-A177-3AD203B41FA5}">
                      <a16:colId xmlns:a16="http://schemas.microsoft.com/office/drawing/2014/main" val="236006375"/>
                    </a:ext>
                  </a:extLst>
                </a:gridCol>
              </a:tblGrid>
              <a:tr h="105251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3025" marB="73025">
                    <a:lnL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E5C6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4777121"/>
                  </a:ext>
                </a:extLst>
              </a:tr>
              <a:tr h="128825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These are positive or negative partial amounts written as a fraction. </a:t>
                      </a:r>
                      <a:b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 numerator is less than the denominator.</a:t>
                      </a:r>
                    </a:p>
                  </a:txBody>
                  <a:tcPr marL="73025" marR="73025" marT="73025" marB="73025" anchor="ctr">
                    <a:lnL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74509849"/>
                  </a:ext>
                </a:extLst>
              </a:tr>
            </a:tbl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B7E1B4F1-077B-4569-3ADF-0F4856C7E22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79986082"/>
              </p:ext>
            </p:extLst>
          </p:nvPr>
        </p:nvGraphicFramePr>
        <p:xfrm>
          <a:off x="3835400" y="1516063"/>
          <a:ext cx="1473200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473120" imgH="622080" progId="Equation.DSMT4">
                  <p:embed/>
                </p:oleObj>
              </mc:Choice>
              <mc:Fallback>
                <p:oleObj name="Equation" r:id="rId2" imgW="1473120" imgH="62208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B7E1B4F1-077B-4569-3ADF-0F4856C7E22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3835400" y="1516063"/>
                        <a:ext cx="1473200" cy="622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569130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18">
            <a:extLst>
              <a:ext uri="{FF2B5EF4-FFF2-40B4-BE49-F238E27FC236}">
                <a16:creationId xmlns:a16="http://schemas.microsoft.com/office/drawing/2014/main" id="{7D3ADB25-CB7B-467A-BB9B-0CFA403E2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Describing Numbers: Improper Fractions</a:t>
            </a:r>
          </a:p>
        </p:txBody>
      </p:sp>
      <p:graphicFrame>
        <p:nvGraphicFramePr>
          <p:cNvPr id="2" name="Table Placeholder 10">
            <a:extLst>
              <a:ext uri="{FF2B5EF4-FFF2-40B4-BE49-F238E27FC236}">
                <a16:creationId xmlns:a16="http://schemas.microsoft.com/office/drawing/2014/main" id="{7B5B7E23-22DA-4E75-826D-EDD8ADEAC4A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0334879"/>
              </p:ext>
            </p:extLst>
          </p:nvPr>
        </p:nvGraphicFramePr>
        <p:xfrm>
          <a:off x="457200" y="1309688"/>
          <a:ext cx="8229600" cy="2340768"/>
        </p:xfrm>
        <a:graphic>
          <a:graphicData uri="http://schemas.openxmlformats.org/drawingml/2006/table">
            <a:tbl>
              <a:tblPr firstRow="1" firstCol="1" bandRow="1"/>
              <a:tblGrid>
                <a:gridCol w="8229600">
                  <a:extLst>
                    <a:ext uri="{9D8B030D-6E8A-4147-A177-3AD203B41FA5}">
                      <a16:colId xmlns:a16="http://schemas.microsoft.com/office/drawing/2014/main" val="236006375"/>
                    </a:ext>
                  </a:extLst>
                </a:gridCol>
              </a:tblGrid>
              <a:tr h="105251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3025" marB="73025">
                    <a:lnL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E5C6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4777121"/>
                  </a:ext>
                </a:extLst>
              </a:tr>
              <a:tr h="128825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These are positive or negative partial amounts written as fractions.</a:t>
                      </a:r>
                      <a:b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 numerator is greater than the denominator.</a:t>
                      </a:r>
                    </a:p>
                  </a:txBody>
                  <a:tcPr marL="73025" marR="73025" marT="73025" marB="73025" anchor="ctr">
                    <a:lnL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74509849"/>
                  </a:ext>
                </a:extLst>
              </a:tr>
            </a:tbl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B7E1B4F1-077B-4569-3ADF-0F4856C7E22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28462350"/>
              </p:ext>
            </p:extLst>
          </p:nvPr>
        </p:nvGraphicFramePr>
        <p:xfrm>
          <a:off x="3644900" y="1516063"/>
          <a:ext cx="1854200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854000" imgH="622080" progId="Equation.DSMT4">
                  <p:embed/>
                </p:oleObj>
              </mc:Choice>
              <mc:Fallback>
                <p:oleObj name="Equation" r:id="rId2" imgW="1854000" imgH="62208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B7E1B4F1-077B-4569-3ADF-0F4856C7E22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3644900" y="1516063"/>
                        <a:ext cx="1854200" cy="622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422667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EARN theme">
  <a:themeElements>
    <a:clrScheme name="LEARN Colors">
      <a:dk1>
        <a:sysClr val="windowText" lastClr="000000"/>
      </a:dk1>
      <a:lt1>
        <a:sysClr val="window" lastClr="FFFFFF"/>
      </a:lt1>
      <a:dk2>
        <a:srgbClr val="626262"/>
      </a:dk2>
      <a:lt2>
        <a:srgbClr val="E0EBF5"/>
      </a:lt2>
      <a:accent1>
        <a:srgbClr val="DCBA25"/>
      </a:accent1>
      <a:accent2>
        <a:srgbClr val="3E5C61"/>
      </a:accent2>
      <a:accent3>
        <a:srgbClr val="999967"/>
      </a:accent3>
      <a:accent4>
        <a:srgbClr val="991B1E"/>
      </a:accent4>
      <a:accent5>
        <a:srgbClr val="C1C1C1"/>
      </a:accent5>
      <a:accent6>
        <a:srgbClr val="7D1619"/>
      </a:accent6>
      <a:hlink>
        <a:srgbClr val="BED7D3"/>
      </a:hlink>
      <a:folHlink>
        <a:srgbClr val="7C7C55"/>
      </a:folHlink>
    </a:clrScheme>
    <a:fontScheme name="LEARN Fonts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EARN Slides Template" id="{418F4C7D-6FF6-4BC3-8FFB-630639050169}" vid="{6C158D59-EBB1-47A7-9CFF-6E4552F2CE41}"/>
    </a:ext>
  </a:extLst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LEARN Slides Template</Template>
  <TotalTime>4781</TotalTime>
  <Words>355</Words>
  <Application>Microsoft Macintosh PowerPoint</Application>
  <PresentationFormat>On-screen Show (16:9)</PresentationFormat>
  <Paragraphs>42</Paragraphs>
  <Slides>15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Times New Roman</vt:lpstr>
      <vt:lpstr>Wingdings 2</vt:lpstr>
      <vt:lpstr>LEARN theme</vt:lpstr>
      <vt:lpstr>Equation</vt:lpstr>
      <vt:lpstr>PowerPoint Presentation</vt:lpstr>
      <vt:lpstr>Don’t Be Irrational</vt:lpstr>
      <vt:lpstr>Essential Question</vt:lpstr>
      <vt:lpstr>Lesson Objective</vt:lpstr>
      <vt:lpstr>Describing Numbers</vt:lpstr>
      <vt:lpstr>Describing Numbers: Integers</vt:lpstr>
      <vt:lpstr>Describing Numbers: Counting Numbers</vt:lpstr>
      <vt:lpstr>Describing Numbers: Proper Fractions</vt:lpstr>
      <vt:lpstr>Describing Numbers: Improper Fractions</vt:lpstr>
      <vt:lpstr>Describing Numbers: Terminating Decimals</vt:lpstr>
      <vt:lpstr>Describing Numbers: Repeating Decimals</vt:lpstr>
      <vt:lpstr>Exploring Types of Numbers</vt:lpstr>
      <vt:lpstr>Types of Numbers</vt:lpstr>
      <vt:lpstr>Classifying Numbers</vt:lpstr>
      <vt:lpstr>Muddiest Point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Don't Be Irrational</dc:title>
  <dc:subject/>
  <dc:creator>K20 Center</dc:creator>
  <cp:keywords/>
  <dc:description/>
  <cp:lastModifiedBy>Hayden, Jordan K.</cp:lastModifiedBy>
  <cp:revision>10</cp:revision>
  <dcterms:created xsi:type="dcterms:W3CDTF">2022-10-28T14:22:16Z</dcterms:created>
  <dcterms:modified xsi:type="dcterms:W3CDTF">2022-12-08T17:36:21Z</dcterms:modified>
  <cp:category/>
</cp:coreProperties>
</file>