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67" r:id="rId2"/>
    <p:sldId id="256" r:id="rId3"/>
    <p:sldId id="277" r:id="rId4"/>
    <p:sldId id="272" r:id="rId5"/>
    <p:sldId id="271" r:id="rId6"/>
    <p:sldId id="273" r:id="rId7"/>
    <p:sldId id="274" r:id="rId8"/>
    <p:sldId id="275" r:id="rId9"/>
    <p:sldId id="276" r:id="rId10"/>
    <p:sldId id="263"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p:restoredTop sz="9462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D629B4-3B8F-4C00-9C71-D6B8C756DAFB}" type="datetimeFigureOut">
              <a:rPr lang="en-US" smtClean="0"/>
              <a:t>8/10/2017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920E5A-57E2-42F4-98B0-9D292AD6E0A7}" type="slidenum">
              <a:rPr lang="en-US" smtClean="0"/>
              <a:t>‹#›</a:t>
            </a:fld>
            <a:endParaRPr lang="en-US"/>
          </a:p>
        </p:txBody>
      </p:sp>
    </p:spTree>
    <p:extLst>
      <p:ext uri="{BB962C8B-B14F-4D97-AF65-F5344CB8AC3E}">
        <p14:creationId xmlns:p14="http://schemas.microsoft.com/office/powerpoint/2010/main" val="30961144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Explain that the term state is used differently here to mean a group configuration.</a:t>
            </a:r>
          </a:p>
        </p:txBody>
      </p:sp>
      <p:sp>
        <p:nvSpPr>
          <p:cNvPr id="4" name="Slide Number Placeholder 3"/>
          <p:cNvSpPr>
            <a:spLocks noGrp="1"/>
          </p:cNvSpPr>
          <p:nvPr>
            <p:ph type="sldNum" sz="quarter" idx="10"/>
          </p:nvPr>
        </p:nvSpPr>
        <p:spPr/>
        <p:txBody>
          <a:bodyPr/>
          <a:lstStyle/>
          <a:p>
            <a:fld id="{81920E5A-57E2-42F4-98B0-9D292AD6E0A7}" type="slidenum">
              <a:rPr lang="en-US" smtClean="0"/>
              <a:t>6</a:t>
            </a:fld>
            <a:endParaRPr lang="en-US"/>
          </a:p>
        </p:txBody>
      </p:sp>
    </p:spTree>
    <p:extLst>
      <p:ext uri="{BB962C8B-B14F-4D97-AF65-F5344CB8AC3E}">
        <p14:creationId xmlns:p14="http://schemas.microsoft.com/office/powerpoint/2010/main" val="387349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291332" y="1335963"/>
            <a:ext cx="2548128" cy="41637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lIns="91421" tIns="91421" rIns="91421" bIns="91421" anchor="ctr" anchorCtr="0"/>
          <a:lstStyle>
            <a:lvl1pPr algn="l" rtl="0">
              <a:spcBef>
                <a:spcPts val="0"/>
              </a:spcBef>
              <a:buSzPct val="100000"/>
              <a:buFont typeface="Georgia"/>
              <a:buNone/>
              <a:defRPr sz="4800" b="0">
                <a:solidFill>
                  <a:srgbClr val="991B1E"/>
                </a:solidFill>
                <a:latin typeface="Calibri"/>
                <a:ea typeface="Georgia"/>
                <a:cs typeface="Calibri"/>
                <a:sym typeface="Georgia"/>
              </a:defRPr>
            </a:lvl1pPr>
            <a:lvl2pPr algn="l" rtl="0">
              <a:spcBef>
                <a:spcPts val="0"/>
              </a:spcBef>
              <a:buSzPct val="100000"/>
              <a:buFont typeface="Georgia"/>
              <a:buNone/>
              <a:defRPr sz="4800" b="0">
                <a:solidFill>
                  <a:schemeClr val="lt1"/>
                </a:solidFill>
                <a:latin typeface="Georgia"/>
                <a:ea typeface="Georgia"/>
                <a:cs typeface="Georgia"/>
                <a:sym typeface="Georgia"/>
              </a:defRPr>
            </a:lvl2pPr>
            <a:lvl3pPr algn="l" rtl="0">
              <a:spcBef>
                <a:spcPts val="0"/>
              </a:spcBef>
              <a:buSzPct val="100000"/>
              <a:buFont typeface="Georgia"/>
              <a:buNone/>
              <a:defRPr sz="4800" b="0">
                <a:solidFill>
                  <a:schemeClr val="lt1"/>
                </a:solidFill>
                <a:latin typeface="Georgia"/>
                <a:ea typeface="Georgia"/>
                <a:cs typeface="Georgia"/>
                <a:sym typeface="Georgia"/>
              </a:defRPr>
            </a:lvl3pPr>
            <a:lvl4pPr algn="l" rtl="0">
              <a:spcBef>
                <a:spcPts val="0"/>
              </a:spcBef>
              <a:buSzPct val="100000"/>
              <a:buFont typeface="Georgia"/>
              <a:buNone/>
              <a:defRPr sz="4800" b="0">
                <a:solidFill>
                  <a:schemeClr val="lt1"/>
                </a:solidFill>
                <a:latin typeface="Georgia"/>
                <a:ea typeface="Georgia"/>
                <a:cs typeface="Georgia"/>
                <a:sym typeface="Georgia"/>
              </a:defRPr>
            </a:lvl4pPr>
            <a:lvl5pPr algn="l" rtl="0">
              <a:spcBef>
                <a:spcPts val="0"/>
              </a:spcBef>
              <a:buSzPct val="100000"/>
              <a:buFont typeface="Georgia"/>
              <a:buNone/>
              <a:defRPr sz="4800" b="0">
                <a:solidFill>
                  <a:schemeClr val="lt1"/>
                </a:solidFill>
                <a:latin typeface="Georgia"/>
                <a:ea typeface="Georgia"/>
                <a:cs typeface="Georgia"/>
                <a:sym typeface="Georgia"/>
              </a:defRPr>
            </a:lvl5pPr>
            <a:lvl6pPr algn="l" rtl="0">
              <a:spcBef>
                <a:spcPts val="0"/>
              </a:spcBef>
              <a:buSzPct val="100000"/>
              <a:buFont typeface="Georgia"/>
              <a:buNone/>
              <a:defRPr sz="4800" b="0">
                <a:solidFill>
                  <a:schemeClr val="lt1"/>
                </a:solidFill>
                <a:latin typeface="Georgia"/>
                <a:ea typeface="Georgia"/>
                <a:cs typeface="Georgia"/>
                <a:sym typeface="Georgia"/>
              </a:defRPr>
            </a:lvl6pPr>
            <a:lvl7pPr algn="l" rtl="0">
              <a:spcBef>
                <a:spcPts val="0"/>
              </a:spcBef>
              <a:buSzPct val="100000"/>
              <a:buFont typeface="Georgia"/>
              <a:buNone/>
              <a:defRPr sz="4800" b="0">
                <a:solidFill>
                  <a:schemeClr val="lt1"/>
                </a:solidFill>
                <a:latin typeface="Georgia"/>
                <a:ea typeface="Georgia"/>
                <a:cs typeface="Georgia"/>
                <a:sym typeface="Georgia"/>
              </a:defRPr>
            </a:lvl7pPr>
            <a:lvl8pPr algn="l" rtl="0">
              <a:spcBef>
                <a:spcPts val="0"/>
              </a:spcBef>
              <a:buSzPct val="100000"/>
              <a:buFont typeface="Georgia"/>
              <a:buNone/>
              <a:defRPr sz="4800" b="0">
                <a:solidFill>
                  <a:schemeClr val="lt1"/>
                </a:solidFill>
                <a:latin typeface="Georgia"/>
                <a:ea typeface="Georgia"/>
                <a:cs typeface="Georgia"/>
                <a:sym typeface="Georgia"/>
              </a:defRPr>
            </a:lvl8pPr>
            <a:lvl9pPr algn="l" rtl="0">
              <a:spcBef>
                <a:spcPts val="0"/>
              </a:spcBef>
              <a:buSzPct val="100000"/>
              <a:buFont typeface="Georgia"/>
              <a:buNone/>
              <a:defRPr sz="4800" b="0">
                <a:solidFill>
                  <a:schemeClr val="lt1"/>
                </a:solidFill>
                <a:latin typeface="Georgia"/>
                <a:ea typeface="Georgia"/>
                <a:cs typeface="Georgia"/>
                <a:sym typeface="Georgia"/>
              </a:defRPr>
            </a:lvl9pPr>
          </a:lstStyle>
          <a:p>
            <a:r>
              <a:rPr lang="en-US"/>
              <a:t>Click to edit Master title style</a:t>
            </a:r>
            <a:endParaRPr lang="en-US" dirty="0"/>
          </a:p>
        </p:txBody>
      </p:sp>
      <p:sp>
        <p:nvSpPr>
          <p:cNvPr id="23" name="Shape 23"/>
          <p:cNvSpPr txBox="1">
            <a:spLocks noGrp="1"/>
          </p:cNvSpPr>
          <p:nvPr>
            <p:ph type="body" idx="1"/>
          </p:nvPr>
        </p:nvSpPr>
        <p:spPr>
          <a:xfrm>
            <a:off x="457200" y="1600200"/>
            <a:ext cx="39945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sp>
        <p:nvSpPr>
          <p:cNvPr id="25" name="Shape 25"/>
          <p:cNvSpPr txBox="1">
            <a:spLocks noGrp="1"/>
          </p:cNvSpPr>
          <p:nvPr>
            <p:ph type="body" idx="2"/>
          </p:nvPr>
        </p:nvSpPr>
        <p:spPr>
          <a:xfrm>
            <a:off x="4692274" y="1600200"/>
            <a:ext cx="3994500" cy="4967700"/>
          </a:xfrm>
          <a:prstGeom prst="rect">
            <a:avLst/>
          </a:prstGeom>
          <a:noFill/>
          <a:ln>
            <a:noFill/>
          </a:ln>
        </p:spPr>
        <p:txBody>
          <a:bodyPr lIns="91421" tIns="91421" rIns="91421" bIns="91421"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pPr lvl="0"/>
            <a:r>
              <a:rPr lang="en-US"/>
              <a:t>Click to edit Master text styles</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533400" y="1371600"/>
            <a:ext cx="7851648" cy="1828800"/>
          </a:xfrm>
          <a:ln>
            <a:noFill/>
          </a:ln>
        </p:spPr>
        <p:txBody>
          <a:bodyPr vert="horz" tIns="0" rIns="18287"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6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533400" y="3228536"/>
            <a:ext cx="7854696" cy="1752600"/>
          </a:xfrm>
        </p:spPr>
        <p:txBody>
          <a:bodyPr lIns="0" rIns="18287"/>
          <a:lstStyle>
            <a:lvl1pPr marL="0" marR="45718" indent="0" algn="l">
              <a:buNone/>
              <a:defRPr>
                <a:solidFill>
                  <a:schemeClr val="tx1"/>
                </a:solidFill>
                <a:latin typeface="Calibri"/>
                <a:cs typeface="Calibri"/>
              </a:defRPr>
            </a:lvl1pPr>
            <a:lvl2pPr marL="457177" indent="0" algn="ctr">
              <a:buNone/>
            </a:lvl2pPr>
            <a:lvl3pPr marL="914353" indent="0" algn="ctr">
              <a:buNone/>
            </a:lvl3pPr>
            <a:lvl4pPr marL="1371530" indent="0" algn="ctr">
              <a:buNone/>
            </a:lvl4pPr>
            <a:lvl5pPr marL="1828706" indent="0" algn="ctr">
              <a:buNone/>
            </a:lvl5pPr>
            <a:lvl6pPr marL="2285883" indent="0" algn="ctr">
              <a:buNone/>
            </a:lvl6pPr>
            <a:lvl7pPr marL="2743060" indent="0" algn="ctr">
              <a:buNone/>
            </a:lvl7pPr>
            <a:lvl8pPr marL="3200236" indent="0" algn="ctr">
              <a:buNone/>
            </a:lvl8pPr>
            <a:lvl9pPr marL="3657413" indent="0" algn="ctr">
              <a:buNone/>
            </a:lvl9pPr>
          </a:lstStyle>
          <a:p>
            <a:r>
              <a:rPr kumimoji="0" lang="en-US"/>
              <a:t>Click to edit Master subtitle style</a:t>
            </a:r>
            <a:endParaRPr kumimoji="0"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kumimoji="0" lang="en-US" dirty="0"/>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600"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530352" y="2704664"/>
            <a:ext cx="7772400" cy="1509712"/>
          </a:xfrm>
        </p:spPr>
        <p:txBody>
          <a:bodyPr lIns="45718" rIns="45718"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04088"/>
            <a:ext cx="8229600" cy="1143000"/>
          </a:xfrm>
        </p:spPr>
        <p:txBody>
          <a:bodyPr/>
          <a:lstStyle/>
          <a:p>
            <a:r>
              <a:rPr kumimoji="0" lang="en-US" dirty="0"/>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04088"/>
            <a:ext cx="8229600" cy="1143000"/>
          </a:xfrm>
        </p:spPr>
        <p:txBody>
          <a:bodyPr tIns="45718"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457200" y="1855248"/>
            <a:ext cx="4040188" cy="659352"/>
          </a:xfrm>
        </p:spPr>
        <p:txBody>
          <a:bodyPr lIns="45718" tIns="0" rIns="45718"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1859758"/>
            <a:ext cx="4041775" cy="654843"/>
          </a:xfrm>
        </p:spPr>
        <p:txBody>
          <a:bodyPr lIns="45718" tIns="0" rIns="45718"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704088"/>
            <a:ext cx="8305800" cy="1143000"/>
          </a:xfrm>
        </p:spPr>
        <p:txBody>
          <a:bodyPr vert="horz" tIns="45718"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dirty="0"/>
              <a:t>CLICK TO EDIT MASTER TITLE STYLE</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137066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75050" y="1905000"/>
            <a:ext cx="5111750" cy="4343400"/>
          </a:xfrm>
        </p:spPr>
        <p:txBody>
          <a:bodyPr tIns="0"/>
          <a:lstStyle>
            <a:lvl1pPr marL="0" indent="0">
              <a:buNone/>
              <a:defRPr sz="2800" baseline="0"/>
            </a:lvl1pPr>
            <a:lvl2pPr>
              <a:defRPr sz="2600"/>
            </a:lvl2pPr>
            <a:lvl3pPr>
              <a:defRPr sz="2400"/>
            </a:lvl3pPr>
            <a:lvl4pPr>
              <a:defRPr sz="2000"/>
            </a:lvl4pPr>
            <a:lvl5pPr>
              <a:defRPr sz="1800"/>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457200" y="704088"/>
            <a:ext cx="8229600" cy="1143000"/>
          </a:xfrm>
        </p:spPr>
        <p:txBody>
          <a:bodyPr tIns="45718"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457200" y="1905000"/>
            <a:ext cx="3124200" cy="434340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704088"/>
            <a:ext cx="8229600" cy="114300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9" r:id="rId1"/>
    <p:sldLayoutId id="2147483673" r:id="rId2"/>
    <p:sldLayoutId id="2147483674" r:id="rId3"/>
    <p:sldLayoutId id="2147483675" r:id="rId4"/>
    <p:sldLayoutId id="2147483676" r:id="rId5"/>
    <p:sldLayoutId id="2147483677" r:id="rId6"/>
    <p:sldLayoutId id="2147483678" r:id="rId7"/>
    <p:sldLayoutId id="2147483682" r:id="rId8"/>
    <p:sldLayoutId id="2147483680" r:id="rId9"/>
    <p:sldLayoutId id="2147483681" r:id="rId10"/>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xStyles>
    <p:titleStyle>
      <a:lvl1pPr algn="l" rtl="0" eaLnBrk="1" latinLnBrk="0" hangingPunct="1">
        <a:spcBef>
          <a:spcPct val="0"/>
        </a:spcBef>
        <a:buNone/>
        <a:defRPr kumimoji="0" sz="5000" b="0" kern="1200">
          <a:ln>
            <a:noFill/>
          </a:ln>
          <a:solidFill>
            <a:schemeClr val="accent4"/>
          </a:solidFill>
          <a:effectLst/>
          <a:latin typeface="+mj-lt"/>
          <a:ea typeface="+mj-ea"/>
          <a:cs typeface="+mj-cs"/>
        </a:defRPr>
      </a:lvl1pPr>
    </p:titleStyle>
    <p:bodyStyle>
      <a:lvl1pPr marL="274306" indent="-274306" algn="l" rtl="0" eaLnBrk="1" latinLnBrk="0" hangingPunct="1">
        <a:spcBef>
          <a:spcPct val="20000"/>
        </a:spcBef>
        <a:buClr>
          <a:schemeClr val="accent3"/>
        </a:buClr>
        <a:buSzPct val="95000"/>
        <a:buFont typeface="Wingdings 2"/>
        <a:buChar char=""/>
        <a:defRPr kumimoji="0" sz="2600" kern="1200">
          <a:solidFill>
            <a:schemeClr val="tx1"/>
          </a:solidFill>
          <a:latin typeface="Calibri"/>
          <a:ea typeface="+mn-ea"/>
          <a:cs typeface="Calibri"/>
        </a:defRPr>
      </a:lvl1pPr>
      <a:lvl2pPr marL="640047" indent="-246875" algn="l" rtl="0" eaLnBrk="1" latinLnBrk="0" hangingPunct="1">
        <a:spcBef>
          <a:spcPct val="20000"/>
        </a:spcBef>
        <a:buClr>
          <a:schemeClr val="accent1"/>
        </a:buClr>
        <a:buSzPct val="85000"/>
        <a:buFont typeface="Wingdings 2"/>
        <a:buChar char=""/>
        <a:defRPr kumimoji="0" sz="2400" kern="1200">
          <a:solidFill>
            <a:schemeClr val="tx1"/>
          </a:solidFill>
          <a:latin typeface="Calibri"/>
          <a:ea typeface="+mn-ea"/>
          <a:cs typeface="Calibri"/>
        </a:defRPr>
      </a:lvl2pPr>
      <a:lvl3pPr marL="914353" indent="-246875" algn="l" rtl="0" eaLnBrk="1" latinLnBrk="0" hangingPunct="1">
        <a:spcBef>
          <a:spcPct val="20000"/>
        </a:spcBef>
        <a:buClr>
          <a:schemeClr val="accent2"/>
        </a:buClr>
        <a:buSzPct val="70000"/>
        <a:buFont typeface="Wingdings 2"/>
        <a:buChar char=""/>
        <a:defRPr kumimoji="0" sz="2100" kern="1200">
          <a:solidFill>
            <a:schemeClr val="tx1"/>
          </a:solidFill>
          <a:latin typeface="Calibri"/>
          <a:ea typeface="+mn-ea"/>
          <a:cs typeface="Calibri"/>
        </a:defRPr>
      </a:lvl3pPr>
      <a:lvl4pPr marL="1188659" indent="-210301" algn="l" rtl="0" eaLnBrk="1" latinLnBrk="0" hangingPunct="1">
        <a:spcBef>
          <a:spcPct val="20000"/>
        </a:spcBef>
        <a:buClr>
          <a:schemeClr val="accent3"/>
        </a:buClr>
        <a:buSzPct val="65000"/>
        <a:buFont typeface="Wingdings 2"/>
        <a:buChar char=""/>
        <a:defRPr kumimoji="0" sz="2000" kern="1200">
          <a:solidFill>
            <a:schemeClr val="tx1"/>
          </a:solidFill>
          <a:latin typeface="Calibri"/>
          <a:ea typeface="+mn-ea"/>
          <a:cs typeface="Calibri"/>
        </a:defRPr>
      </a:lvl4pPr>
      <a:lvl5pPr marL="1462965" indent="-210301" algn="l" rtl="0" eaLnBrk="1" latinLnBrk="0" hangingPunct="1">
        <a:spcBef>
          <a:spcPct val="20000"/>
        </a:spcBef>
        <a:buClr>
          <a:schemeClr val="accent4"/>
        </a:buClr>
        <a:buSzPct val="65000"/>
        <a:buFont typeface="Wingdings 2"/>
        <a:buChar char=""/>
        <a:defRPr kumimoji="0" sz="2000" kern="1200">
          <a:solidFill>
            <a:schemeClr val="tx1"/>
          </a:solidFill>
          <a:latin typeface="Calibri"/>
          <a:ea typeface="+mn-ea"/>
          <a:cs typeface="Calibri"/>
        </a:defRPr>
      </a:lvl5pPr>
      <a:lvl6pPr marL="1737271" indent="-210301"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141" indent="-182871"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448" indent="-182871"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754" indent="-182871"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177" algn="l" rtl="0" eaLnBrk="1" latinLnBrk="0" hangingPunct="1">
        <a:defRPr kumimoji="0" kern="1200">
          <a:solidFill>
            <a:schemeClr val="tx1"/>
          </a:solidFill>
          <a:latin typeface="+mn-lt"/>
          <a:ea typeface="+mn-ea"/>
          <a:cs typeface="+mn-cs"/>
        </a:defRPr>
      </a:lvl2pPr>
      <a:lvl3pPr marL="914353" algn="l" rtl="0" eaLnBrk="1" latinLnBrk="0" hangingPunct="1">
        <a:defRPr kumimoji="0" kern="1200">
          <a:solidFill>
            <a:schemeClr val="tx1"/>
          </a:solidFill>
          <a:latin typeface="+mn-lt"/>
          <a:ea typeface="+mn-ea"/>
          <a:cs typeface="+mn-cs"/>
        </a:defRPr>
      </a:lvl3pPr>
      <a:lvl4pPr marL="1371530" algn="l" rtl="0" eaLnBrk="1" latinLnBrk="0" hangingPunct="1">
        <a:defRPr kumimoji="0" kern="1200">
          <a:solidFill>
            <a:schemeClr val="tx1"/>
          </a:solidFill>
          <a:latin typeface="+mn-lt"/>
          <a:ea typeface="+mn-ea"/>
          <a:cs typeface="+mn-cs"/>
        </a:defRPr>
      </a:lvl4pPr>
      <a:lvl5pPr marL="1828706" algn="l" rtl="0" eaLnBrk="1" latinLnBrk="0" hangingPunct="1">
        <a:defRPr kumimoji="0" kern="1200">
          <a:solidFill>
            <a:schemeClr val="tx1"/>
          </a:solidFill>
          <a:latin typeface="+mn-lt"/>
          <a:ea typeface="+mn-ea"/>
          <a:cs typeface="+mn-cs"/>
        </a:defRPr>
      </a:lvl5pPr>
      <a:lvl6pPr marL="2285883" algn="l" rtl="0" eaLnBrk="1" latinLnBrk="0" hangingPunct="1">
        <a:defRPr kumimoji="0" kern="1200">
          <a:solidFill>
            <a:schemeClr val="tx1"/>
          </a:solidFill>
          <a:latin typeface="+mn-lt"/>
          <a:ea typeface="+mn-ea"/>
          <a:cs typeface="+mn-cs"/>
        </a:defRPr>
      </a:lvl6pPr>
      <a:lvl7pPr marL="2743060" algn="l" rtl="0" eaLnBrk="1" latinLnBrk="0" hangingPunct="1">
        <a:defRPr kumimoji="0" kern="1200">
          <a:solidFill>
            <a:schemeClr val="tx1"/>
          </a:solidFill>
          <a:latin typeface="+mn-lt"/>
          <a:ea typeface="+mn-ea"/>
          <a:cs typeface="+mn-cs"/>
        </a:defRPr>
      </a:lvl7pPr>
      <a:lvl8pPr marL="3200236" algn="l" rtl="0" eaLnBrk="1" latinLnBrk="0" hangingPunct="1">
        <a:defRPr kumimoji="0" kern="1200">
          <a:solidFill>
            <a:schemeClr val="tx1"/>
          </a:solidFill>
          <a:latin typeface="+mn-lt"/>
          <a:ea typeface="+mn-ea"/>
          <a:cs typeface="+mn-cs"/>
        </a:defRPr>
      </a:lvl8pPr>
      <a:lvl9pPr marL="3657413"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64638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a:t>
            </a:r>
          </a:p>
        </p:txBody>
      </p:sp>
      <p:sp>
        <p:nvSpPr>
          <p:cNvPr id="5" name="Text Placeholder 4">
            <a:extLst>
              <a:ext uri="{FF2B5EF4-FFF2-40B4-BE49-F238E27FC236}">
                <a16:creationId xmlns:a16="http://schemas.microsoft.com/office/drawing/2014/main" id="{1AECFFB9-FB99-46FC-8B7F-ACF7519F4FC5}"/>
              </a:ext>
            </a:extLst>
          </p:cNvPr>
          <p:cNvSpPr>
            <a:spLocks noGrp="1"/>
          </p:cNvSpPr>
          <p:nvPr>
            <p:ph type="body" idx="1"/>
          </p:nvPr>
        </p:nvSpPr>
        <p:spPr/>
        <p:txBody>
          <a:bodyPr/>
          <a:lstStyle/>
          <a:p>
            <a:r>
              <a:rPr lang="en-US" dirty="0"/>
              <a:t>Group Presentations of New Countries</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921444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057400"/>
            <a:ext cx="7851648" cy="1828800"/>
          </a:xfrm>
        </p:spPr>
        <p:txBody>
          <a:bodyPr>
            <a:normAutofit/>
          </a:bodyPr>
          <a:lstStyle/>
          <a:p>
            <a:r>
              <a:rPr lang="en-US" sz="6000" dirty="0"/>
              <a:t>Zombie Apocalypse:</a:t>
            </a:r>
            <a:br>
              <a:rPr lang="en-US" sz="6000" dirty="0"/>
            </a:br>
            <a:r>
              <a:rPr lang="en-US" sz="3600" i="1" dirty="0"/>
              <a:t>What do people need to survive?</a:t>
            </a:r>
          </a:p>
        </p:txBody>
      </p:sp>
      <p:sp>
        <p:nvSpPr>
          <p:cNvPr id="3" name="Subtitle 2"/>
          <p:cNvSpPr>
            <a:spLocks noGrp="1"/>
          </p:cNvSpPr>
          <p:nvPr>
            <p:ph type="subTitle" idx="1"/>
          </p:nvPr>
        </p:nvSpPr>
        <p:spPr>
          <a:xfrm>
            <a:off x="533400" y="3914336"/>
            <a:ext cx="7854696" cy="1752600"/>
          </a:xfrm>
        </p:spPr>
        <p:txBody>
          <a:bodyPr/>
          <a:lstStyle/>
          <a:p>
            <a:r>
              <a:rPr lang="en-US" dirty="0"/>
              <a:t>A US Government Lesson</a:t>
            </a:r>
          </a:p>
        </p:txBody>
      </p:sp>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F00F1-1202-414D-918B-00A13BB680E8}"/>
              </a:ext>
            </a:extLst>
          </p:cNvPr>
          <p:cNvSpPr>
            <a:spLocks noGrp="1"/>
          </p:cNvSpPr>
          <p:nvPr>
            <p:ph type="title"/>
          </p:nvPr>
        </p:nvSpPr>
        <p:spPr/>
        <p:txBody>
          <a:bodyPr/>
          <a:lstStyle/>
          <a:p>
            <a:r>
              <a:rPr lang="en-US" dirty="0"/>
              <a:t>Movie Clip discussion</a:t>
            </a:r>
          </a:p>
        </p:txBody>
      </p:sp>
      <p:sp>
        <p:nvSpPr>
          <p:cNvPr id="3" name="Content Placeholder 2">
            <a:extLst>
              <a:ext uri="{FF2B5EF4-FFF2-40B4-BE49-F238E27FC236}">
                <a16:creationId xmlns:a16="http://schemas.microsoft.com/office/drawing/2014/main" id="{50956B4A-7DF2-4DAF-B745-06C3E8AE79EF}"/>
              </a:ext>
            </a:extLst>
          </p:cNvPr>
          <p:cNvSpPr>
            <a:spLocks noGrp="1"/>
          </p:cNvSpPr>
          <p:nvPr>
            <p:ph idx="1"/>
          </p:nvPr>
        </p:nvSpPr>
        <p:spPr/>
        <p:txBody>
          <a:bodyPr/>
          <a:lstStyle/>
          <a:p>
            <a:pPr marL="0" indent="0">
              <a:lnSpc>
                <a:spcPct val="150000"/>
              </a:lnSpc>
              <a:buNone/>
            </a:pPr>
            <a:r>
              <a:rPr lang="en-US" dirty="0"/>
              <a:t>What did you see in the movie?</a:t>
            </a:r>
          </a:p>
          <a:p>
            <a:pPr marL="0" indent="0">
              <a:lnSpc>
                <a:spcPct val="150000"/>
              </a:lnSpc>
              <a:buNone/>
            </a:pPr>
            <a:r>
              <a:rPr lang="en-US" dirty="0"/>
              <a:t>What is happening to society?</a:t>
            </a:r>
          </a:p>
          <a:p>
            <a:pPr marL="0" indent="0">
              <a:lnSpc>
                <a:spcPct val="150000"/>
              </a:lnSpc>
              <a:buNone/>
            </a:pPr>
            <a:r>
              <a:rPr lang="en-US" dirty="0"/>
              <a:t>What should be the role of government in this situation?</a:t>
            </a:r>
          </a:p>
          <a:p>
            <a:pPr marL="0" indent="0">
              <a:lnSpc>
                <a:spcPct val="150000"/>
              </a:lnSpc>
              <a:buNone/>
            </a:pPr>
            <a:r>
              <a:rPr lang="en-US" dirty="0"/>
              <a:t>Can you think of real situations where a government is in chaos?</a:t>
            </a:r>
          </a:p>
          <a:p>
            <a:pPr marL="0" indent="0">
              <a:lnSpc>
                <a:spcPct val="150000"/>
              </a:lnSpc>
              <a:buNone/>
            </a:pPr>
            <a:endParaRPr lang="en-US" dirty="0"/>
          </a:p>
          <a:p>
            <a:pPr marL="0" indent="0">
              <a:buNone/>
            </a:pPr>
            <a:endParaRPr lang="en-US" dirty="0"/>
          </a:p>
        </p:txBody>
      </p:sp>
    </p:spTree>
    <p:extLst>
      <p:ext uri="{BB962C8B-B14F-4D97-AF65-F5344CB8AC3E}">
        <p14:creationId xmlns:p14="http://schemas.microsoft.com/office/powerpoint/2010/main" val="30294744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CB9F5-30A4-46C9-A4DC-B86ADEDCC20A}"/>
              </a:ext>
            </a:extLst>
          </p:cNvPr>
          <p:cNvSpPr>
            <a:spLocks noGrp="1"/>
          </p:cNvSpPr>
          <p:nvPr>
            <p:ph type="title"/>
          </p:nvPr>
        </p:nvSpPr>
        <p:spPr/>
        <p:txBody>
          <a:bodyPr/>
          <a:lstStyle/>
          <a:p>
            <a:r>
              <a:rPr lang="en-US" dirty="0"/>
              <a:t>Scenario:</a:t>
            </a:r>
          </a:p>
        </p:txBody>
      </p:sp>
      <p:sp>
        <p:nvSpPr>
          <p:cNvPr id="3" name="Content Placeholder 2">
            <a:extLst>
              <a:ext uri="{FF2B5EF4-FFF2-40B4-BE49-F238E27FC236}">
                <a16:creationId xmlns:a16="http://schemas.microsoft.com/office/drawing/2014/main" id="{65C4BC04-509E-4B06-8560-5D836CEAD5C5}"/>
              </a:ext>
            </a:extLst>
          </p:cNvPr>
          <p:cNvSpPr>
            <a:spLocks noGrp="1"/>
          </p:cNvSpPr>
          <p:nvPr>
            <p:ph idx="1"/>
          </p:nvPr>
        </p:nvSpPr>
        <p:spPr/>
        <p:txBody>
          <a:bodyPr/>
          <a:lstStyle/>
          <a:p>
            <a:pPr marL="0" indent="0">
              <a:buNone/>
            </a:pPr>
            <a:r>
              <a:rPr lang="en-US" dirty="0"/>
              <a:t>YOU are the survivors of this zombie apocalypse. All the zombies have been destroyed but they did severe damage and destruction all over the world. </a:t>
            </a:r>
          </a:p>
          <a:p>
            <a:pPr marL="0" indent="0">
              <a:buNone/>
            </a:pPr>
            <a:r>
              <a:rPr lang="en-US" dirty="0"/>
              <a:t>Only small pockets of humans remain scattered around the world, and no political governments or leaders survived. Groups of humans must form new countries and governments to continue the human race. </a:t>
            </a:r>
          </a:p>
        </p:txBody>
      </p:sp>
    </p:spTree>
    <p:extLst>
      <p:ext uri="{BB962C8B-B14F-4D97-AF65-F5344CB8AC3E}">
        <p14:creationId xmlns:p14="http://schemas.microsoft.com/office/powerpoint/2010/main" val="390280538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9F41-7114-4D95-B7EB-CC00E40BC90B}"/>
              </a:ext>
            </a:extLst>
          </p:cNvPr>
          <p:cNvSpPr>
            <a:spLocks noGrp="1"/>
          </p:cNvSpPr>
          <p:nvPr>
            <p:ph type="title"/>
          </p:nvPr>
        </p:nvSpPr>
        <p:spPr/>
        <p:txBody>
          <a:bodyPr>
            <a:normAutofit/>
          </a:bodyPr>
          <a:lstStyle/>
          <a:p>
            <a:r>
              <a:rPr lang="en-US" sz="4400" dirty="0"/>
              <a:t>Class Brainstorming Activity</a:t>
            </a:r>
          </a:p>
        </p:txBody>
      </p:sp>
      <p:sp>
        <p:nvSpPr>
          <p:cNvPr id="3" name="Content Placeholder 2">
            <a:extLst>
              <a:ext uri="{FF2B5EF4-FFF2-40B4-BE49-F238E27FC236}">
                <a16:creationId xmlns:a16="http://schemas.microsoft.com/office/drawing/2014/main" id="{BCE20C89-28E6-4510-91ED-59612F34431D}"/>
              </a:ext>
            </a:extLst>
          </p:cNvPr>
          <p:cNvSpPr>
            <a:spLocks noGrp="1"/>
          </p:cNvSpPr>
          <p:nvPr>
            <p:ph sz="half" idx="1"/>
          </p:nvPr>
        </p:nvSpPr>
        <p:spPr>
          <a:xfrm>
            <a:off x="457200" y="1847088"/>
            <a:ext cx="7924800" cy="4507837"/>
          </a:xfrm>
        </p:spPr>
        <p:txBody>
          <a:bodyPr/>
          <a:lstStyle/>
          <a:p>
            <a:pPr marL="0" indent="0">
              <a:buNone/>
            </a:pPr>
            <a:endParaRPr lang="en-US" sz="2800" dirty="0"/>
          </a:p>
          <a:p>
            <a:pPr marL="0" indent="0">
              <a:buNone/>
            </a:pPr>
            <a:endParaRPr lang="en-US" sz="2800" dirty="0"/>
          </a:p>
          <a:p>
            <a:pPr marL="0" indent="0" algn="ctr">
              <a:buNone/>
            </a:pPr>
            <a:r>
              <a:rPr lang="en-US" sz="3600" dirty="0"/>
              <a:t>What will human groups need for their survival and to build a new society?</a:t>
            </a:r>
          </a:p>
        </p:txBody>
      </p:sp>
    </p:spTree>
    <p:extLst>
      <p:ext uri="{BB962C8B-B14F-4D97-AF65-F5344CB8AC3E}">
        <p14:creationId xmlns:p14="http://schemas.microsoft.com/office/powerpoint/2010/main" val="30210063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44DCEB76-50E0-4BF8-8246-CC8A02161B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2" y="1480"/>
            <a:ext cx="9172028" cy="6856520"/>
          </a:xfrm>
          <a:prstGeom prst="rect">
            <a:avLst/>
          </a:prstGeom>
        </p:spPr>
      </p:pic>
      <p:sp>
        <p:nvSpPr>
          <p:cNvPr id="2" name="TextBox 1">
            <a:extLst>
              <a:ext uri="{FF2B5EF4-FFF2-40B4-BE49-F238E27FC236}">
                <a16:creationId xmlns:a16="http://schemas.microsoft.com/office/drawing/2014/main" id="{568EC08E-7F6B-413F-B21C-84C00C6D4894}"/>
              </a:ext>
            </a:extLst>
          </p:cNvPr>
          <p:cNvSpPr txBox="1"/>
          <p:nvPr/>
        </p:nvSpPr>
        <p:spPr>
          <a:xfrm>
            <a:off x="2286000" y="457200"/>
            <a:ext cx="5791200" cy="646331"/>
          </a:xfrm>
          <a:prstGeom prst="rect">
            <a:avLst/>
          </a:prstGeom>
          <a:noFill/>
          <a:ln>
            <a:solidFill>
              <a:srgbClr val="C00000"/>
            </a:solidFill>
          </a:ln>
        </p:spPr>
        <p:txBody>
          <a:bodyPr wrap="square" rtlCol="0">
            <a:spAutoFit/>
          </a:bodyPr>
          <a:lstStyle/>
          <a:p>
            <a:r>
              <a:rPr lang="en-US" dirty="0">
                <a:solidFill>
                  <a:srgbClr val="C00000"/>
                </a:solidFill>
              </a:rPr>
              <a:t>International Law defines humans living in groups in one location as a “state”, society, or country.</a:t>
            </a:r>
          </a:p>
        </p:txBody>
      </p:sp>
    </p:spTree>
    <p:extLst>
      <p:ext uri="{BB962C8B-B14F-4D97-AF65-F5344CB8AC3E}">
        <p14:creationId xmlns:p14="http://schemas.microsoft.com/office/powerpoint/2010/main" val="5611806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7DE24-CF7A-46BF-942E-112700C52A18}"/>
              </a:ext>
            </a:extLst>
          </p:cNvPr>
          <p:cNvSpPr>
            <a:spLocks noGrp="1"/>
          </p:cNvSpPr>
          <p:nvPr>
            <p:ph type="title"/>
          </p:nvPr>
        </p:nvSpPr>
        <p:spPr/>
        <p:txBody>
          <a:bodyPr>
            <a:normAutofit fontScale="90000"/>
          </a:bodyPr>
          <a:lstStyle/>
          <a:p>
            <a:r>
              <a:rPr lang="en-US" dirty="0"/>
              <a:t>Determine your Government’s Structure</a:t>
            </a:r>
          </a:p>
        </p:txBody>
      </p:sp>
      <p:sp>
        <p:nvSpPr>
          <p:cNvPr id="3" name="Content Placeholder 2">
            <a:extLst>
              <a:ext uri="{FF2B5EF4-FFF2-40B4-BE49-F238E27FC236}">
                <a16:creationId xmlns:a16="http://schemas.microsoft.com/office/drawing/2014/main" id="{591FF90B-4E5C-4BDC-8950-A2E4E15EB6CF}"/>
              </a:ext>
            </a:extLst>
          </p:cNvPr>
          <p:cNvSpPr>
            <a:spLocks noGrp="1"/>
          </p:cNvSpPr>
          <p:nvPr>
            <p:ph idx="1"/>
          </p:nvPr>
        </p:nvSpPr>
        <p:spPr/>
        <p:txBody>
          <a:bodyPr>
            <a:normAutofit fontScale="85000" lnSpcReduction="10000"/>
          </a:bodyPr>
          <a:lstStyle/>
          <a:p>
            <a:pPr marL="0" indent="0">
              <a:buNone/>
            </a:pPr>
            <a:endParaRPr lang="en-US" b="1" cap="all" dirty="0"/>
          </a:p>
          <a:p>
            <a:pPr lvl="0"/>
            <a:r>
              <a:rPr lang="en-US" b="1" dirty="0"/>
              <a:t>Authoritarian:</a:t>
            </a:r>
            <a:r>
              <a:rPr lang="en-US" dirty="0"/>
              <a:t> systems in which those in power hold absolute authority over the people.</a:t>
            </a:r>
          </a:p>
          <a:p>
            <a:pPr marL="0" lvl="0" indent="0">
              <a:buNone/>
            </a:pPr>
            <a:endParaRPr lang="en-US" dirty="0"/>
          </a:p>
          <a:p>
            <a:pPr lvl="0"/>
            <a:r>
              <a:rPr lang="en-US" b="1" dirty="0"/>
              <a:t>Direct Democracy: </a:t>
            </a:r>
            <a:r>
              <a:rPr lang="en-US" dirty="0"/>
              <a:t>All citizens of the state make all the decisions in mass meetings. </a:t>
            </a:r>
            <a:endParaRPr lang="en-US" i="1" dirty="0"/>
          </a:p>
          <a:p>
            <a:pPr marL="0" lvl="0" indent="0">
              <a:buNone/>
            </a:pPr>
            <a:endParaRPr lang="en-US" dirty="0"/>
          </a:p>
          <a:p>
            <a:pPr lvl="0"/>
            <a:r>
              <a:rPr lang="en-US" b="1" dirty="0"/>
              <a:t>Republic: </a:t>
            </a:r>
            <a:r>
              <a:rPr lang="en-US" dirty="0"/>
              <a:t>A Representational democracy where Leaders elected by the people represent the people in matters of common welfare.</a:t>
            </a:r>
          </a:p>
          <a:p>
            <a:pPr marL="0" lvl="0" indent="0">
              <a:buNone/>
            </a:pPr>
            <a:endParaRPr lang="en-US" dirty="0"/>
          </a:p>
          <a:p>
            <a:pPr lvl="0"/>
            <a:r>
              <a:rPr lang="en-US" b="1" dirty="0"/>
              <a:t>Theocracy: </a:t>
            </a:r>
            <a:r>
              <a:rPr lang="en-US" dirty="0"/>
              <a:t>A country run by religious leaders that expect citizens to follow that religion.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755943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5273-A390-499F-9613-AB3B42195A85}"/>
              </a:ext>
            </a:extLst>
          </p:cNvPr>
          <p:cNvSpPr>
            <a:spLocks noGrp="1"/>
          </p:cNvSpPr>
          <p:nvPr>
            <p:ph type="title"/>
          </p:nvPr>
        </p:nvSpPr>
        <p:spPr/>
        <p:txBody>
          <a:bodyPr/>
          <a:lstStyle/>
          <a:p>
            <a:pPr algn="ctr"/>
            <a:r>
              <a:rPr lang="en-US" dirty="0"/>
              <a:t>Government Structures</a:t>
            </a:r>
          </a:p>
        </p:txBody>
      </p:sp>
      <p:sp>
        <p:nvSpPr>
          <p:cNvPr id="3" name="Content Placeholder 2">
            <a:extLst>
              <a:ext uri="{FF2B5EF4-FFF2-40B4-BE49-F238E27FC236}">
                <a16:creationId xmlns:a16="http://schemas.microsoft.com/office/drawing/2014/main" id="{7443B992-8A65-46E6-BDF6-512FAD2A7111}"/>
              </a:ext>
            </a:extLst>
          </p:cNvPr>
          <p:cNvSpPr>
            <a:spLocks noGrp="1"/>
          </p:cNvSpPr>
          <p:nvPr>
            <p:ph sz="half" idx="1"/>
          </p:nvPr>
        </p:nvSpPr>
        <p:spPr/>
        <p:txBody>
          <a:bodyPr>
            <a:normAutofit/>
          </a:bodyPr>
          <a:lstStyle/>
          <a:p>
            <a:r>
              <a:rPr lang="en-US" sz="3200" dirty="0"/>
              <a:t>What are the advantages of your choice of government?</a:t>
            </a:r>
          </a:p>
        </p:txBody>
      </p:sp>
      <p:sp>
        <p:nvSpPr>
          <p:cNvPr id="4" name="Content Placeholder 3">
            <a:extLst>
              <a:ext uri="{FF2B5EF4-FFF2-40B4-BE49-F238E27FC236}">
                <a16:creationId xmlns:a16="http://schemas.microsoft.com/office/drawing/2014/main" id="{FD41A77C-0CE9-4422-9078-7B9F8C6A6E55}"/>
              </a:ext>
            </a:extLst>
          </p:cNvPr>
          <p:cNvSpPr>
            <a:spLocks noGrp="1"/>
          </p:cNvSpPr>
          <p:nvPr>
            <p:ph sz="half" idx="2"/>
          </p:nvPr>
        </p:nvSpPr>
        <p:spPr/>
        <p:txBody>
          <a:bodyPr>
            <a:normAutofit/>
          </a:bodyPr>
          <a:lstStyle/>
          <a:p>
            <a:r>
              <a:rPr lang="en-US" sz="3200" dirty="0"/>
              <a:t>What are the disadvantages of your choice of government?</a:t>
            </a:r>
          </a:p>
        </p:txBody>
      </p:sp>
    </p:spTree>
    <p:extLst>
      <p:ext uri="{BB962C8B-B14F-4D97-AF65-F5344CB8AC3E}">
        <p14:creationId xmlns:p14="http://schemas.microsoft.com/office/powerpoint/2010/main" val="201877227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F6CE-47FC-4746-AB68-4336605021D3}"/>
              </a:ext>
            </a:extLst>
          </p:cNvPr>
          <p:cNvSpPr>
            <a:spLocks noGrp="1"/>
          </p:cNvSpPr>
          <p:nvPr>
            <p:ph type="title"/>
          </p:nvPr>
        </p:nvSpPr>
        <p:spPr>
          <a:xfrm>
            <a:off x="438705" y="304800"/>
            <a:ext cx="8229600" cy="1143000"/>
          </a:xfrm>
        </p:spPr>
        <p:txBody>
          <a:bodyPr/>
          <a:lstStyle/>
          <a:p>
            <a:r>
              <a:rPr lang="en-US" dirty="0"/>
              <a:t>Country Rubric Checklist</a:t>
            </a:r>
          </a:p>
        </p:txBody>
      </p:sp>
      <p:sp>
        <p:nvSpPr>
          <p:cNvPr id="3" name="Content Placeholder 2">
            <a:extLst>
              <a:ext uri="{FF2B5EF4-FFF2-40B4-BE49-F238E27FC236}">
                <a16:creationId xmlns:a16="http://schemas.microsoft.com/office/drawing/2014/main" id="{6A610192-9E0F-4286-A8AC-59D1211FD9C8}"/>
              </a:ext>
            </a:extLst>
          </p:cNvPr>
          <p:cNvSpPr>
            <a:spLocks noGrp="1"/>
          </p:cNvSpPr>
          <p:nvPr>
            <p:ph idx="1"/>
          </p:nvPr>
        </p:nvSpPr>
        <p:spPr>
          <a:xfrm>
            <a:off x="421689" y="1447800"/>
            <a:ext cx="8229600" cy="4953000"/>
          </a:xfrm>
        </p:spPr>
        <p:txBody>
          <a:bodyPr>
            <a:normAutofit fontScale="47500" lnSpcReduction="20000"/>
          </a:bodyPr>
          <a:lstStyle/>
          <a:p>
            <a:pPr marL="0" indent="0">
              <a:buNone/>
            </a:pPr>
            <a:endParaRPr lang="en-US" b="1" cap="all" dirty="0"/>
          </a:p>
          <a:p>
            <a:pPr marL="0" indent="0">
              <a:buNone/>
            </a:pPr>
            <a:r>
              <a:rPr lang="en-US" sz="3300" dirty="0"/>
              <a:t>The create a country project consists of two parts:</a:t>
            </a:r>
          </a:p>
          <a:p>
            <a:pPr marL="0" indent="0">
              <a:buNone/>
            </a:pPr>
            <a:endParaRPr lang="en-US" sz="3300" dirty="0"/>
          </a:p>
          <a:p>
            <a:pPr marL="0" indent="0">
              <a:buNone/>
            </a:pPr>
            <a:r>
              <a:rPr lang="en-US" sz="3300" b="1" dirty="0"/>
              <a:t>Part 1</a:t>
            </a:r>
            <a:r>
              <a:rPr lang="en-US" sz="3300" i="1" dirty="0"/>
              <a:t> Artifacts that represent your country.</a:t>
            </a:r>
            <a:endParaRPr lang="en-US" sz="3300" dirty="0"/>
          </a:p>
          <a:p>
            <a:pPr marL="0" indent="0">
              <a:buNone/>
            </a:pPr>
            <a:r>
              <a:rPr lang="en-US" sz="3300" b="1" dirty="0"/>
              <a:t>Part 2</a:t>
            </a:r>
            <a:r>
              <a:rPr lang="en-US" sz="3300" i="1" dirty="0"/>
              <a:t> Written information that describes your country. The written information includes the four characteristics of state and one other feature that makes your country unique and attractive to “immigrants.”</a:t>
            </a:r>
            <a:endParaRPr lang="en-US" sz="3300" dirty="0"/>
          </a:p>
          <a:p>
            <a:pPr marL="0" indent="0">
              <a:buNone/>
            </a:pPr>
            <a:r>
              <a:rPr lang="en-US" sz="3300" b="1" dirty="0"/>
              <a:t> </a:t>
            </a:r>
            <a:endParaRPr lang="en-US" sz="3300" dirty="0"/>
          </a:p>
          <a:p>
            <a:pPr marL="0" indent="0">
              <a:buNone/>
            </a:pPr>
            <a:r>
              <a:rPr lang="en-US" sz="3300" b="1" dirty="0"/>
              <a:t>Artifact List:</a:t>
            </a:r>
          </a:p>
          <a:p>
            <a:pPr marL="0" indent="0">
              <a:buNone/>
            </a:pPr>
            <a:r>
              <a:rPr lang="en-US" sz="3300" dirty="0"/>
              <a:t>­­­­</a:t>
            </a:r>
            <a:r>
              <a:rPr lang="en-US" sz="3300" i="1" dirty="0"/>
              <a:t>______</a:t>
            </a:r>
            <a:r>
              <a:rPr lang="en-US" sz="3300" b="1" i="1" dirty="0"/>
              <a:t>People</a:t>
            </a:r>
            <a:r>
              <a:rPr lang="en-US" sz="3300" b="1" dirty="0"/>
              <a:t> </a:t>
            </a:r>
            <a:r>
              <a:rPr lang="en-US" sz="3300" dirty="0"/>
              <a:t>Create a flag that represents the culture of your people.</a:t>
            </a:r>
          </a:p>
          <a:p>
            <a:pPr marL="0" indent="0">
              <a:buNone/>
            </a:pPr>
            <a:r>
              <a:rPr lang="en-US" sz="3300" dirty="0"/>
              <a:t> </a:t>
            </a:r>
          </a:p>
          <a:p>
            <a:pPr marL="0" indent="0">
              <a:buNone/>
            </a:pPr>
            <a:r>
              <a:rPr lang="en-US" sz="3300" i="1" dirty="0"/>
              <a:t>______</a:t>
            </a:r>
            <a:r>
              <a:rPr lang="en-US" sz="3300" b="1" i="1" dirty="0"/>
              <a:t>Territory</a:t>
            </a:r>
            <a:r>
              <a:rPr lang="en-US" sz="3300" b="1" dirty="0"/>
              <a:t> </a:t>
            </a:r>
            <a:r>
              <a:rPr lang="en-US" sz="3300" dirty="0"/>
              <a:t>Create a map where your people live that includes national resources, boundaries, geographical features, and a location for the capitol.</a:t>
            </a:r>
          </a:p>
          <a:p>
            <a:pPr marL="0" indent="0">
              <a:buNone/>
            </a:pPr>
            <a:r>
              <a:rPr lang="en-US" sz="3300" dirty="0"/>
              <a:t> </a:t>
            </a:r>
          </a:p>
          <a:p>
            <a:pPr marL="0" indent="0">
              <a:buNone/>
            </a:pPr>
            <a:r>
              <a:rPr lang="en-US" sz="3300" i="1" dirty="0"/>
              <a:t>_____ </a:t>
            </a:r>
            <a:r>
              <a:rPr lang="en-US" sz="3300" b="1" i="1" dirty="0"/>
              <a:t>Sovereignty</a:t>
            </a:r>
            <a:r>
              <a:rPr lang="en-US" sz="3300" b="1" dirty="0"/>
              <a:t> </a:t>
            </a:r>
            <a:r>
              <a:rPr lang="en-US" sz="3300" dirty="0"/>
              <a:t>All weapons of mass destruction were destroyed by the zombies. Create a type of defense to maintain your borders from enemies.</a:t>
            </a:r>
          </a:p>
          <a:p>
            <a:pPr marL="0" indent="0">
              <a:buNone/>
            </a:pPr>
            <a:r>
              <a:rPr lang="en-US" sz="3300" dirty="0"/>
              <a:t> </a:t>
            </a:r>
          </a:p>
          <a:p>
            <a:pPr marL="0" indent="0">
              <a:buNone/>
            </a:pPr>
            <a:r>
              <a:rPr lang="en-US" sz="3300" i="1" dirty="0"/>
              <a:t>_____ </a:t>
            </a:r>
            <a:r>
              <a:rPr lang="en-US" sz="3300" b="1" i="1" dirty="0"/>
              <a:t>Government</a:t>
            </a:r>
            <a:r>
              <a:rPr lang="en-US" sz="3300" b="1" dirty="0"/>
              <a:t> </a:t>
            </a:r>
            <a:r>
              <a:rPr lang="en-US" sz="3300" dirty="0"/>
              <a:t>Choose a type of government for your people. Write a mission statement of the purpose of your government and create five political rules of how the government will be run. Create a symbol for the type of government you have chosen.</a:t>
            </a:r>
          </a:p>
          <a:p>
            <a:pPr marL="0" indent="0">
              <a:buNone/>
            </a:pPr>
            <a:r>
              <a:rPr lang="en-US" dirty="0"/>
              <a:t> </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17499741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a:themeElements>
    <a:clrScheme name="Custom 11">
      <a:dk1>
        <a:sysClr val="windowText" lastClr="000000"/>
      </a:dk1>
      <a:lt1>
        <a:sysClr val="window" lastClr="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LEARN.thmx</Template>
  <TotalTime>233</TotalTime>
  <Words>318</Words>
  <Application>Microsoft Office PowerPoint</Application>
  <PresentationFormat>On-screen Show (4:3)</PresentationFormat>
  <Paragraphs>48</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Constantia</vt:lpstr>
      <vt:lpstr>Georgia</vt:lpstr>
      <vt:lpstr>Wingdings 2</vt:lpstr>
      <vt:lpstr>LEARN</vt:lpstr>
      <vt:lpstr>PowerPoint Presentation</vt:lpstr>
      <vt:lpstr>Zombie Apocalypse: What do people need to survive?</vt:lpstr>
      <vt:lpstr>Movie Clip discussion</vt:lpstr>
      <vt:lpstr>Scenario:</vt:lpstr>
      <vt:lpstr>Class Brainstorming Activity</vt:lpstr>
      <vt:lpstr>PowerPoint Presentation</vt:lpstr>
      <vt:lpstr>Determine your Government’s Structure</vt:lpstr>
      <vt:lpstr>Government Structures</vt:lpstr>
      <vt:lpstr>Country Rubric Checklist</vt:lpstr>
      <vt:lpstr>Evaluation</vt:lpstr>
      <vt:lpstr>PowerPoint Presentation</vt:lpstr>
    </vt:vector>
  </TitlesOfParts>
  <Company>Norman Public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Amusement Park Webquest</dc:title>
  <dc:creator>ashleyt</dc:creator>
  <cp:lastModifiedBy>McHale, Susan</cp:lastModifiedBy>
  <cp:revision>63</cp:revision>
  <dcterms:created xsi:type="dcterms:W3CDTF">2011-02-10T18:04:52Z</dcterms:created>
  <dcterms:modified xsi:type="dcterms:W3CDTF">2017-08-10T12:04:34Z</dcterms:modified>
</cp:coreProperties>
</file>