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0"/>
  </p:normalViewPr>
  <p:slideViewPr>
    <p:cSldViewPr snapToGrid="0" snapToObjects="1">
      <p:cViewPr varScale="1">
        <p:scale>
          <a:sx n="181" d="100"/>
          <a:sy n="181" d="100"/>
        </p:scale>
        <p:origin x="11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/>
            </a:gs>
            <a:gs pos="8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2600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25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26009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37762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29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140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25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65023" rIns="65023" anchor="t"/>
          <a:lstStyle>
            <a:lvl1pPr marL="0" indent="0">
              <a:buNone/>
              <a:defRPr sz="2180">
                <a:solidFill>
                  <a:schemeClr val="tx1"/>
                </a:solidFill>
              </a:defRPr>
            </a:lvl1pPr>
            <a:lvl2pPr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930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246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65023" tIns="0" rIns="65023" bIns="0" anchor="ctr">
            <a:noAutofit/>
          </a:bodyPr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65023" tIns="0" rIns="65023" bIns="0" anchor="ctr"/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0004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6502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144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59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12" baseline="0"/>
            </a:lvl1pPr>
            <a:lvl2pPr>
              <a:defRPr sz="2601"/>
            </a:lvl2pPr>
            <a:lvl3pPr>
              <a:defRPr sz="2391"/>
            </a:lvl3pPr>
            <a:lvl4pPr>
              <a:defRPr sz="1969"/>
            </a:lvl4pPr>
            <a:lvl5pPr>
              <a:defRPr sz="1828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3599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accent1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5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6502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5714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992" b="0" kern="1200">
          <a:ln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1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50000"/>
        <a:buFont typeface="Lucida Grande"/>
        <a:buChar char="➤"/>
        <a:defRPr kumimoji="0" sz="2391" kern="1200">
          <a:solidFill>
            <a:srgbClr val="910D28"/>
          </a:solidFill>
          <a:latin typeface="Calibri"/>
          <a:ea typeface="+mn-ea"/>
          <a:cs typeface="Calibri"/>
        </a:defRPr>
      </a:lvl2pPr>
      <a:lvl3pPr marL="988935" indent="-321457" algn="l" rtl="0" eaLnBrk="1" latinLnBrk="0" hangingPunct="1">
        <a:spcBef>
          <a:spcPct val="20000"/>
        </a:spcBef>
        <a:buClr>
          <a:schemeClr val="accent2"/>
        </a:buClr>
        <a:buSzPct val="70000"/>
        <a:buFont typeface="Lucida Grande"/>
        <a:buChar char="-"/>
        <a:defRPr kumimoji="0" sz="2109" kern="1200">
          <a:solidFill>
            <a:schemeClr val="accent2"/>
          </a:solidFill>
          <a:latin typeface="Calibri"/>
          <a:ea typeface="+mn-ea"/>
          <a:cs typeface="Calibri"/>
        </a:defRPr>
      </a:lvl3pPr>
      <a:lvl4pPr marL="1299815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4pPr>
      <a:lvl5pPr marL="1574121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1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17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For Engage card </a:t>
            </a:r>
            <a:r>
              <a:rPr lang="en-US" sz="5400" dirty="0" smtClean="0"/>
              <a:t>sort part 2: </a:t>
            </a:r>
            <a:endParaRPr lang="en-US" sz="5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Print slides 2-6 of this PowerPoint as handouts. (4 or 6 per page will work best).  </a:t>
            </a:r>
          </a:p>
          <a:p>
            <a:pPr marL="0" indent="0">
              <a:buNone/>
            </a:pPr>
            <a:r>
              <a:rPr lang="en-US" sz="2800" dirty="0"/>
              <a:t>Or, you can make your own graphs with a similar variety of slopes. </a:t>
            </a:r>
          </a:p>
          <a:p>
            <a:pPr marL="0" indent="0">
              <a:buNone/>
            </a:pPr>
            <a:r>
              <a:rPr lang="en-US" sz="2800" dirty="0"/>
              <a:t>Have students work in pairs to order the cards from least slope to greatest slope with a justification of their order.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017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3.52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370" y="179475"/>
            <a:ext cx="6100308" cy="62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6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27" y="489173"/>
            <a:ext cx="5873080" cy="607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395" y="497735"/>
            <a:ext cx="5598087" cy="589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6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682" y="502571"/>
            <a:ext cx="5927195" cy="601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8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3.52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45" y="233213"/>
            <a:ext cx="6528806" cy="614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20 PD">
  <a:themeElements>
    <a:clrScheme name="Custom 14">
      <a:dk1>
        <a:srgbClr val="2E2E2E"/>
      </a:dk1>
      <a:lt1>
        <a:sysClr val="window" lastClr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PD</Template>
  <TotalTime>10</TotalTime>
  <Words>63</Words>
  <Application>Microsoft Macintosh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Georgia</vt:lpstr>
      <vt:lpstr>Lucida Grande</vt:lpstr>
      <vt:lpstr>Wingdings 2</vt:lpstr>
      <vt:lpstr>K20 PD</vt:lpstr>
      <vt:lpstr>For Engage card sort part 2: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Shobert</dc:creator>
  <cp:lastModifiedBy>Pond, Shayna M.</cp:lastModifiedBy>
  <cp:revision>4</cp:revision>
  <dcterms:created xsi:type="dcterms:W3CDTF">2015-04-09T19:01:05Z</dcterms:created>
  <dcterms:modified xsi:type="dcterms:W3CDTF">2016-03-28T20:24:59Z</dcterms:modified>
</cp:coreProperties>
</file>