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6" r:id="rId8"/>
    <p:sldId id="261" r:id="rId9"/>
    <p:sldId id="267" r:id="rId10"/>
    <p:sldId id="268" r:id="rId11"/>
    <p:sldId id="272" r:id="rId12"/>
    <p:sldId id="270" r:id="rId13"/>
    <p:sldId id="271" r:id="rId14"/>
    <p:sldId id="273" r:id="rId15"/>
    <p:sldId id="274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CD8D9-2325-4ACD-BCBB-B283CF0A2119}" v="16" dt="2021-06-15T20:21:34.446"/>
  </p1510:revLst>
</p1510:revInfo>
</file>

<file path=ppt/tableStyles.xml><?xml version="1.0" encoding="utf-8"?>
<a:tblStyleLst xmlns:a="http://schemas.openxmlformats.org/drawingml/2006/main" def="{4FE1FFAE-C277-41DE-B313-73A80C984298}">
  <a:tblStyle styleId="{4FE1FFAE-C277-41DE-B313-73A80C984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5760" autoAdjust="0"/>
  </p:normalViewPr>
  <p:slideViewPr>
    <p:cSldViewPr snapToGrid="0">
      <p:cViewPr varScale="1">
        <p:scale>
          <a:sx n="96" d="100"/>
          <a:sy n="96" d="100"/>
        </p:scale>
        <p:origin x="3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ED6CD8D9-2325-4ACD-BCBB-B283CF0A2119}"/>
    <pc:docChg chg="undo redo custSel addSld delSld modSld sldOrd">
      <pc:chgData name="Peters, Daniella M." userId="87fb469b-cd7a-4b12-a1ae-bba5f0610088" providerId="ADAL" clId="{ED6CD8D9-2325-4ACD-BCBB-B283CF0A2119}" dt="2021-06-17T15:39:29.024" v="1775" actId="1035"/>
      <pc:docMkLst>
        <pc:docMk/>
      </pc:docMkLst>
      <pc:sldChg chg="modSp mod">
        <pc:chgData name="Peters, Daniella M." userId="87fb469b-cd7a-4b12-a1ae-bba5f0610088" providerId="ADAL" clId="{ED6CD8D9-2325-4ACD-BCBB-B283CF0A2119}" dt="2021-06-17T15:39:29.024" v="1775" actId="1035"/>
        <pc:sldMkLst>
          <pc:docMk/>
          <pc:sldMk cId="0" sldId="259"/>
        </pc:sldMkLst>
        <pc:spChg chg="mod">
          <ac:chgData name="Peters, Daniella M." userId="87fb469b-cd7a-4b12-a1ae-bba5f0610088" providerId="ADAL" clId="{ED6CD8D9-2325-4ACD-BCBB-B283CF0A2119}" dt="2021-06-17T15:39:29.024" v="1775" actId="1035"/>
          <ac:spMkLst>
            <pc:docMk/>
            <pc:sldMk cId="0" sldId="259"/>
            <ac:spMk id="106" creationId="{00000000-0000-0000-0000-000000000000}"/>
          </ac:spMkLst>
        </pc:spChg>
        <pc:spChg chg="mod">
          <ac:chgData name="Peters, Daniella M." userId="87fb469b-cd7a-4b12-a1ae-bba5f0610088" providerId="ADAL" clId="{ED6CD8D9-2325-4ACD-BCBB-B283CF0A2119}" dt="2021-06-17T15:39:29.024" v="1775" actId="1035"/>
          <ac:spMkLst>
            <pc:docMk/>
            <pc:sldMk cId="0" sldId="259"/>
            <ac:spMk id="107" creationId="{00000000-0000-0000-0000-000000000000}"/>
          </ac:spMkLst>
        </pc:spChg>
      </pc:sldChg>
      <pc:sldChg chg="modSp mod">
        <pc:chgData name="Peters, Daniella M." userId="87fb469b-cd7a-4b12-a1ae-bba5f0610088" providerId="ADAL" clId="{ED6CD8D9-2325-4ACD-BCBB-B283CF0A2119}" dt="2021-06-15T21:36:51.118" v="1717" actId="20577"/>
        <pc:sldMkLst>
          <pc:docMk/>
          <pc:sldMk cId="0" sldId="260"/>
        </pc:sldMkLst>
        <pc:spChg chg="mod">
          <ac:chgData name="Peters, Daniella M." userId="87fb469b-cd7a-4b12-a1ae-bba5f0610088" providerId="ADAL" clId="{ED6CD8D9-2325-4ACD-BCBB-B283CF0A2119}" dt="2021-06-15T21:36:51.118" v="1717" actId="20577"/>
          <ac:spMkLst>
            <pc:docMk/>
            <pc:sldMk cId="0" sldId="26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ED6CD8D9-2325-4ACD-BCBB-B283CF0A2119}" dt="2021-06-15T14:23:00.097" v="25" actId="20577"/>
          <ac:spMkLst>
            <pc:docMk/>
            <pc:sldMk cId="0" sldId="260"/>
            <ac:spMk id="113" creationId="{00000000-0000-0000-0000-000000000000}"/>
          </ac:spMkLst>
        </pc:spChg>
      </pc:sldChg>
      <pc:sldChg chg="modSp mod ord modNotes">
        <pc:chgData name="Peters, Daniella M." userId="87fb469b-cd7a-4b12-a1ae-bba5f0610088" providerId="ADAL" clId="{ED6CD8D9-2325-4ACD-BCBB-B283CF0A2119}" dt="2021-06-15T14:39:15.351" v="314" actId="20577"/>
        <pc:sldMkLst>
          <pc:docMk/>
          <pc:sldMk cId="0" sldId="261"/>
        </pc:sldMkLst>
        <pc:spChg chg="mod">
          <ac:chgData name="Peters, Daniella M." userId="87fb469b-cd7a-4b12-a1ae-bba5f0610088" providerId="ADAL" clId="{ED6CD8D9-2325-4ACD-BCBB-B283CF0A2119}" dt="2021-06-15T14:38:54.003" v="313" actId="20577"/>
          <ac:spMkLst>
            <pc:docMk/>
            <pc:sldMk cId="0" sldId="261"/>
            <ac:spMk id="118" creationId="{00000000-0000-0000-0000-000000000000}"/>
          </ac:spMkLst>
        </pc:spChg>
        <pc:spChg chg="mod">
          <ac:chgData name="Peters, Daniella M." userId="87fb469b-cd7a-4b12-a1ae-bba5f0610088" providerId="ADAL" clId="{ED6CD8D9-2325-4ACD-BCBB-B283CF0A2119}" dt="2021-06-15T14:39:15.351" v="314" actId="20577"/>
          <ac:spMkLst>
            <pc:docMk/>
            <pc:sldMk cId="0" sldId="261"/>
            <ac:spMk id="119" creationId="{00000000-0000-0000-0000-000000000000}"/>
          </ac:spMkLst>
        </pc:spChg>
      </pc:sldChg>
      <pc:sldChg chg="del">
        <pc:chgData name="Peters, Daniella M." userId="87fb469b-cd7a-4b12-a1ae-bba5f0610088" providerId="ADAL" clId="{ED6CD8D9-2325-4ACD-BCBB-B283CF0A2119}" dt="2021-06-15T19:49:52.963" v="1505" actId="2696"/>
        <pc:sldMkLst>
          <pc:docMk/>
          <pc:sldMk cId="0" sldId="262"/>
        </pc:sldMkLst>
      </pc:sldChg>
      <pc:sldChg chg="del">
        <pc:chgData name="Peters, Daniella M." userId="87fb469b-cd7a-4b12-a1ae-bba5f0610088" providerId="ADAL" clId="{ED6CD8D9-2325-4ACD-BCBB-B283CF0A2119}" dt="2021-06-15T19:49:54.725" v="1506" actId="2696"/>
        <pc:sldMkLst>
          <pc:docMk/>
          <pc:sldMk cId="0" sldId="263"/>
        </pc:sldMkLst>
      </pc:sldChg>
      <pc:sldChg chg="del">
        <pc:chgData name="Peters, Daniella M." userId="87fb469b-cd7a-4b12-a1ae-bba5f0610088" providerId="ADAL" clId="{ED6CD8D9-2325-4ACD-BCBB-B283CF0A2119}" dt="2021-06-15T19:49:56.597" v="1507" actId="2696"/>
        <pc:sldMkLst>
          <pc:docMk/>
          <pc:sldMk cId="0" sldId="264"/>
        </pc:sldMkLst>
      </pc:sldChg>
      <pc:sldChg chg="del">
        <pc:chgData name="Peters, Daniella M." userId="87fb469b-cd7a-4b12-a1ae-bba5f0610088" providerId="ADAL" clId="{ED6CD8D9-2325-4ACD-BCBB-B283CF0A2119}" dt="2021-06-15T19:49:58.422" v="1508" actId="2696"/>
        <pc:sldMkLst>
          <pc:docMk/>
          <pc:sldMk cId="0" sldId="265"/>
        </pc:sldMkLst>
      </pc:sldChg>
      <pc:sldChg chg="modSp add mod">
        <pc:chgData name="Peters, Daniella M." userId="87fb469b-cd7a-4b12-a1ae-bba5f0610088" providerId="ADAL" clId="{ED6CD8D9-2325-4ACD-BCBB-B283CF0A2119}" dt="2021-06-15T14:37:42.669" v="226" actId="20577"/>
        <pc:sldMkLst>
          <pc:docMk/>
          <pc:sldMk cId="1407759764" sldId="266"/>
        </pc:sldMkLst>
        <pc:spChg chg="mod">
          <ac:chgData name="Peters, Daniella M." userId="87fb469b-cd7a-4b12-a1ae-bba5f0610088" providerId="ADAL" clId="{ED6CD8D9-2325-4ACD-BCBB-B283CF0A2119}" dt="2021-06-15T14:37:42.669" v="226" actId="20577"/>
          <ac:spMkLst>
            <pc:docMk/>
            <pc:sldMk cId="1407759764" sldId="266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ED6CD8D9-2325-4ACD-BCBB-B283CF0A2119}" dt="2021-06-15T14:25:18.233" v="77" actId="20577"/>
          <ac:spMkLst>
            <pc:docMk/>
            <pc:sldMk cId="1407759764" sldId="266"/>
            <ac:spMk id="113" creationId="{00000000-0000-0000-0000-000000000000}"/>
          </ac:spMkLst>
        </pc:spChg>
      </pc:sldChg>
      <pc:sldChg chg="addSp modSp add mod modNotesTx">
        <pc:chgData name="Peters, Daniella M." userId="87fb469b-cd7a-4b12-a1ae-bba5f0610088" providerId="ADAL" clId="{ED6CD8D9-2325-4ACD-BCBB-B283CF0A2119}" dt="2021-06-17T15:38:38.055" v="1727" actId="20577"/>
        <pc:sldMkLst>
          <pc:docMk/>
          <pc:sldMk cId="2225988851" sldId="267"/>
        </pc:sldMkLst>
        <pc:spChg chg="mod">
          <ac:chgData name="Peters, Daniella M." userId="87fb469b-cd7a-4b12-a1ae-bba5f0610088" providerId="ADAL" clId="{ED6CD8D9-2325-4ACD-BCBB-B283CF0A2119}" dt="2021-06-15T21:07:55.844" v="1700" actId="20577"/>
          <ac:spMkLst>
            <pc:docMk/>
            <pc:sldMk cId="2225988851" sldId="267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ED6CD8D9-2325-4ACD-BCBB-B283CF0A2119}" dt="2021-06-15T14:41:49.508" v="320" actId="20577"/>
          <ac:spMkLst>
            <pc:docMk/>
            <pc:sldMk cId="2225988851" sldId="267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ED6CD8D9-2325-4ACD-BCBB-B283CF0A2119}" dt="2021-06-15T14:42:09.484" v="322" actId="1076"/>
          <ac:picMkLst>
            <pc:docMk/>
            <pc:sldMk cId="2225988851" sldId="267"/>
            <ac:picMk id="4" creationId="{9659610A-A0D4-48AC-890F-9CB795B2E2D3}"/>
          </ac:picMkLst>
        </pc:picChg>
      </pc:sldChg>
      <pc:sldChg chg="addSp modSp add mod modNotesTx">
        <pc:chgData name="Peters, Daniella M." userId="87fb469b-cd7a-4b12-a1ae-bba5f0610088" providerId="ADAL" clId="{ED6CD8D9-2325-4ACD-BCBB-B283CF0A2119}" dt="2021-06-17T15:38:48.245" v="1737" actId="20577"/>
        <pc:sldMkLst>
          <pc:docMk/>
          <pc:sldMk cId="564558281" sldId="268"/>
        </pc:sldMkLst>
        <pc:spChg chg="mod">
          <ac:chgData name="Peters, Daniella M." userId="87fb469b-cd7a-4b12-a1ae-bba5f0610088" providerId="ADAL" clId="{ED6CD8D9-2325-4ACD-BCBB-B283CF0A2119}" dt="2021-06-15T17:26:56.552" v="786" actId="20577"/>
          <ac:spMkLst>
            <pc:docMk/>
            <pc:sldMk cId="564558281" sldId="268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ED6CD8D9-2325-4ACD-BCBB-B283CF0A2119}" dt="2021-06-15T14:47:26.503" v="496" actId="20577"/>
          <ac:spMkLst>
            <pc:docMk/>
            <pc:sldMk cId="564558281" sldId="268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ED6CD8D9-2325-4ACD-BCBB-B283CF0A2119}" dt="2021-06-15T14:57:44.678" v="635" actId="1076"/>
          <ac:picMkLst>
            <pc:docMk/>
            <pc:sldMk cId="564558281" sldId="268"/>
            <ac:picMk id="4" creationId="{C58F9DD7-8C2E-4A28-B033-903A26924BBC}"/>
          </ac:picMkLst>
        </pc:picChg>
      </pc:sldChg>
      <pc:sldChg chg="add del">
        <pc:chgData name="Peters, Daniella M." userId="87fb469b-cd7a-4b12-a1ae-bba5f0610088" providerId="ADAL" clId="{ED6CD8D9-2325-4ACD-BCBB-B283CF0A2119}" dt="2021-06-15T19:50:00.483" v="1509" actId="2696"/>
        <pc:sldMkLst>
          <pc:docMk/>
          <pc:sldMk cId="2793283973" sldId="269"/>
        </pc:sldMkLst>
      </pc:sldChg>
      <pc:sldChg chg="addSp modSp add mod modNotesTx">
        <pc:chgData name="Peters, Daniella M." userId="87fb469b-cd7a-4b12-a1ae-bba5f0610088" providerId="ADAL" clId="{ED6CD8D9-2325-4ACD-BCBB-B283CF0A2119}" dt="2021-06-17T15:38:55.370" v="1747" actId="20577"/>
        <pc:sldMkLst>
          <pc:docMk/>
          <pc:sldMk cId="2906653" sldId="270"/>
        </pc:sldMkLst>
        <pc:spChg chg="mod">
          <ac:chgData name="Peters, Daniella M." userId="87fb469b-cd7a-4b12-a1ae-bba5f0610088" providerId="ADAL" clId="{ED6CD8D9-2325-4ACD-BCBB-B283CF0A2119}" dt="2021-06-15T20:00:43.238" v="1551" actId="20577"/>
          <ac:spMkLst>
            <pc:docMk/>
            <pc:sldMk cId="2906653" sldId="27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ED6CD8D9-2325-4ACD-BCBB-B283CF0A2119}" dt="2021-06-15T15:01:49.383" v="694" actId="20577"/>
          <ac:spMkLst>
            <pc:docMk/>
            <pc:sldMk cId="2906653" sldId="270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ED6CD8D9-2325-4ACD-BCBB-B283CF0A2119}" dt="2021-06-15T18:47:33.231" v="809" actId="1076"/>
          <ac:picMkLst>
            <pc:docMk/>
            <pc:sldMk cId="2906653" sldId="270"/>
            <ac:picMk id="4" creationId="{3AC26CEC-EA6F-466C-8ED7-6F8A0FCD02AB}"/>
          </ac:picMkLst>
        </pc:picChg>
      </pc:sldChg>
      <pc:sldChg chg="addSp modSp add mod modNotesTx">
        <pc:chgData name="Peters, Daniella M." userId="87fb469b-cd7a-4b12-a1ae-bba5f0610088" providerId="ADAL" clId="{ED6CD8D9-2325-4ACD-BCBB-B283CF0A2119}" dt="2021-06-15T19:47:21.443" v="1362" actId="20577"/>
        <pc:sldMkLst>
          <pc:docMk/>
          <pc:sldMk cId="1911389432" sldId="271"/>
        </pc:sldMkLst>
        <pc:spChg chg="mod">
          <ac:chgData name="Peters, Daniella M." userId="87fb469b-cd7a-4b12-a1ae-bba5f0610088" providerId="ADAL" clId="{ED6CD8D9-2325-4ACD-BCBB-B283CF0A2119}" dt="2021-06-15T19:32:56.304" v="964" actId="20577"/>
          <ac:spMkLst>
            <pc:docMk/>
            <pc:sldMk cId="1911389432" sldId="271"/>
            <ac:spMk id="113" creationId="{00000000-0000-0000-0000-000000000000}"/>
          </ac:spMkLst>
        </pc:spChg>
        <pc:picChg chg="add mod modCrop">
          <ac:chgData name="Peters, Daniella M." userId="87fb469b-cd7a-4b12-a1ae-bba5f0610088" providerId="ADAL" clId="{ED6CD8D9-2325-4ACD-BCBB-B283CF0A2119}" dt="2021-06-15T19:36:52.152" v="996" actId="1076"/>
          <ac:picMkLst>
            <pc:docMk/>
            <pc:sldMk cId="1911389432" sldId="271"/>
            <ac:picMk id="4" creationId="{46BAA7BE-C4FB-417D-A7A9-91F1CB3E77A7}"/>
          </ac:picMkLst>
        </pc:picChg>
      </pc:sldChg>
      <pc:sldChg chg="addSp delSp modSp add mod modNotesTx">
        <pc:chgData name="Peters, Daniella M." userId="87fb469b-cd7a-4b12-a1ae-bba5f0610088" providerId="ADAL" clId="{ED6CD8D9-2325-4ACD-BCBB-B283CF0A2119}" dt="2021-06-15T20:33:02.918" v="1683" actId="1035"/>
        <pc:sldMkLst>
          <pc:docMk/>
          <pc:sldMk cId="1688789786" sldId="272"/>
        </pc:sldMkLst>
        <pc:spChg chg="mod">
          <ac:chgData name="Peters, Daniella M." userId="87fb469b-cd7a-4b12-a1ae-bba5f0610088" providerId="ADAL" clId="{ED6CD8D9-2325-4ACD-BCBB-B283CF0A2119}" dt="2021-06-15T15:02:22.249" v="704" actId="20577"/>
          <ac:spMkLst>
            <pc:docMk/>
            <pc:sldMk cId="1688789786" sldId="272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ED6CD8D9-2325-4ACD-BCBB-B283CF0A2119}" dt="2021-06-15T15:01:55.700" v="702" actId="20577"/>
          <ac:spMkLst>
            <pc:docMk/>
            <pc:sldMk cId="1688789786" sldId="272"/>
            <ac:spMk id="113" creationId="{00000000-0000-0000-0000-000000000000}"/>
          </ac:spMkLst>
        </pc:spChg>
        <pc:picChg chg="add mod modCrop">
          <ac:chgData name="Peters, Daniella M." userId="87fb469b-cd7a-4b12-a1ae-bba5f0610088" providerId="ADAL" clId="{ED6CD8D9-2325-4ACD-BCBB-B283CF0A2119}" dt="2021-06-15T20:33:02.918" v="1683" actId="1035"/>
          <ac:picMkLst>
            <pc:docMk/>
            <pc:sldMk cId="1688789786" sldId="272"/>
            <ac:picMk id="3" creationId="{39575892-92D7-4188-9CE7-BCA32539C25C}"/>
          </ac:picMkLst>
        </pc:picChg>
        <pc:picChg chg="del">
          <ac:chgData name="Peters, Daniella M." userId="87fb469b-cd7a-4b12-a1ae-bba5f0610088" providerId="ADAL" clId="{ED6CD8D9-2325-4ACD-BCBB-B283CF0A2119}" dt="2021-06-15T15:02:17.161" v="703" actId="478"/>
          <ac:picMkLst>
            <pc:docMk/>
            <pc:sldMk cId="1688789786" sldId="272"/>
            <ac:picMk id="4" creationId="{C58F9DD7-8C2E-4A28-B033-903A26924BBC}"/>
          </ac:picMkLst>
        </pc:picChg>
        <pc:picChg chg="add del mod">
          <ac:chgData name="Peters, Daniella M." userId="87fb469b-cd7a-4b12-a1ae-bba5f0610088" providerId="ADAL" clId="{ED6CD8D9-2325-4ACD-BCBB-B283CF0A2119}" dt="2021-06-15T20:23:44.046" v="1566" actId="478"/>
          <ac:picMkLst>
            <pc:docMk/>
            <pc:sldMk cId="1688789786" sldId="272"/>
            <ac:picMk id="5" creationId="{A677D7FC-3DBB-40B7-A253-61DC1653C6B1}"/>
          </ac:picMkLst>
        </pc:picChg>
      </pc:sldChg>
      <pc:sldChg chg="modSp add mod">
        <pc:chgData name="Peters, Daniella M." userId="87fb469b-cd7a-4b12-a1ae-bba5f0610088" providerId="ADAL" clId="{ED6CD8D9-2325-4ACD-BCBB-B283CF0A2119}" dt="2021-06-15T19:42:43.715" v="1321" actId="948"/>
        <pc:sldMkLst>
          <pc:docMk/>
          <pc:sldMk cId="1229575922" sldId="273"/>
        </pc:sldMkLst>
        <pc:spChg chg="mod">
          <ac:chgData name="Peters, Daniella M." userId="87fb469b-cd7a-4b12-a1ae-bba5f0610088" providerId="ADAL" clId="{ED6CD8D9-2325-4ACD-BCBB-B283CF0A2119}" dt="2021-06-15T19:42:43.715" v="1321" actId="948"/>
          <ac:spMkLst>
            <pc:docMk/>
            <pc:sldMk cId="1229575922" sldId="273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ED6CD8D9-2325-4ACD-BCBB-B283CF0A2119}" dt="2021-06-15T19:41:38.441" v="1251" actId="20577"/>
          <ac:spMkLst>
            <pc:docMk/>
            <pc:sldMk cId="1229575922" sldId="273"/>
            <ac:spMk id="113" creationId="{00000000-0000-0000-0000-000000000000}"/>
          </ac:spMkLst>
        </pc:spChg>
      </pc:sldChg>
      <pc:sldChg chg="addSp modSp add mod modNotesTx">
        <pc:chgData name="Peters, Daniella M." userId="87fb469b-cd7a-4b12-a1ae-bba5f0610088" providerId="ADAL" clId="{ED6CD8D9-2325-4ACD-BCBB-B283CF0A2119}" dt="2021-06-15T19:48:39.913" v="1504"/>
        <pc:sldMkLst>
          <pc:docMk/>
          <pc:sldMk cId="933826082" sldId="274"/>
        </pc:sldMkLst>
        <pc:spChg chg="mod">
          <ac:chgData name="Peters, Daniella M." userId="87fb469b-cd7a-4b12-a1ae-bba5f0610088" providerId="ADAL" clId="{ED6CD8D9-2325-4ACD-BCBB-B283CF0A2119}" dt="2021-06-15T19:44:11.995" v="1341" actId="20577"/>
          <ac:spMkLst>
            <pc:docMk/>
            <pc:sldMk cId="933826082" sldId="274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ED6CD8D9-2325-4ACD-BCBB-B283CF0A2119}" dt="2021-06-15T19:45:39.878" v="1357" actId="1037"/>
          <ac:picMkLst>
            <pc:docMk/>
            <pc:sldMk cId="933826082" sldId="274"/>
            <ac:picMk id="4" creationId="{7861889A-E174-4C77-A066-DFFEF9887DBB}"/>
          </ac:picMkLst>
        </pc:picChg>
      </pc:sldChg>
      <pc:sldMasterChg chg="delSldLayout">
        <pc:chgData name="Peters, Daniella M." userId="87fb469b-cd7a-4b12-a1ae-bba5f0610088" providerId="ADAL" clId="{ED6CD8D9-2325-4ACD-BCBB-B283CF0A2119}" dt="2021-06-15T19:49:58.422" v="1508" actId="2696"/>
        <pc:sldMasterMkLst>
          <pc:docMk/>
          <pc:sldMasterMk cId="0" sldId="2147483667"/>
        </pc:sldMasterMkLst>
        <pc:sldLayoutChg chg="del">
          <pc:chgData name="Peters, Daniella M." userId="87fb469b-cd7a-4b12-a1ae-bba5f0610088" providerId="ADAL" clId="{ED6CD8D9-2325-4ACD-BCBB-B283CF0A2119}" dt="2021-06-15T19:49:54.725" v="1506" actId="2696"/>
          <pc:sldLayoutMkLst>
            <pc:docMk/>
            <pc:sldMasterMk cId="0" sldId="2147483667"/>
            <pc:sldLayoutMk cId="0" sldId="2147483650"/>
          </pc:sldLayoutMkLst>
        </pc:sldLayoutChg>
        <pc:sldLayoutChg chg="del">
          <pc:chgData name="Peters, Daniella M." userId="87fb469b-cd7a-4b12-a1ae-bba5f0610088" providerId="ADAL" clId="{ED6CD8D9-2325-4ACD-BCBB-B283CF0A2119}" dt="2021-06-15T19:49:56.597" v="1507" actId="2696"/>
          <pc:sldLayoutMkLst>
            <pc:docMk/>
            <pc:sldMasterMk cId="0" sldId="2147483667"/>
            <pc:sldLayoutMk cId="0" sldId="2147483651"/>
          </pc:sldLayoutMkLst>
        </pc:sldLayoutChg>
        <pc:sldLayoutChg chg="del">
          <pc:chgData name="Peters, Daniella M." userId="87fb469b-cd7a-4b12-a1ae-bba5f0610088" providerId="ADAL" clId="{ED6CD8D9-2325-4ACD-BCBB-B283CF0A2119}" dt="2021-06-15T19:49:58.422" v="1508" actId="2696"/>
          <pc:sldLayoutMkLst>
            <pc:docMk/>
            <pc:sldMasterMk cId="0" sldId="2147483667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Slay, J. (n.d.). Electromagnetic spectrum [Image].</a:t>
            </a:r>
            <a:r>
              <a:rPr lang="en-US" b="0" i="0" dirty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 NASA’s Imagine the Universe. </a:t>
            </a:r>
            <a:r>
              <a:rPr lang="en-US" dirty="0"/>
              <a:t>http://teacherlink.ed.usu.edu/tlnasa/reference/imaginedvd/files/imagine/docs/science/try_l2/emspectrum.html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2369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Strategy: K20 Center. (n.d.). Claim, Evidence, Reasoning (CER). Strategies. https://learn.k20center.ou.edu/strategy/156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6203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 dirty="0"/>
              <a:t>To play the video, click on the image or paste this link into your browser:</a:t>
            </a:r>
            <a:r>
              <a:rPr lang="pt-BR" dirty="0">
                <a:solidFill>
                  <a:srgbClr val="000000"/>
                </a:solidFill>
              </a:rPr>
              <a:t>  </a:t>
            </a:r>
            <a:r>
              <a:rPr lang="pt-BR" sz="1100" dirty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</a:rPr>
              <a:t>https://youtu.be/HwREvdUWSKE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pt-BR" sz="1100" dirty="0">
              <a:solidFill>
                <a:srgbClr val="000000"/>
              </a:solidFill>
              <a:uFill>
                <a:noFill/>
              </a:u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 sz="1100" dirty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</a:rPr>
              <a:t>Video source: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 sz="1100" dirty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</a:rPr>
              <a:t>NPR’s Skunk Bear. (2015, April 13). Finding the speed of light with Peeps [Video]. YouTube. https://www.youtube.com/watch?v=HwREvdUWSKE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1059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1621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 dirty="0"/>
              <a:t>To play the video, click on the image or paste this link into your browser:  </a:t>
            </a:r>
            <a:r>
              <a:rPr lang="pt-BR" sz="1100" dirty="0">
                <a:solidFill>
                  <a:srgbClr val="333333"/>
                </a:solidFill>
                <a:highlight>
                  <a:srgbClr val="F7F7F7"/>
                </a:highlight>
              </a:rPr>
              <a:t>https://www.youtube.com/watch?v=MX2gUpYTPls&amp;feature=youtu.be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pt-BR" sz="1100" dirty="0">
              <a:solidFill>
                <a:srgbClr val="333333"/>
              </a:solidFill>
              <a:highlight>
                <a:srgbClr val="F7F7F7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 sz="1100" dirty="0">
                <a:solidFill>
                  <a:srgbClr val="333333"/>
                </a:solidFill>
                <a:highlight>
                  <a:srgbClr val="F7F7F7"/>
                </a:highlight>
              </a:rPr>
              <a:t>Video source: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 dirty="0"/>
              <a:t>University of Illinois Extension. (2014, September 15). Visible spectrum of light [Video]. YouTube. https://www.youtube.com/watch?v=MX2gUpYTPls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5425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0892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Strategy: K20 Center. (n.d.). 3-2-1. Strategies. https://learn.k20center.ou.edu/strategy/117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08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Strategy: K20 Center. (n.d.). Card Sort. Strategies. https://learn.k20center.ou.edu/strategy/147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65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media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wREvdUWSK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2gUpYTPls&amp;feature=youtu.b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endParaRPr lang="en-US"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Card Sort Answers</a:t>
            </a:r>
            <a:endParaRPr dirty="0"/>
          </a:p>
        </p:txBody>
      </p:sp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39575892-92D7-4188-9CE7-BCA32539C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0" t="4003" r="960" b="2759"/>
          <a:stretch/>
        </p:blipFill>
        <p:spPr>
          <a:xfrm>
            <a:off x="457200" y="1437860"/>
            <a:ext cx="8229600" cy="250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353878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dirty="0"/>
              <a:t>Justify this claim with evidence from your observations and use scientific reasoning to explain why it happens: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i="1" dirty="0"/>
              <a:t>To heat food evenly, a microwave needs a rotating plate.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Claim, Evidence, Reasoning (CER)</a:t>
            </a:r>
            <a:endParaRPr dirty="0"/>
          </a:p>
        </p:txBody>
      </p:sp>
      <p:pic>
        <p:nvPicPr>
          <p:cNvPr id="4" name="Google Shape;132;g775605cbf1_0_44">
            <a:extLst>
              <a:ext uri="{FF2B5EF4-FFF2-40B4-BE49-F238E27FC236}">
                <a16:creationId xmlns:a16="http://schemas.microsoft.com/office/drawing/2014/main" id="{3AC26CEC-EA6F-466C-8ED7-6F8A0FCD02A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4275" y="1309352"/>
            <a:ext cx="1992525" cy="199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Finding the Speed of Light (With Peeps)</a:t>
            </a:r>
            <a:endParaRPr dirty="0"/>
          </a:p>
        </p:txBody>
      </p:sp>
      <p:pic>
        <p:nvPicPr>
          <p:cNvPr id="4" name="Google Shape;139;g775605cbf1_0_51">
            <a:hlinkClick r:id="rId3"/>
            <a:extLst>
              <a:ext uri="{FF2B5EF4-FFF2-40B4-BE49-F238E27FC236}">
                <a16:creationId xmlns:a16="http://schemas.microsoft.com/office/drawing/2014/main" id="{46BAA7BE-C4FB-417D-A7A9-91F1CB3E77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786"/>
          <a:stretch/>
        </p:blipFill>
        <p:spPr>
          <a:xfrm>
            <a:off x="999610" y="1484243"/>
            <a:ext cx="6906243" cy="3082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3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Return to your Microwave Demonstration handout.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Revise your microwave diagram from the beginning of the lesson based on what you’ve learned since then.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Microwave Diagram Revision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957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The Visible Spectrum</a:t>
            </a:r>
            <a:endParaRPr dirty="0"/>
          </a:p>
        </p:txBody>
      </p:sp>
      <p:pic>
        <p:nvPicPr>
          <p:cNvPr id="4" name="Google Shape;152;g775605cbf1_0_63">
            <a:hlinkClick r:id="rId3"/>
            <a:extLst>
              <a:ext uri="{FF2B5EF4-FFF2-40B4-BE49-F238E27FC236}">
                <a16:creationId xmlns:a16="http://schemas.microsoft.com/office/drawing/2014/main" id="{7861889A-E174-4C77-A066-DFFEF9887DB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041" y="1309352"/>
            <a:ext cx="6890127" cy="3434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8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Beyond the Slinky®, Part 1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Qualitative Characteristics of Waves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</a:pPr>
            <a:r>
              <a:rPr lang="en-US" dirty="0"/>
              <a:t>What is a wave?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629748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1670694"/>
            <a:ext cx="7772400" cy="265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We will use mathematical representations: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to support a claim regarding relationships among the frequency, wavelength, and speed of waves traveling in various media; and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to describe a simple model for waves that includes how a wave’s amplitude is related to its energy.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600"/>
              </a:spcAft>
              <a:buSzPts val="2600"/>
              <a:buFont typeface="+mj-lt"/>
              <a:buAutoNum type="arabicPeriod"/>
            </a:pPr>
            <a:r>
              <a:rPr lang="en-US" dirty="0"/>
              <a:t>Draw a picture of the microwave and use your diagram to show how things are heated inside. </a:t>
            </a:r>
          </a:p>
          <a:p>
            <a:pPr marL="514350" lvl="0" indent="-514350" algn="l" rtl="0">
              <a:spcBef>
                <a:spcPts val="0"/>
              </a:spcBef>
              <a:spcAft>
                <a:spcPts val="600"/>
              </a:spcAft>
              <a:buSzPts val="2600"/>
              <a:buFont typeface="+mj-lt"/>
              <a:buAutoNum type="arabicPeriod"/>
            </a:pPr>
            <a:r>
              <a:rPr lang="en-US" dirty="0"/>
              <a:t>Draw and label the chocolate and the cardboard. Then, predict what will happen to the chocolate if it is heated without rotating. </a:t>
            </a:r>
          </a:p>
          <a:p>
            <a:pPr marL="514350" lvl="0" indent="-514350" algn="l" rtl="0">
              <a:spcBef>
                <a:spcPts val="0"/>
              </a:spcBef>
              <a:spcAft>
                <a:spcPts val="600"/>
              </a:spcAft>
              <a:buSzPts val="2600"/>
              <a:buFont typeface="+mj-lt"/>
              <a:buAutoNum type="arabicPeriod"/>
            </a:pPr>
            <a:r>
              <a:rPr lang="en-US" dirty="0"/>
              <a:t>What happened?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Microwave Demonstration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Rotate through the Wave Stations that have been set up around the classroom.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Follow the directions on the Wave Stations handout.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Use your handout to document your experiences at each station.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Wave Stations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77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What did you find out? </a:t>
            </a:r>
            <a:endParaRPr dirty="0"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190725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dirty="0"/>
              <a:t>On your handout, write: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3</a:t>
            </a:r>
            <a:r>
              <a:rPr lang="en-US" dirty="0"/>
              <a:t> things all the stations had in common,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2</a:t>
            </a:r>
            <a:r>
              <a:rPr lang="en-US" dirty="0"/>
              <a:t> </a:t>
            </a:r>
            <a:r>
              <a:rPr lang="en-US"/>
              <a:t>differences you </a:t>
            </a:r>
            <a:r>
              <a:rPr lang="en-US" dirty="0"/>
              <a:t>observed among the various stations, and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1</a:t>
            </a:r>
            <a:r>
              <a:rPr lang="en-US" dirty="0"/>
              <a:t> question you still have. 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3-2-1</a:t>
            </a:r>
            <a:endParaRPr dirty="0"/>
          </a:p>
        </p:txBody>
      </p:sp>
      <p:pic>
        <p:nvPicPr>
          <p:cNvPr id="4" name="Google Shape;110;g775605cbf1_0_17">
            <a:extLst>
              <a:ext uri="{FF2B5EF4-FFF2-40B4-BE49-F238E27FC236}">
                <a16:creationId xmlns:a16="http://schemas.microsoft.com/office/drawing/2014/main" id="{9659610A-A0D4-48AC-890F-9CB795B2E2D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925" y="1309352"/>
            <a:ext cx="2038875" cy="203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98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dirty="0"/>
              <a:t>The Card Sort has three different categories: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Wave (arrange by length)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Wave name (arrange by numerical size) </a:t>
            </a:r>
          </a:p>
          <a:p>
            <a:pPr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Object (arrange by size)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Organize the cards into sets of wave, name, and object, then arrange the sets in what you think is the correct order from longest to shortest.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Card Sort</a:t>
            </a:r>
            <a:endParaRPr dirty="0"/>
          </a:p>
        </p:txBody>
      </p:sp>
      <p:pic>
        <p:nvPicPr>
          <p:cNvPr id="4" name="Google Shape;117;g775605cbf1_0_29">
            <a:extLst>
              <a:ext uri="{FF2B5EF4-FFF2-40B4-BE49-F238E27FC236}">
                <a16:creationId xmlns:a16="http://schemas.microsoft.com/office/drawing/2014/main" id="{C58F9DD7-8C2E-4A28-B033-903A26924BB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9062" y="1309352"/>
            <a:ext cx="1917738" cy="1917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55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8C4B9385-8DD8-4ABC-B82D-B601503170C4}"/>
    </a:ext>
  </a:extLst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7490C62D-3B0B-4AE8-9E00-D93D1F10E0FE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LEARN Slides</Template>
  <TotalTime>265</TotalTime>
  <Words>604</Words>
  <Application>Microsoft Office PowerPoint</Application>
  <PresentationFormat>On-screen Show (16:9)</PresentationFormat>
  <Paragraphs>50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Noto Sans Symbols</vt:lpstr>
      <vt:lpstr>Open Sans</vt:lpstr>
      <vt:lpstr>Roboto</vt:lpstr>
      <vt:lpstr>LEARN theme</vt:lpstr>
      <vt:lpstr>LEARN theme</vt:lpstr>
      <vt:lpstr>PowerPoint Presentation</vt:lpstr>
      <vt:lpstr>Beyond the Slinky®, Part 1</vt:lpstr>
      <vt:lpstr>Essential Question</vt:lpstr>
      <vt:lpstr>Lesson Objectives</vt:lpstr>
      <vt:lpstr>Microwave Demonstration</vt:lpstr>
      <vt:lpstr>Wave Stations</vt:lpstr>
      <vt:lpstr>What did you find out? </vt:lpstr>
      <vt:lpstr>3-2-1</vt:lpstr>
      <vt:lpstr>Card Sort</vt:lpstr>
      <vt:lpstr>Card Sort Answers</vt:lpstr>
      <vt:lpstr>Claim, Evidence, Reasoning (CER)</vt:lpstr>
      <vt:lpstr>Finding the Speed of Light (With Peeps)</vt:lpstr>
      <vt:lpstr>Microwave Diagram Revision</vt:lpstr>
      <vt:lpstr>The Visible Spectrum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 Slinky®, Part 1</dc:title>
  <dc:creator>k20center@ou.edu</dc:creator>
  <cp:lastModifiedBy>Daniella Peters</cp:lastModifiedBy>
  <cp:revision>2</cp:revision>
  <dcterms:created xsi:type="dcterms:W3CDTF">2021-06-15T14:04:33Z</dcterms:created>
  <dcterms:modified xsi:type="dcterms:W3CDTF">2021-06-17T15:39:53Z</dcterms:modified>
</cp:coreProperties>
</file>