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1" r:id="rId1"/>
  </p:sldMasterIdLst>
  <p:notesMasterIdLst>
    <p:notesMasterId r:id="rId14"/>
  </p:notesMasterIdLst>
  <p:sldIdLst>
    <p:sldId id="276" r:id="rId2"/>
    <p:sldId id="256" r:id="rId3"/>
    <p:sldId id="274" r:id="rId4"/>
    <p:sldId id="275" r:id="rId5"/>
    <p:sldId id="273" r:id="rId6"/>
    <p:sldId id="281" r:id="rId7"/>
    <p:sldId id="282" r:id="rId8"/>
    <p:sldId id="283" r:id="rId9"/>
    <p:sldId id="284" r:id="rId10"/>
    <p:sldId id="285" r:id="rId11"/>
    <p:sldId id="286" r:id="rId12"/>
    <p:sldId id="287" r:id="rId1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87" autoAdjust="0"/>
    <p:restoredTop sz="94607"/>
  </p:normalViewPr>
  <p:slideViewPr>
    <p:cSldViewPr snapToGrid="0" snapToObjects="1">
      <p:cViewPr varScale="1">
        <p:scale>
          <a:sx n="59" d="100"/>
          <a:sy n="59" d="100"/>
        </p:scale>
        <p:origin x="72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rdnaru@outlook.com" userId="f381d91dd9d90001" providerId="LiveId" clId="{4CEA60E7-D25F-4750-9B58-88EC7DB55D0B}"/>
    <pc:docChg chg="modSld">
      <pc:chgData name="jordnaru@outlook.com" userId="f381d91dd9d90001" providerId="LiveId" clId="{4CEA60E7-D25F-4750-9B58-88EC7DB55D0B}" dt="2021-06-16T17:02:51.524" v="50" actId="20577"/>
      <pc:docMkLst>
        <pc:docMk/>
      </pc:docMkLst>
      <pc:sldChg chg="modSp mod">
        <pc:chgData name="jordnaru@outlook.com" userId="f381d91dd9d90001" providerId="LiveId" clId="{4CEA60E7-D25F-4750-9B58-88EC7DB55D0B}" dt="2021-06-16T17:02:51.524" v="50" actId="20577"/>
        <pc:sldMkLst>
          <pc:docMk/>
          <pc:sldMk cId="0" sldId="256"/>
        </pc:sldMkLst>
        <pc:spChg chg="mod">
          <ac:chgData name="jordnaru@outlook.com" userId="f381d91dd9d90001" providerId="LiveId" clId="{4CEA60E7-D25F-4750-9B58-88EC7DB55D0B}" dt="2021-06-16T17:02:51.524" v="50" actId="20577"/>
          <ac:spMkLst>
            <pc:docMk/>
            <pc:sldMk cId="0" sldId="256"/>
            <ac:spMk id="4" creationId="{AD9A7854-D128-194F-AB89-C5ADDB206B0D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7794995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" name="Shape 42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0" name="Shape 4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125431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ARN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6452" y="1028700"/>
            <a:ext cx="1911096" cy="3122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018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>
            <a:extLst>
              <a:ext uri="{FF2B5EF4-FFF2-40B4-BE49-F238E27FC236}">
                <a16:creationId xmlns:a16="http://schemas.microsoft.com/office/drawing/2014/main" id="{4E1121FC-8B0E-0F4B-8A9D-C7B1ADC4049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357A07C9-52E3-4212-9CBC-F4ACF85EBAF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3" name="Table Placeholder 2">
            <a:extLst>
              <a:ext uri="{FF2B5EF4-FFF2-40B4-BE49-F238E27FC236}">
                <a16:creationId xmlns:a16="http://schemas.microsoft.com/office/drawing/2014/main" id="{25752E28-88FD-4D46-A840-A174E90B52DD}"/>
              </a:ext>
            </a:extLst>
          </p:cNvPr>
          <p:cNvSpPr>
            <a:spLocks noGrp="1"/>
          </p:cNvSpPr>
          <p:nvPr>
            <p:ph type="tbl" sz="quarter" idx="10"/>
          </p:nvPr>
        </p:nvSpPr>
        <p:spPr>
          <a:xfrm>
            <a:off x="457517" y="1427702"/>
            <a:ext cx="7040563" cy="3057014"/>
          </a:xfrm>
        </p:spPr>
        <p:txBody>
          <a:bodyPr/>
          <a:lstStyle/>
          <a:p>
            <a:r>
              <a:rPr lang="en-US"/>
              <a:t>Click icon to add table</a:t>
            </a:r>
          </a:p>
        </p:txBody>
      </p:sp>
    </p:spTree>
    <p:extLst>
      <p:ext uri="{BB962C8B-B14F-4D97-AF65-F5344CB8AC3E}">
        <p14:creationId xmlns:p14="http://schemas.microsoft.com/office/powerpoint/2010/main" val="1090333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rategy 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33561A6D-6963-4F42-BC51-710587FDD3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5" name="Shape 23">
            <a:extLst>
              <a:ext uri="{FF2B5EF4-FFF2-40B4-BE49-F238E27FC236}">
                <a16:creationId xmlns:a16="http://schemas.microsoft.com/office/drawing/2014/main" id="{ACA14D18-7E80-4DA7-8133-159DD521CE44}"/>
              </a:ext>
            </a:extLst>
          </p:cNvPr>
          <p:cNvSpPr txBox="1">
            <a:spLocks noGrp="1"/>
          </p:cNvSpPr>
          <p:nvPr>
            <p:ph type="body" idx="1" hasCustomPrompt="1"/>
          </p:nvPr>
        </p:nvSpPr>
        <p:spPr>
          <a:xfrm>
            <a:off x="457200" y="1305059"/>
            <a:ext cx="5020614" cy="3620866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t" anchorCtr="0"/>
          <a:lstStyle>
            <a:lvl1pPr rtl="0">
              <a:buSzPct val="100000"/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350"/>
            </a:lvl5pPr>
            <a:lvl6pPr rtl="0">
              <a:defRPr sz="1350"/>
            </a:lvl6pPr>
            <a:lvl7pPr rtl="0">
              <a:defRPr sz="1350"/>
            </a:lvl7pPr>
            <a:lvl8pPr rtl="0">
              <a:defRPr sz="1350"/>
            </a:lvl8pPr>
            <a:lvl9pPr rtl="0">
              <a:defRPr sz="1350"/>
            </a:lvl9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5A7C2501-3118-4C0D-A655-F2D0DFA1CF1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911850" y="1663336"/>
            <a:ext cx="1828800" cy="1828009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453675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rategy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33561A6D-6963-4F42-BC51-710587FDD3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5" name="Shape 23">
            <a:extLst>
              <a:ext uri="{FF2B5EF4-FFF2-40B4-BE49-F238E27FC236}">
                <a16:creationId xmlns:a16="http://schemas.microsoft.com/office/drawing/2014/main" id="{0C6D66F0-1C84-4362-90AC-EAB0A6DF20A3}"/>
              </a:ext>
            </a:extLst>
          </p:cNvPr>
          <p:cNvSpPr txBox="1">
            <a:spLocks noGrp="1"/>
          </p:cNvSpPr>
          <p:nvPr>
            <p:ph type="body" idx="1" hasCustomPrompt="1"/>
          </p:nvPr>
        </p:nvSpPr>
        <p:spPr>
          <a:xfrm>
            <a:off x="457200" y="1305059"/>
            <a:ext cx="3994500" cy="3620866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t" anchorCtr="0"/>
          <a:lstStyle>
            <a:lvl1pPr rtl="0">
              <a:buSzPct val="100000"/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350"/>
            </a:lvl5pPr>
            <a:lvl6pPr rtl="0">
              <a:defRPr sz="1350"/>
            </a:lvl6pPr>
            <a:lvl7pPr rtl="0">
              <a:defRPr sz="1350"/>
            </a:lvl7pPr>
            <a:lvl8pPr rtl="0">
              <a:defRPr sz="1350"/>
            </a:lvl8pPr>
            <a:lvl9pPr rtl="0">
              <a:defRPr sz="1350"/>
            </a:lvl9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5CD319D0-7727-40E0-9BB2-013BA6FE865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692302" y="1305059"/>
            <a:ext cx="3994150" cy="1420813"/>
          </a:xfrm>
          <a:ln w="6350">
            <a:solidFill>
              <a:schemeClr val="bg2">
                <a:lumMod val="90000"/>
              </a:schemeClr>
            </a:solidFill>
          </a:ln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23048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ll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Diagonal Corners Snipped 1">
            <a:extLst>
              <a:ext uri="{FF2B5EF4-FFF2-40B4-BE49-F238E27FC236}">
                <a16:creationId xmlns:a16="http://schemas.microsoft.com/office/drawing/2014/main" id="{3FE57066-AFD2-4D39-B9C9-BF451B892B56}"/>
              </a:ext>
            </a:extLst>
          </p:cNvPr>
          <p:cNvSpPr/>
          <p:nvPr userDrawn="1"/>
        </p:nvSpPr>
        <p:spPr>
          <a:xfrm>
            <a:off x="1721476" y="1313644"/>
            <a:ext cx="5701048" cy="3206840"/>
          </a:xfrm>
          <a:prstGeom prst="snip2Diag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33561A6D-6963-4F42-BC51-710587FDD3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5" name="Shape 23">
            <a:extLst>
              <a:ext uri="{FF2B5EF4-FFF2-40B4-BE49-F238E27FC236}">
                <a16:creationId xmlns:a16="http://schemas.microsoft.com/office/drawing/2014/main" id="{0C6D66F0-1C84-4362-90AC-EAB0A6DF20A3}"/>
              </a:ext>
            </a:extLst>
          </p:cNvPr>
          <p:cNvSpPr txBox="1">
            <a:spLocks noGrp="1"/>
          </p:cNvSpPr>
          <p:nvPr>
            <p:ph type="body" idx="1" hasCustomPrompt="1"/>
          </p:nvPr>
        </p:nvSpPr>
        <p:spPr>
          <a:xfrm>
            <a:off x="2574750" y="1534732"/>
            <a:ext cx="3994500" cy="2376154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t" anchorCtr="0"/>
          <a:lstStyle>
            <a:lvl1pPr marL="0" indent="0" rtl="0">
              <a:buSzPct val="100000"/>
              <a:buNone/>
              <a:defRPr b="1">
                <a:solidFill>
                  <a:schemeClr val="bg1"/>
                </a:solidFill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350"/>
            </a:lvl5pPr>
            <a:lvl6pPr rtl="0">
              <a:defRPr sz="1350"/>
            </a:lvl6pPr>
            <a:lvl7pPr rtl="0">
              <a:defRPr sz="1350"/>
            </a:lvl7pPr>
            <a:lvl8pPr rtl="0">
              <a:defRPr sz="1350"/>
            </a:lvl8pPr>
            <a:lvl9pPr rtl="0">
              <a:defRPr sz="1350"/>
            </a:lvl9pPr>
          </a:lstStyle>
          <a:p>
            <a:pPr lvl="0"/>
            <a:r>
              <a:rPr lang="en-US" dirty="0"/>
              <a:t>Quote text</a:t>
            </a:r>
          </a:p>
        </p:txBody>
      </p:sp>
      <p:sp>
        <p:nvSpPr>
          <p:cNvPr id="7" name="Shape 23">
            <a:extLst>
              <a:ext uri="{FF2B5EF4-FFF2-40B4-BE49-F238E27FC236}">
                <a16:creationId xmlns:a16="http://schemas.microsoft.com/office/drawing/2014/main" id="{98ECED1A-A97B-463C-904C-0655947FAF68}"/>
              </a:ext>
            </a:extLst>
          </p:cNvPr>
          <p:cNvSpPr txBox="1">
            <a:spLocks noGrp="1"/>
          </p:cNvSpPr>
          <p:nvPr>
            <p:ph type="body" idx="10" hasCustomPrompt="1"/>
          </p:nvPr>
        </p:nvSpPr>
        <p:spPr>
          <a:xfrm>
            <a:off x="3017949" y="3943350"/>
            <a:ext cx="3108101" cy="521326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t" anchorCtr="0">
            <a:normAutofit/>
          </a:bodyPr>
          <a:lstStyle>
            <a:lvl1pPr marL="0" indent="0" rtl="0">
              <a:buSzPct val="100000"/>
              <a:buNone/>
              <a:defRPr sz="1600" b="1" i="1">
                <a:solidFill>
                  <a:schemeClr val="bg1"/>
                </a:solidFill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350"/>
            </a:lvl5pPr>
            <a:lvl6pPr rtl="0">
              <a:defRPr sz="1350"/>
            </a:lvl6pPr>
            <a:lvl7pPr rtl="0">
              <a:defRPr sz="1350"/>
            </a:lvl7pPr>
            <a:lvl8pPr rtl="0">
              <a:defRPr sz="1350"/>
            </a:lvl8pPr>
            <a:lvl9pPr rtl="0">
              <a:defRPr sz="1350"/>
            </a:lvl9pPr>
          </a:lstStyle>
          <a:p>
            <a:pPr lvl="0"/>
            <a:r>
              <a:rPr lang="en-US" dirty="0"/>
              <a:t>-Attribution</a:t>
            </a:r>
          </a:p>
        </p:txBody>
      </p:sp>
      <p:pic>
        <p:nvPicPr>
          <p:cNvPr id="11" name="Picture 10" descr="A picture containing icon&#10;&#10;Description automatically generated">
            <a:extLst>
              <a:ext uri="{FF2B5EF4-FFF2-40B4-BE49-F238E27FC236}">
                <a16:creationId xmlns:a16="http://schemas.microsoft.com/office/drawing/2014/main" id="{D6017F3C-31CC-46B1-BC0D-495B548BE5E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biLevel thresh="25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175000"/>
                    </a14:imgEffect>
                  </a14:imgLayer>
                </a14:imgProps>
              </a:ext>
            </a:extLst>
          </a:blip>
          <a:srcRect l="34179" t="21572" r="32618" b="56088"/>
          <a:stretch/>
        </p:blipFill>
        <p:spPr>
          <a:xfrm>
            <a:off x="1828288" y="1352281"/>
            <a:ext cx="639651" cy="536620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3774493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33561A6D-6963-4F42-BC51-710587FDD3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1713250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7657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White BG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3873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lank No Logo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1829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 flip="none" rotWithShape="1">
          <a:gsLst>
            <a:gs pos="0">
              <a:schemeClr val="accent4"/>
            </a:gs>
            <a:gs pos="85000">
              <a:schemeClr val="accent6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 hasCustomPrompt="1"/>
          </p:nvPr>
        </p:nvSpPr>
        <p:spPr>
          <a:xfrm>
            <a:off x="644652" y="1007598"/>
            <a:ext cx="7851648" cy="1371600"/>
          </a:xfrm>
          <a:ln>
            <a:noFill/>
          </a:ln>
        </p:spPr>
        <p:txBody>
          <a:bodyPr vert="horz" tIns="0" rIns="18287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dirty="0"/>
              <a:t>Lesson/Activity Title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 hasCustomPrompt="1"/>
          </p:nvPr>
        </p:nvSpPr>
        <p:spPr>
          <a:xfrm>
            <a:off x="644652" y="2400300"/>
            <a:ext cx="7854696" cy="1314450"/>
          </a:xfrm>
        </p:spPr>
        <p:txBody>
          <a:bodyPr lIns="0" rIns="18287">
            <a:normAutofit/>
          </a:bodyPr>
          <a:lstStyle>
            <a:lvl1pPr marL="0" marR="34289" indent="0" algn="l">
              <a:buNone/>
              <a:defRPr sz="2600">
                <a:solidFill>
                  <a:schemeClr val="tx1"/>
                </a:solidFill>
                <a:latin typeface="Calibri"/>
                <a:cs typeface="Calibri"/>
              </a:defRPr>
            </a:lvl1pPr>
            <a:lvl2pPr marL="342883" indent="0" algn="ctr">
              <a:buNone/>
            </a:lvl2pPr>
            <a:lvl3pPr marL="685765" indent="0" algn="ctr">
              <a:buNone/>
            </a:lvl3pPr>
            <a:lvl4pPr marL="1028648" indent="0" algn="ctr">
              <a:buNone/>
            </a:lvl4pPr>
            <a:lvl5pPr marL="1371530" indent="0" algn="ctr">
              <a:buNone/>
            </a:lvl5pPr>
            <a:lvl6pPr marL="1714412" indent="0" algn="ctr">
              <a:buNone/>
            </a:lvl6pPr>
            <a:lvl7pPr marL="2057295" indent="0" algn="ctr">
              <a:buNone/>
            </a:lvl7pPr>
            <a:lvl8pPr marL="2400177" indent="0" algn="ctr">
              <a:buNone/>
            </a:lvl8pPr>
            <a:lvl9pPr marL="2743060" indent="0" algn="ctr">
              <a:buNone/>
            </a:lvl9pPr>
          </a:lstStyle>
          <a:p>
            <a:r>
              <a:rPr kumimoji="0" lang="en-US" dirty="0"/>
              <a:t>Topic/Subtitle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29980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309352"/>
            <a:ext cx="8229600" cy="3434098"/>
          </a:xfrm>
        </p:spPr>
        <p:txBody>
          <a:bodyPr/>
          <a:lstStyle>
            <a:lvl1pPr marL="227013" indent="-227013">
              <a:buClr>
                <a:schemeClr val="accent4"/>
              </a:buClr>
              <a:buSzPct val="100000"/>
              <a:buFont typeface="Arial" panose="020B0604020202020204" pitchFamily="34" charset="0"/>
              <a:buChar char="•"/>
              <a:defRPr sz="26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20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70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350"/>
            </a:lvl5pPr>
          </a:lstStyle>
          <a:p>
            <a:pPr lvl="0" eaLnBrk="1" latinLnBrk="0" hangingPunct="1"/>
            <a:r>
              <a:rPr lang="en-US" dirty="0"/>
              <a:t>This is the default layout for slide content. To see other layout options, right-click the slide thumbnail and select Layout.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F22F552B-173D-46BA-BBEA-1B2F42FED86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3423506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rdere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309352"/>
            <a:ext cx="8229600" cy="3434098"/>
          </a:xfrm>
        </p:spPr>
        <p:txBody>
          <a:bodyPr/>
          <a:lstStyle>
            <a:lvl1pPr marL="342900" indent="-342900">
              <a:buClr>
                <a:schemeClr val="accent4"/>
              </a:buClr>
              <a:buSzPct val="100000"/>
              <a:buFont typeface="+mj-lt"/>
              <a:buAutoNum type="arabicPeriod"/>
              <a:defRPr sz="2600"/>
            </a:lvl1pPr>
            <a:lvl2pPr marL="627063" indent="-333375">
              <a:buClr>
                <a:schemeClr val="accent4"/>
              </a:buClr>
              <a:buSzPct val="100000"/>
              <a:buFont typeface="+mj-lt"/>
              <a:buAutoNum type="alphaLcParenR"/>
              <a:defRPr sz="2000"/>
            </a:lvl2pPr>
            <a:lvl3pPr marL="914400" indent="-227013">
              <a:buClr>
                <a:schemeClr val="accent4"/>
              </a:buClr>
              <a:buSzPct val="100000"/>
              <a:buFont typeface="+mj-lt"/>
              <a:buAutoNum type="romanLcPeriod"/>
              <a:defRPr sz="1700"/>
            </a:lvl3pPr>
            <a:lvl4pPr marL="1076668" indent="-342900">
              <a:buSzPct val="100000"/>
              <a:buFont typeface="+mj-lt"/>
              <a:buAutoNum type="arabicPeriod"/>
              <a:defRPr/>
            </a:lvl4pPr>
            <a:lvl5pPr marL="1282398" indent="-342900">
              <a:buSzPct val="100000"/>
              <a:buFont typeface="+mj-lt"/>
              <a:buAutoNum type="arabicPeriod"/>
              <a:defRPr sz="1350"/>
            </a:lvl5pPr>
          </a:lstStyle>
          <a:p>
            <a:pPr lvl="0" eaLnBrk="1" latinLnBrk="0" hangingPunct="1"/>
            <a:r>
              <a:rPr lang="en-US" dirty="0"/>
              <a:t>Step</a:t>
            </a:r>
          </a:p>
          <a:p>
            <a:pPr lvl="1" eaLnBrk="1" latinLnBrk="0" hangingPunct="1"/>
            <a:r>
              <a:rPr lang="en-US" dirty="0" err="1"/>
              <a:t>Substep</a:t>
            </a:r>
            <a:endParaRPr lang="en-US" dirty="0"/>
          </a:p>
          <a:p>
            <a:pPr lvl="2" eaLnBrk="1" latinLnBrk="0" hangingPunct="1"/>
            <a:r>
              <a:rPr lang="en-US" dirty="0"/>
              <a:t>Sub-</a:t>
            </a:r>
            <a:r>
              <a:rPr lang="en-US" dirty="0" err="1"/>
              <a:t>substep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F22F552B-173D-46BA-BBEA-1B2F42FED86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145716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gradFill flip="none" rotWithShape="1">
          <a:gsLst>
            <a:gs pos="0">
              <a:srgbClr val="659298"/>
            </a:gs>
            <a:gs pos="100000">
              <a:srgbClr val="4E6F74"/>
            </a:gs>
          </a:gsLst>
          <a:lin ang="1596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0352" y="987552"/>
            <a:ext cx="7772400" cy="1021842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/>
          </a:bodyPr>
          <a:lstStyle>
            <a:lvl1pPr algn="l" rtl="0">
              <a:spcBef>
                <a:spcPct val="0"/>
              </a:spcBef>
              <a:buNone/>
              <a:defRPr lang="en-US" sz="5000" b="0" cap="none" baseline="0" dirty="0">
                <a:ln w="635">
                  <a:noFill/>
                </a:ln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dirty="0"/>
              <a:t>Section Name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30352" y="2028498"/>
            <a:ext cx="7772400" cy="1132284"/>
          </a:xfrm>
        </p:spPr>
        <p:txBody>
          <a:bodyPr lIns="45718" rIns="45718" anchor="t">
            <a:normAutofit/>
          </a:bodyPr>
          <a:lstStyle>
            <a:lvl1pPr marL="398463" indent="-342900">
              <a:buClr>
                <a:schemeClr val="tx1"/>
              </a:buClr>
              <a:buFont typeface="Arial" panose="020B0604020202020204" pitchFamily="34" charset="0"/>
              <a:buChar char="•"/>
              <a:defRPr sz="2600">
                <a:solidFill>
                  <a:schemeClr val="tx1"/>
                </a:solidFill>
              </a:defRPr>
            </a:lvl1pPr>
            <a:lvl2pPr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dirty="0"/>
              <a:t>Item A</a:t>
            </a:r>
          </a:p>
          <a:p>
            <a:pPr lvl="0" eaLnBrk="1" latinLnBrk="0" hangingPunct="1"/>
            <a:r>
              <a:rPr kumimoji="0" lang="en-US" dirty="0"/>
              <a:t>Item B</a:t>
            </a:r>
          </a:p>
          <a:p>
            <a:pPr lvl="0" eaLnBrk="1" latinLnBrk="0" hangingPunct="1"/>
            <a:r>
              <a:rPr kumimoji="0" lang="en-US" dirty="0"/>
              <a:t>Item C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31184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302954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317938"/>
            <a:ext cx="4038600" cy="3448256"/>
          </a:xfrm>
        </p:spPr>
        <p:txBody>
          <a:bodyPr/>
          <a:lstStyle>
            <a:lvl1pPr>
              <a:buSzPct val="100000"/>
              <a:defRPr sz="24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20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80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 sz="1500"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350"/>
            </a:lvl5pPr>
          </a:lstStyle>
          <a:p>
            <a:pPr lvl="0" eaLnBrk="1" latinLnBrk="0" hangingPunct="1"/>
            <a:r>
              <a:rPr lang="en-US" dirty="0"/>
              <a:t>First level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A215C7E-697C-4702-93D3-61EBBCC240BD}"/>
              </a:ext>
            </a:extLst>
          </p:cNvPr>
          <p:cNvSpPr>
            <a:spLocks noGrp="1"/>
          </p:cNvSpPr>
          <p:nvPr>
            <p:ph sz="half" idx="10" hasCustomPrompt="1"/>
          </p:nvPr>
        </p:nvSpPr>
        <p:spPr>
          <a:xfrm>
            <a:off x="4648200" y="1317938"/>
            <a:ext cx="4038600" cy="3448256"/>
          </a:xfrm>
        </p:spPr>
        <p:txBody>
          <a:bodyPr/>
          <a:lstStyle>
            <a:lvl1pPr>
              <a:buSzPct val="100000"/>
              <a:defRPr sz="24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20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80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 sz="1500"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350"/>
            </a:lvl5pPr>
          </a:lstStyle>
          <a:p>
            <a:pPr lvl="0" eaLnBrk="1" latinLnBrk="0" hangingPunct="1"/>
            <a:r>
              <a:rPr lang="en-US" dirty="0"/>
              <a:t>First level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732230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391436"/>
            <a:ext cx="4040188" cy="494514"/>
          </a:xfrm>
        </p:spPr>
        <p:txBody>
          <a:bodyPr lIns="45718" tIns="0" rIns="45718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 eaLnBrk="1" latinLnBrk="0" hangingPunct="1"/>
            <a:r>
              <a:rPr kumimoji="0" lang="en-US" dirty="0"/>
              <a:t>Side A Subtitle/Header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 hasCustomPrompt="1"/>
          </p:nvPr>
        </p:nvSpPr>
        <p:spPr>
          <a:xfrm>
            <a:off x="4645027" y="1394820"/>
            <a:ext cx="4041775" cy="491132"/>
          </a:xfrm>
        </p:spPr>
        <p:txBody>
          <a:bodyPr lIns="45718" tIns="0" rIns="45718" bIns="0" anchor="ctr">
            <a:norm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 eaLnBrk="1" latinLnBrk="0" hangingPunct="1"/>
            <a:r>
              <a:rPr kumimoji="0" lang="en-US" dirty="0"/>
              <a:t>Side B Subtitle/Header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 hasCustomPrompt="1"/>
          </p:nvPr>
        </p:nvSpPr>
        <p:spPr>
          <a:xfrm>
            <a:off x="457200" y="1974760"/>
            <a:ext cx="4040188" cy="2795480"/>
          </a:xfrm>
        </p:spPr>
        <p:txBody>
          <a:bodyPr tIns="0"/>
          <a:lstStyle>
            <a:lvl1pPr>
              <a:defRPr sz="18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15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35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 sz="1200"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200"/>
            </a:lvl5pPr>
          </a:lstStyle>
          <a:p>
            <a:pPr lvl="0" eaLnBrk="1" latinLnBrk="0" hangingPunct="1"/>
            <a:r>
              <a:rPr lang="en-US" dirty="0"/>
              <a:t>First level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8" name="Content Placeholder 4">
            <a:extLst>
              <a:ext uri="{FF2B5EF4-FFF2-40B4-BE49-F238E27FC236}">
                <a16:creationId xmlns:a16="http://schemas.microsoft.com/office/drawing/2014/main" id="{F2F6623D-9146-44DE-A2AF-4628874D04EF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649788" y="1974760"/>
            <a:ext cx="4040188" cy="2795481"/>
          </a:xfrm>
        </p:spPr>
        <p:txBody>
          <a:bodyPr tIns="0"/>
          <a:lstStyle>
            <a:lvl1pPr>
              <a:defRPr sz="18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15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35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 sz="1200"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200"/>
            </a:lvl5pPr>
          </a:lstStyle>
          <a:p>
            <a:pPr lvl="0" eaLnBrk="1" latinLnBrk="0" hangingPunct="1"/>
            <a:r>
              <a:rPr lang="en-US" dirty="0"/>
              <a:t>First level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051448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 hasCustomPrompt="1"/>
          </p:nvPr>
        </p:nvSpPr>
        <p:spPr>
          <a:xfrm>
            <a:off x="3581400" y="1330012"/>
            <a:ext cx="5111750" cy="3257550"/>
          </a:xfrm>
        </p:spPr>
        <p:txBody>
          <a:bodyPr tIns="0"/>
          <a:lstStyle>
            <a:lvl1pPr marL="0" indent="0">
              <a:buNone/>
              <a:defRPr sz="2100" baseline="0"/>
            </a:lvl1pPr>
            <a:lvl2pPr>
              <a:defRPr sz="1950"/>
            </a:lvl2pPr>
            <a:lvl3pPr>
              <a:defRPr sz="1800"/>
            </a:lvl3pPr>
            <a:lvl4pPr>
              <a:defRPr sz="1500"/>
            </a:lvl4pPr>
            <a:lvl5pPr>
              <a:defRPr sz="1350"/>
            </a:lvl5pPr>
          </a:lstStyle>
          <a:p>
            <a:pPr lvl="0" eaLnBrk="1" latinLnBrk="0" hangingPunct="1"/>
            <a:r>
              <a:rPr kumimoji="0" lang="en-US" dirty="0"/>
              <a:t>{Insert photo or chart here}</a:t>
            </a:r>
          </a:p>
        </p:txBody>
      </p:sp>
      <p:sp>
        <p:nvSpPr>
          <p:cNvPr id="9" name="Content Placeholder 4"/>
          <p:cNvSpPr>
            <a:spLocks noGrp="1"/>
          </p:cNvSpPr>
          <p:nvPr>
            <p:ph sz="quarter" idx="2" hasCustomPrompt="1"/>
          </p:nvPr>
        </p:nvSpPr>
        <p:spPr>
          <a:xfrm>
            <a:off x="450850" y="1330012"/>
            <a:ext cx="3124200" cy="3257550"/>
          </a:xfrm>
        </p:spPr>
        <p:txBody>
          <a:bodyPr tIns="0"/>
          <a:lstStyle>
            <a:lvl1pPr>
              <a:buSzPct val="100000"/>
              <a:defRPr sz="18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16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40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 sz="1300"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200"/>
            </a:lvl5pPr>
          </a:lstStyle>
          <a:p>
            <a:pPr lvl="0" eaLnBrk="1" latinLnBrk="0" hangingPunct="1"/>
            <a:r>
              <a:rPr lang="en-US" dirty="0"/>
              <a:t>First level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57CD2421-83B0-4920-AB5D-7E41627BC40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3851692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"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>
            <a:extLst>
              <a:ext uri="{FF2B5EF4-FFF2-40B4-BE49-F238E27FC236}">
                <a16:creationId xmlns:a16="http://schemas.microsoft.com/office/drawing/2014/main" id="{BD588CD6-00FA-3647-9C32-955C9EE2138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3" name="Media Placeholder 2">
            <a:extLst>
              <a:ext uri="{FF2B5EF4-FFF2-40B4-BE49-F238E27FC236}">
                <a16:creationId xmlns:a16="http://schemas.microsoft.com/office/drawing/2014/main" id="{B5E15DE5-15CD-41A8-BA89-39372E5587AC}"/>
              </a:ext>
            </a:extLst>
          </p:cNvPr>
          <p:cNvSpPr>
            <a:spLocks noGrp="1"/>
          </p:cNvSpPr>
          <p:nvPr>
            <p:ph type="media" sz="quarter" idx="10"/>
          </p:nvPr>
        </p:nvSpPr>
        <p:spPr>
          <a:xfrm>
            <a:off x="457200" y="1343696"/>
            <a:ext cx="6125827" cy="3408340"/>
          </a:xfrm>
        </p:spPr>
        <p:txBody>
          <a:bodyPr/>
          <a:lstStyle/>
          <a:p>
            <a:r>
              <a:rPr lang="en-US"/>
              <a:t>Click icon to add media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B21F4382-70BA-4DE9-9B01-7F103D1E930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1616972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FF"/>
            </a:gs>
            <a:gs pos="100000">
              <a:schemeClr val="bg1">
                <a:lumMod val="85000"/>
              </a:schemeClr>
            </a:gs>
          </a:gsLst>
          <a:lin ang="564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</p:spPr>
        <p:txBody>
          <a:bodyPr vert="horz" lIns="0" tIns="45718" rIns="0" bIns="0" anchor="b">
            <a:normAutofit/>
          </a:bodyPr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</p:spPr>
        <p:txBody>
          <a:bodyPr vert="horz" lIns="91435" tIns="45718" rIns="91435" bIns="45718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640730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93" r:id="rId4"/>
    <p:sldLayoutId id="2147483675" r:id="rId5"/>
    <p:sldLayoutId id="2147483676" r:id="rId6"/>
    <p:sldLayoutId id="2147483677" r:id="rId7"/>
    <p:sldLayoutId id="2147483680" r:id="rId8"/>
    <p:sldLayoutId id="2147483689" r:id="rId9"/>
    <p:sldLayoutId id="2147483690" r:id="rId10"/>
    <p:sldLayoutId id="2147483695" r:id="rId11"/>
    <p:sldLayoutId id="2147483696" r:id="rId12"/>
    <p:sldLayoutId id="2147483698" r:id="rId13"/>
    <p:sldLayoutId id="2147483697" r:id="rId14"/>
    <p:sldLayoutId id="2147483679" r:id="rId15"/>
    <p:sldLayoutId id="2147483688" r:id="rId16"/>
    <p:sldLayoutId id="2147483682" r:id="rId17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3600" b="0" kern="1200">
          <a:ln>
            <a:noFill/>
          </a:ln>
          <a:solidFill>
            <a:schemeClr val="accent4"/>
          </a:solidFill>
          <a:effectLst/>
          <a:latin typeface="+mj-lt"/>
          <a:ea typeface="+mj-ea"/>
          <a:cs typeface="+mj-cs"/>
        </a:defRPr>
      </a:lvl1pPr>
    </p:titleStyle>
    <p:bodyStyle>
      <a:lvl1pPr marL="231775" indent="-231775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 panose="020B0604020202020204" pitchFamily="34" charset="0"/>
        <a:buChar char="•"/>
        <a:tabLst/>
        <a:defRPr kumimoji="0" sz="2600" kern="1200">
          <a:solidFill>
            <a:schemeClr val="tx1"/>
          </a:solidFill>
          <a:latin typeface="Calibri"/>
          <a:ea typeface="+mn-ea"/>
          <a:cs typeface="Calibri"/>
        </a:defRPr>
      </a:lvl1pPr>
      <a:lvl2pPr marL="480035" indent="-185156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1800" kern="1200">
          <a:solidFill>
            <a:schemeClr val="tx1"/>
          </a:solidFill>
          <a:latin typeface="Calibri"/>
          <a:ea typeface="+mn-ea"/>
          <a:cs typeface="Calibri"/>
        </a:defRPr>
      </a:lvl2pPr>
      <a:lvl3pPr marL="685765" indent="-185156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1575" kern="1200">
          <a:solidFill>
            <a:schemeClr val="tx1"/>
          </a:solidFill>
          <a:latin typeface="Calibri"/>
          <a:ea typeface="+mn-ea"/>
          <a:cs typeface="Calibri"/>
        </a:defRPr>
      </a:lvl3pPr>
      <a:lvl4pPr marL="891494" indent="-157726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1500" kern="1200">
          <a:solidFill>
            <a:schemeClr val="tx1"/>
          </a:solidFill>
          <a:latin typeface="Calibri"/>
          <a:ea typeface="+mn-ea"/>
          <a:cs typeface="Calibri"/>
        </a:defRPr>
      </a:lvl4pPr>
      <a:lvl5pPr marL="1097224" indent="-157726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1500" kern="1200">
          <a:solidFill>
            <a:schemeClr val="tx1"/>
          </a:solidFill>
          <a:latin typeface="Calibri"/>
          <a:ea typeface="+mn-ea"/>
          <a:cs typeface="Calibri"/>
        </a:defRPr>
      </a:lvl5pPr>
      <a:lvl6pPr marL="1302953" indent="-157726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1440106" indent="-137153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2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645836" indent="-137153" algn="l" rtl="0" eaLnBrk="1" latinLnBrk="0" hangingPunct="1">
        <a:spcBef>
          <a:spcPct val="20000"/>
        </a:spcBef>
        <a:buClr>
          <a:schemeClr val="tx2"/>
        </a:buClr>
        <a:buChar char="•"/>
        <a:defRPr kumimoji="0"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851566" indent="-137153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05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7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6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8906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35AA6E6-A20B-A840-9EF4-BD0D8CED71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Complete the graphic organizer, using your definition you created at the beginning of the lesson and supplying characteristics and examples/non-examples of financial literacy. 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6DBF8E7-2902-504A-924C-130764DB95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Frayer Model </a:t>
            </a:r>
          </a:p>
        </p:txBody>
      </p:sp>
    </p:spTree>
    <p:extLst>
      <p:ext uri="{BB962C8B-B14F-4D97-AF65-F5344CB8AC3E}">
        <p14:creationId xmlns:p14="http://schemas.microsoft.com/office/powerpoint/2010/main" val="1762884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F24F418-6B9B-9843-9105-1F3B74523A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Choose one of the scenarios that did not represent a financially responsible solution.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Rewrite this scenario so that the character is more financially aware of their dilemma and provides a more financially responsible solution. 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E73F227-0448-C344-BFFE-9AA960AB00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Making the Scenarios Financially Literate </a:t>
            </a:r>
          </a:p>
        </p:txBody>
      </p:sp>
    </p:spTree>
    <p:extLst>
      <p:ext uri="{BB962C8B-B14F-4D97-AF65-F5344CB8AC3E}">
        <p14:creationId xmlns:p14="http://schemas.microsoft.com/office/powerpoint/2010/main" val="1972081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FCB807F-8D9B-3F4F-9C21-7D5D948F2F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Interview a family member or friend about a financial decision that person made and how they handled it. </a:t>
            </a:r>
          </a:p>
          <a:p>
            <a:endParaRPr lang="en-US" dirty="0"/>
          </a:p>
          <a:p>
            <a:r>
              <a:rPr lang="en-US" dirty="0"/>
              <a:t>What are some questions we can ask as part of the interview?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760835B-80CB-904C-B06B-4F5E6C401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Family Interviews</a:t>
            </a:r>
          </a:p>
        </p:txBody>
      </p:sp>
    </p:spTree>
    <p:extLst>
      <p:ext uri="{BB962C8B-B14F-4D97-AF65-F5344CB8AC3E}">
        <p14:creationId xmlns:p14="http://schemas.microsoft.com/office/powerpoint/2010/main" val="4178437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1FBCA28-140F-8A42-9364-1ED04BA0B6E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400" dirty="0"/>
              <a:t>What Does It Mean to Be Financially Literate?</a:t>
            </a:r>
            <a:endParaRPr lang="en-US" dirty="0"/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AD9A7854-D128-194F-AB89-C5ADDB206B0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Standard 1:  Understanding Financial Literacy</a:t>
            </a:r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EF43316-D303-40EC-B829-211C2BCBE6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Essential Question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2349D1D-F9F5-4708-9845-24D99C47096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5563" indent="0">
              <a:buNone/>
            </a:pPr>
            <a:r>
              <a:rPr lang="en-US" i="1" dirty="0"/>
              <a:t>What does it mean to financially literate?</a:t>
            </a:r>
          </a:p>
          <a:p>
            <a:pPr marL="55563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6377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8575D-3662-4A13-BACA-E7044AD3F4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Objectives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574266-61E7-4912-8A51-C9B03DDB652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5563" indent="0">
              <a:buNone/>
            </a:pPr>
            <a:r>
              <a:rPr lang="en-US" sz="2400" dirty="0"/>
              <a:t>By the end of this lesson, we will be able to define financial literacy.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5054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With your partner,  construct a definition for financial literacy.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It’s okay if you don’t have the exact definition—you will have a chance to revise your definition throughout the lesson.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Define Financial Literacy	</a:t>
            </a:r>
          </a:p>
        </p:txBody>
      </p:sp>
    </p:spTree>
    <p:extLst>
      <p:ext uri="{BB962C8B-B14F-4D97-AF65-F5344CB8AC3E}">
        <p14:creationId xmlns:p14="http://schemas.microsoft.com/office/powerpoint/2010/main" val="1443740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D9FF16D-6191-0140-A851-A60BCEC705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With your group, determine whether each scenario has someone who is acting “financially literate” or not according to how you defined the term.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Record your answer in the graphic organizer as it corresponds to each scenario.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Be sure to have an explanation for your reasoning. 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F716DE8-7EF9-5A4E-86A2-08F195EFC8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Scenarios</a:t>
            </a:r>
          </a:p>
        </p:txBody>
      </p:sp>
    </p:spTree>
    <p:extLst>
      <p:ext uri="{BB962C8B-B14F-4D97-AF65-F5344CB8AC3E}">
        <p14:creationId xmlns:p14="http://schemas.microsoft.com/office/powerpoint/2010/main" val="3223622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17D90EC-1054-8643-8FBF-289806A99D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We are going to vote with our feet to determine as a class whether the scenario is financially literate. </a:t>
            </a:r>
          </a:p>
          <a:p>
            <a:r>
              <a:rPr lang="en-US" dirty="0"/>
              <a:t>One half of the room is the financially literate side/responsible side, and the other half of the room is the opposite. </a:t>
            </a:r>
          </a:p>
          <a:p>
            <a:r>
              <a:rPr lang="en-US" dirty="0"/>
              <a:t>As each scenario is read aloud, move to the side of the room you feel the scenario falls under. </a:t>
            </a:r>
          </a:p>
          <a:p>
            <a:r>
              <a:rPr lang="en-US" dirty="0"/>
              <a:t>Discuss with the other people on your side of the room why you chose that side and designate a spokesperson to explain your group reasoning to the class. </a:t>
            </a:r>
          </a:p>
          <a:p>
            <a:r>
              <a:rPr lang="en-US" dirty="0"/>
              <a:t>A different person must be designated spokesperson for each scenario. 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C0B2BD9-FA02-9F4B-A328-B5EEE14A83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Financially Literate?</a:t>
            </a:r>
          </a:p>
        </p:txBody>
      </p:sp>
    </p:spTree>
    <p:extLst>
      <p:ext uri="{BB962C8B-B14F-4D97-AF65-F5344CB8AC3E}">
        <p14:creationId xmlns:p14="http://schemas.microsoft.com/office/powerpoint/2010/main" val="109778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8D16CB9-0102-E94A-89EE-5906C7E06D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Look back at your financial literacy definition.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Is there anything you want to add or change after going through the scenarios?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CA389A7-1D68-C347-ABDF-0AC1F5DC45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Revisiting Financial Literacy Definition</a:t>
            </a:r>
          </a:p>
        </p:txBody>
      </p:sp>
    </p:spTree>
    <p:extLst>
      <p:ext uri="{BB962C8B-B14F-4D97-AF65-F5344CB8AC3E}">
        <p14:creationId xmlns:p14="http://schemas.microsoft.com/office/powerpoint/2010/main" val="1301749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366F77D-4A20-6249-BA45-4855C5B996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Pick one or two short phrases you believe best represent financial literacy.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Go to </a:t>
            </a:r>
            <a:r>
              <a:rPr lang="en-US" dirty="0" err="1"/>
              <a:t>Menti.com</a:t>
            </a:r>
            <a:r>
              <a:rPr lang="en-US" dirty="0"/>
              <a:t> and enter the code.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Submit your two phrases to the word cloud. 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2E3B3E2-8C8D-7540-BF66-0B3FA7BEA9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Mentimeter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8390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EARN theme">
  <a:themeElements>
    <a:clrScheme name="LEARN Colors">
      <a:dk1>
        <a:sysClr val="windowText" lastClr="000000"/>
      </a:dk1>
      <a:lt1>
        <a:sysClr val="window" lastClr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LEARN Fonts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87537442-9004-5348-BCB0-B03805D338BB}" vid="{91A93F37-DB09-9B45-B9F3-1DB0D236E39B}"/>
    </a:ext>
  </a:extLst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LEARN theme</Template>
  <TotalTime>109</TotalTime>
  <Words>406</Words>
  <Application>Microsoft Office PowerPoint</Application>
  <PresentationFormat>On-screen Show (16:9)</PresentationFormat>
  <Paragraphs>42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Wingdings 2</vt:lpstr>
      <vt:lpstr>LEARN theme</vt:lpstr>
      <vt:lpstr>PowerPoint Presentation</vt:lpstr>
      <vt:lpstr>What Does It Mean to Be Financially Literate?</vt:lpstr>
      <vt:lpstr>Essential Question</vt:lpstr>
      <vt:lpstr>Lesson Objectives</vt:lpstr>
      <vt:lpstr>Define Financial Literacy </vt:lpstr>
      <vt:lpstr>Scenarios</vt:lpstr>
      <vt:lpstr>Financially Literate?</vt:lpstr>
      <vt:lpstr>Revisiting Financial Literacy Definition</vt:lpstr>
      <vt:lpstr>Mentimeter</vt:lpstr>
      <vt:lpstr>Frayer Model </vt:lpstr>
      <vt:lpstr>Making the Scenarios Financially Literate </vt:lpstr>
      <vt:lpstr>Family Interviews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Wigginton, Brook M.</dc:creator>
  <cp:lastModifiedBy>jordnaru@outlook.com</cp:lastModifiedBy>
  <cp:revision>6</cp:revision>
  <dcterms:created xsi:type="dcterms:W3CDTF">2020-12-17T20:36:50Z</dcterms:created>
  <dcterms:modified xsi:type="dcterms:W3CDTF">2021-06-16T17:03:07Z</dcterms:modified>
</cp:coreProperties>
</file>