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  <p:sldMasterId id="2147483699" r:id="rId2"/>
  </p:sldMasterIdLst>
  <p:notesMasterIdLst>
    <p:notesMasterId r:id="rId15"/>
  </p:notesMasterIdLst>
  <p:sldIdLst>
    <p:sldId id="267" r:id="rId3"/>
    <p:sldId id="283" r:id="rId4"/>
    <p:sldId id="258" r:id="rId5"/>
    <p:sldId id="28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63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E37A0-0615-41C7-97F5-CF0754ED8F99}" v="54" dt="2020-08-05T13:43:55.864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884" autoAdjust="0"/>
    <p:restoredTop sz="94656"/>
  </p:normalViewPr>
  <p:slideViewPr>
    <p:cSldViewPr>
      <p:cViewPr varScale="1">
        <p:scale>
          <a:sx n="63" d="100"/>
          <a:sy n="63" d="100"/>
        </p:scale>
        <p:origin x="72" y="208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ylor Thurston" userId="10285e41d43c4120" providerId="LiveId" clId="{56AE37A0-0615-41C7-97F5-CF0754ED8F99}"/>
    <pc:docChg chg="undo custSel addSld delSld modSld">
      <pc:chgData name="Taylor Thurston" userId="10285e41d43c4120" providerId="LiveId" clId="{56AE37A0-0615-41C7-97F5-CF0754ED8F99}" dt="2020-08-05T13:44:35.552" v="987" actId="700"/>
      <pc:docMkLst>
        <pc:docMk/>
      </pc:docMkLst>
      <pc:sldChg chg="del">
        <pc:chgData name="Taylor Thurston" userId="10285e41d43c4120" providerId="LiveId" clId="{56AE37A0-0615-41C7-97F5-CF0754ED8F99}" dt="2020-08-04T17:30:10.321" v="38" actId="47"/>
        <pc:sldMkLst>
          <pc:docMk/>
          <pc:sldMk cId="0" sldId="256"/>
        </pc:sldMkLst>
      </pc:sldChg>
      <pc:sldChg chg="modSp mod chgLayout">
        <pc:chgData name="Taylor Thurston" userId="10285e41d43c4120" providerId="LiveId" clId="{56AE37A0-0615-41C7-97F5-CF0754ED8F99}" dt="2020-08-04T17:32:28.627" v="76" actId="700"/>
        <pc:sldMkLst>
          <pc:docMk/>
          <pc:sldMk cId="0" sldId="258"/>
        </pc:sldMkLst>
        <pc:spChg chg="mod ord">
          <ac:chgData name="Taylor Thurston" userId="10285e41d43c4120" providerId="LiveId" clId="{56AE37A0-0615-41C7-97F5-CF0754ED8F99}" dt="2020-08-04T17:32:28.627" v="76" actId="700"/>
          <ac:spMkLst>
            <pc:docMk/>
            <pc:sldMk cId="0" sldId="258"/>
            <ac:spMk id="85" creationId="{00000000-0000-0000-0000-000000000000}"/>
          </ac:spMkLst>
        </pc:spChg>
        <pc:spChg chg="mod ord">
          <ac:chgData name="Taylor Thurston" userId="10285e41d43c4120" providerId="LiveId" clId="{56AE37A0-0615-41C7-97F5-CF0754ED8F99}" dt="2020-08-04T17:32:28.627" v="76" actId="700"/>
          <ac:spMkLst>
            <pc:docMk/>
            <pc:sldMk cId="0" sldId="258"/>
            <ac:spMk id="86" creationId="{00000000-0000-0000-0000-000000000000}"/>
          </ac:spMkLst>
        </pc:spChg>
      </pc:sldChg>
      <pc:sldChg chg="modSp mod chgLayout">
        <pc:chgData name="Taylor Thurston" userId="10285e41d43c4120" providerId="LiveId" clId="{56AE37A0-0615-41C7-97F5-CF0754ED8F99}" dt="2020-08-05T13:44:35.552" v="987" actId="700"/>
        <pc:sldMkLst>
          <pc:docMk/>
          <pc:sldMk cId="0" sldId="263"/>
        </pc:sldMkLst>
        <pc:spChg chg="mod ord">
          <ac:chgData name="Taylor Thurston" userId="10285e41d43c4120" providerId="LiveId" clId="{56AE37A0-0615-41C7-97F5-CF0754ED8F99}" dt="2020-08-05T13:44:35.552" v="987" actId="700"/>
          <ac:spMkLst>
            <pc:docMk/>
            <pc:sldMk cId="0" sldId="263"/>
            <ac:spMk id="2" creationId="{00000000-0000-0000-0000-000000000000}"/>
          </ac:spMkLst>
        </pc:spChg>
        <pc:spChg chg="mod ord">
          <ac:chgData name="Taylor Thurston" userId="10285e41d43c4120" providerId="LiveId" clId="{56AE37A0-0615-41C7-97F5-CF0754ED8F99}" dt="2020-08-05T13:44:35.552" v="987" actId="700"/>
          <ac:spMkLst>
            <pc:docMk/>
            <pc:sldMk cId="0" sldId="263"/>
            <ac:spMk id="3" creationId="{00000000-0000-0000-0000-000000000000}"/>
          </ac:spMkLst>
        </pc:spChg>
      </pc:sldChg>
      <pc:sldChg chg="del">
        <pc:chgData name="Taylor Thurston" userId="10285e41d43c4120" providerId="LiveId" clId="{56AE37A0-0615-41C7-97F5-CF0754ED8F99}" dt="2020-08-05T13:38:03.555" v="858" actId="47"/>
        <pc:sldMkLst>
          <pc:docMk/>
          <pc:sldMk cId="979214441" sldId="268"/>
        </pc:sldMkLst>
      </pc:sldChg>
      <pc:sldChg chg="del">
        <pc:chgData name="Taylor Thurston" userId="10285e41d43c4120" providerId="LiveId" clId="{56AE37A0-0615-41C7-97F5-CF0754ED8F99}" dt="2020-08-04T17:30:50.673" v="42" actId="47"/>
        <pc:sldMkLst>
          <pc:docMk/>
          <pc:sldMk cId="4178062717" sldId="274"/>
        </pc:sldMkLst>
      </pc:sldChg>
      <pc:sldChg chg="modSp mod modClrScheme chgLayout">
        <pc:chgData name="Taylor Thurston" userId="10285e41d43c4120" providerId="LiveId" clId="{56AE37A0-0615-41C7-97F5-CF0754ED8F99}" dt="2020-08-04T18:16:59.243" v="566" actId="14100"/>
        <pc:sldMkLst>
          <pc:docMk/>
          <pc:sldMk cId="2666535818" sldId="275"/>
        </pc:sldMkLst>
        <pc:spChg chg="mod ord">
          <ac:chgData name="Taylor Thurston" userId="10285e41d43c4120" providerId="LiveId" clId="{56AE37A0-0615-41C7-97F5-CF0754ED8F99}" dt="2020-08-04T18:16:03.242" v="552" actId="700"/>
          <ac:spMkLst>
            <pc:docMk/>
            <pc:sldMk cId="2666535818" sldId="275"/>
            <ac:spMk id="2" creationId="{01F8BAB0-A3B3-6840-A028-0FFE0CEC2B85}"/>
          </ac:spMkLst>
        </pc:spChg>
        <pc:spChg chg="mod ord">
          <ac:chgData name="Taylor Thurston" userId="10285e41d43c4120" providerId="LiveId" clId="{56AE37A0-0615-41C7-97F5-CF0754ED8F99}" dt="2020-08-04T18:16:59.243" v="566" actId="14100"/>
          <ac:spMkLst>
            <pc:docMk/>
            <pc:sldMk cId="2666535818" sldId="275"/>
            <ac:spMk id="3" creationId="{2DEEE9F1-2DE3-8B4D-AE0C-F2416FBF44C2}"/>
          </ac:spMkLst>
        </pc:spChg>
      </pc:sldChg>
      <pc:sldChg chg="addSp modSp mod modClrScheme chgLayout">
        <pc:chgData name="Taylor Thurston" userId="10285e41d43c4120" providerId="LiveId" clId="{56AE37A0-0615-41C7-97F5-CF0754ED8F99}" dt="2020-08-04T18:22:28.818" v="605" actId="13822"/>
        <pc:sldMkLst>
          <pc:docMk/>
          <pc:sldMk cId="1315996032" sldId="276"/>
        </pc:sldMkLst>
        <pc:spChg chg="mod ord">
          <ac:chgData name="Taylor Thurston" userId="10285e41d43c4120" providerId="LiveId" clId="{56AE37A0-0615-41C7-97F5-CF0754ED8F99}" dt="2020-08-04T18:16:10.334" v="554" actId="700"/>
          <ac:spMkLst>
            <pc:docMk/>
            <pc:sldMk cId="1315996032" sldId="276"/>
            <ac:spMk id="2" creationId="{85AAD7B6-F079-9445-9905-D2AA2680E023}"/>
          </ac:spMkLst>
        </pc:spChg>
        <pc:spChg chg="mod ord">
          <ac:chgData name="Taylor Thurston" userId="10285e41d43c4120" providerId="LiveId" clId="{56AE37A0-0615-41C7-97F5-CF0754ED8F99}" dt="2020-08-04T18:21:46.138" v="603" actId="14100"/>
          <ac:spMkLst>
            <pc:docMk/>
            <pc:sldMk cId="1315996032" sldId="276"/>
            <ac:spMk id="3" creationId="{8CF4A4C7-AC65-504B-BABB-6D24605D3C17}"/>
          </ac:spMkLst>
        </pc:spChg>
        <pc:spChg chg="add mod">
          <ac:chgData name="Taylor Thurston" userId="10285e41d43c4120" providerId="LiveId" clId="{56AE37A0-0615-41C7-97F5-CF0754ED8F99}" dt="2020-08-04T18:22:25.208" v="604" actId="13822"/>
          <ac:spMkLst>
            <pc:docMk/>
            <pc:sldMk cId="1315996032" sldId="276"/>
            <ac:spMk id="4" creationId="{8053A288-BFA2-49FE-BFAC-7156984F1E57}"/>
          </ac:spMkLst>
        </pc:spChg>
        <pc:spChg chg="add mod">
          <ac:chgData name="Taylor Thurston" userId="10285e41d43c4120" providerId="LiveId" clId="{56AE37A0-0615-41C7-97F5-CF0754ED8F99}" dt="2020-08-04T18:22:28.818" v="605" actId="13822"/>
          <ac:spMkLst>
            <pc:docMk/>
            <pc:sldMk cId="1315996032" sldId="276"/>
            <ac:spMk id="5" creationId="{77ACD29B-EF8B-4500-96E7-BC97387415F3}"/>
          </ac:spMkLst>
        </pc:spChg>
        <pc:spChg chg="add mod">
          <ac:chgData name="Taylor Thurston" userId="10285e41d43c4120" providerId="LiveId" clId="{56AE37A0-0615-41C7-97F5-CF0754ED8F99}" dt="2020-08-04T18:21:37.070" v="600" actId="1076"/>
          <ac:spMkLst>
            <pc:docMk/>
            <pc:sldMk cId="1315996032" sldId="276"/>
            <ac:spMk id="6" creationId="{D56F7653-A6AE-417D-8B5C-563C39C1AA26}"/>
          </ac:spMkLst>
        </pc:spChg>
      </pc:sldChg>
      <pc:sldChg chg="modSp mod">
        <pc:chgData name="Taylor Thurston" userId="10285e41d43c4120" providerId="LiveId" clId="{56AE37A0-0615-41C7-97F5-CF0754ED8F99}" dt="2020-08-04T18:24:21.162" v="623" actId="12385"/>
        <pc:sldMkLst>
          <pc:docMk/>
          <pc:sldMk cId="1519252912" sldId="277"/>
        </pc:sldMkLst>
        <pc:graphicFrameChg chg="modGraphic">
          <ac:chgData name="Taylor Thurston" userId="10285e41d43c4120" providerId="LiveId" clId="{56AE37A0-0615-41C7-97F5-CF0754ED8F99}" dt="2020-08-04T18:24:21.162" v="623" actId="12385"/>
          <ac:graphicFrameMkLst>
            <pc:docMk/>
            <pc:sldMk cId="1519252912" sldId="277"/>
            <ac:graphicFrameMk id="8" creationId="{F7B74A47-2662-5F44-965E-C6F3B71C117A}"/>
          </ac:graphicFrameMkLst>
        </pc:graphicFrameChg>
      </pc:sldChg>
      <pc:sldChg chg="modSp">
        <pc:chgData name="Taylor Thurston" userId="10285e41d43c4120" providerId="LiveId" clId="{56AE37A0-0615-41C7-97F5-CF0754ED8F99}" dt="2020-08-04T18:24:48.864" v="625"/>
        <pc:sldMkLst>
          <pc:docMk/>
          <pc:sldMk cId="535389674" sldId="278"/>
        </pc:sldMkLst>
        <pc:spChg chg="mod">
          <ac:chgData name="Taylor Thurston" userId="10285e41d43c4120" providerId="LiveId" clId="{56AE37A0-0615-41C7-97F5-CF0754ED8F99}" dt="2020-08-04T18:24:48.864" v="625"/>
          <ac:spMkLst>
            <pc:docMk/>
            <pc:sldMk cId="535389674" sldId="278"/>
            <ac:spMk id="3" creationId="{E80CE189-1FFA-E540-A592-B38CE4C2E71A}"/>
          </ac:spMkLst>
        </pc:spChg>
      </pc:sldChg>
      <pc:sldChg chg="addSp delSp modSp mod">
        <pc:chgData name="Taylor Thurston" userId="10285e41d43c4120" providerId="LiveId" clId="{56AE37A0-0615-41C7-97F5-CF0754ED8F99}" dt="2020-08-05T13:44:18.379" v="985" actId="1076"/>
        <pc:sldMkLst>
          <pc:docMk/>
          <pc:sldMk cId="178586619" sldId="279"/>
        </pc:sldMkLst>
        <pc:spChg chg="mod">
          <ac:chgData name="Taylor Thurston" userId="10285e41d43c4120" providerId="LiveId" clId="{56AE37A0-0615-41C7-97F5-CF0754ED8F99}" dt="2020-08-04T18:28:29.008" v="628" actId="20577"/>
          <ac:spMkLst>
            <pc:docMk/>
            <pc:sldMk cId="178586619" sldId="279"/>
            <ac:spMk id="2" creationId="{79E63EF3-B2F7-A747-8DF9-B13CF23175D8}"/>
          </ac:spMkLst>
        </pc:spChg>
        <pc:spChg chg="mod">
          <ac:chgData name="Taylor Thurston" userId="10285e41d43c4120" providerId="LiveId" clId="{56AE37A0-0615-41C7-97F5-CF0754ED8F99}" dt="2020-08-04T18:38:04.675" v="638" actId="14100"/>
          <ac:spMkLst>
            <pc:docMk/>
            <pc:sldMk cId="178586619" sldId="279"/>
            <ac:spMk id="3" creationId="{F1D902A4-B18B-ED4F-866C-88FA43EABD9A}"/>
          </ac:spMkLst>
        </pc:spChg>
        <pc:spChg chg="add del mod">
          <ac:chgData name="Taylor Thurston" userId="10285e41d43c4120" providerId="LiveId" clId="{56AE37A0-0615-41C7-97F5-CF0754ED8F99}" dt="2020-08-04T18:38:10.803" v="642"/>
          <ac:spMkLst>
            <pc:docMk/>
            <pc:sldMk cId="178586619" sldId="279"/>
            <ac:spMk id="5" creationId="{F79E5F76-7624-40D9-886D-922DA08F3DC1}"/>
          </ac:spMkLst>
        </pc:spChg>
        <pc:spChg chg="add mod">
          <ac:chgData name="Taylor Thurston" userId="10285e41d43c4120" providerId="LiveId" clId="{56AE37A0-0615-41C7-97F5-CF0754ED8F99}" dt="2020-08-05T13:44:08.210" v="984" actId="1076"/>
          <ac:spMkLst>
            <pc:docMk/>
            <pc:sldMk cId="178586619" sldId="279"/>
            <ac:spMk id="6" creationId="{25764932-A3C3-4A11-9B16-6B50A69ED142}"/>
          </ac:spMkLst>
        </pc:spChg>
        <pc:picChg chg="add mod">
          <ac:chgData name="Taylor Thurston" userId="10285e41d43c4120" providerId="LiveId" clId="{56AE37A0-0615-41C7-97F5-CF0754ED8F99}" dt="2020-08-05T13:44:18.379" v="985" actId="1076"/>
          <ac:picMkLst>
            <pc:docMk/>
            <pc:sldMk cId="178586619" sldId="279"/>
            <ac:picMk id="4" creationId="{78CC3778-5FFA-402C-9677-9EE9A8F47902}"/>
          </ac:picMkLst>
        </pc:picChg>
      </pc:sldChg>
      <pc:sldChg chg="modSp add del mod modNotesTx">
        <pc:chgData name="Taylor Thurston" userId="10285e41d43c4120" providerId="LiveId" clId="{56AE37A0-0615-41C7-97F5-CF0754ED8F99}" dt="2020-08-05T13:37:58.723" v="857" actId="47"/>
        <pc:sldMkLst>
          <pc:docMk/>
          <pc:sldMk cId="2436862163" sldId="280"/>
        </pc:sldMkLst>
        <pc:spChg chg="mod">
          <ac:chgData name="Taylor Thurston" userId="10285e41d43c4120" providerId="LiveId" clId="{56AE37A0-0615-41C7-97F5-CF0754ED8F99}" dt="2020-08-04T18:41:35.437" v="744" actId="12"/>
          <ac:spMkLst>
            <pc:docMk/>
            <pc:sldMk cId="2436862163" sldId="280"/>
            <ac:spMk id="3" creationId="{C72D8D86-8634-4043-B8AC-D187EB2C8563}"/>
          </ac:spMkLst>
        </pc:spChg>
        <pc:picChg chg="mod">
          <ac:chgData name="Taylor Thurston" userId="10285e41d43c4120" providerId="LiveId" clId="{56AE37A0-0615-41C7-97F5-CF0754ED8F99}" dt="2020-08-04T18:41:50.954" v="745" actId="1076"/>
          <ac:picMkLst>
            <pc:docMk/>
            <pc:sldMk cId="2436862163" sldId="280"/>
            <ac:picMk id="6" creationId="{7B07D836-05E5-724E-B8AF-09909A233876}"/>
          </ac:picMkLst>
        </pc:picChg>
      </pc:sldChg>
      <pc:sldChg chg="addSp modSp mod">
        <pc:chgData name="Taylor Thurston" userId="10285e41d43c4120" providerId="LiveId" clId="{56AE37A0-0615-41C7-97F5-CF0754ED8F99}" dt="2020-08-04T18:45:05.753" v="819" actId="1076"/>
        <pc:sldMkLst>
          <pc:docMk/>
          <pc:sldMk cId="211990028" sldId="281"/>
        </pc:sldMkLst>
        <pc:spChg chg="mod">
          <ac:chgData name="Taylor Thurston" userId="10285e41d43c4120" providerId="LiveId" clId="{56AE37A0-0615-41C7-97F5-CF0754ED8F99}" dt="2020-08-04T18:44:27.433" v="813" actId="20577"/>
          <ac:spMkLst>
            <pc:docMk/>
            <pc:sldMk cId="211990028" sldId="281"/>
            <ac:spMk id="3" creationId="{33E5AE19-8231-844E-BB8F-7914B6377B76}"/>
          </ac:spMkLst>
        </pc:spChg>
        <pc:spChg chg="add mod">
          <ac:chgData name="Taylor Thurston" userId="10285e41d43c4120" providerId="LiveId" clId="{56AE37A0-0615-41C7-97F5-CF0754ED8F99}" dt="2020-08-04T18:45:05.753" v="819" actId="1076"/>
          <ac:spMkLst>
            <pc:docMk/>
            <pc:sldMk cId="211990028" sldId="281"/>
            <ac:spMk id="4" creationId="{A8848ABE-B79D-4932-BFE2-19E382F38C3B}"/>
          </ac:spMkLst>
        </pc:spChg>
      </pc:sldChg>
      <pc:sldChg chg="modSp del mod">
        <pc:chgData name="Taylor Thurston" userId="10285e41d43c4120" providerId="LiveId" clId="{56AE37A0-0615-41C7-97F5-CF0754ED8F99}" dt="2020-08-04T17:32:19.660" v="75" actId="2696"/>
        <pc:sldMkLst>
          <pc:docMk/>
          <pc:sldMk cId="392231752" sldId="282"/>
        </pc:sldMkLst>
        <pc:spChg chg="mod">
          <ac:chgData name="Taylor Thurston" userId="10285e41d43c4120" providerId="LiveId" clId="{56AE37A0-0615-41C7-97F5-CF0754ED8F99}" dt="2020-08-04T17:31:28.336" v="43" actId="20577"/>
          <ac:spMkLst>
            <pc:docMk/>
            <pc:sldMk cId="392231752" sldId="282"/>
            <ac:spMk id="2" creationId="{6FB168D2-22F6-9F4C-9F7A-D01EA0AF0009}"/>
          </ac:spMkLst>
        </pc:spChg>
        <pc:spChg chg="mod">
          <ac:chgData name="Taylor Thurston" userId="10285e41d43c4120" providerId="LiveId" clId="{56AE37A0-0615-41C7-97F5-CF0754ED8F99}" dt="2020-08-04T17:31:42.159" v="53" actId="20577"/>
          <ac:spMkLst>
            <pc:docMk/>
            <pc:sldMk cId="392231752" sldId="282"/>
            <ac:spMk id="3" creationId="{AAD20F2D-B656-F847-A7B7-A15C8755AC5F}"/>
          </ac:spMkLst>
        </pc:spChg>
      </pc:sldChg>
      <pc:sldChg chg="modSp mod">
        <pc:chgData name="Taylor Thurston" userId="10285e41d43c4120" providerId="LiveId" clId="{56AE37A0-0615-41C7-97F5-CF0754ED8F99}" dt="2020-08-04T17:26:18.418" v="37" actId="20577"/>
        <pc:sldMkLst>
          <pc:docMk/>
          <pc:sldMk cId="0" sldId="283"/>
        </pc:sldMkLst>
        <pc:spChg chg="mod">
          <ac:chgData name="Taylor Thurston" userId="10285e41d43c4120" providerId="LiveId" clId="{56AE37A0-0615-41C7-97F5-CF0754ED8F99}" dt="2020-08-04T17:26:05.342" v="26" actId="20577"/>
          <ac:spMkLst>
            <pc:docMk/>
            <pc:sldMk cId="0" sldId="283"/>
            <ac:spMk id="2" creationId="{00000000-0000-0000-0000-000000000000}"/>
          </ac:spMkLst>
        </pc:spChg>
        <pc:spChg chg="mod">
          <ac:chgData name="Taylor Thurston" userId="10285e41d43c4120" providerId="LiveId" clId="{56AE37A0-0615-41C7-97F5-CF0754ED8F99}" dt="2020-08-04T17:26:18.418" v="37" actId="20577"/>
          <ac:spMkLst>
            <pc:docMk/>
            <pc:sldMk cId="0" sldId="283"/>
            <ac:spMk id="3" creationId="{00000000-0000-0000-0000-000000000000}"/>
          </ac:spMkLst>
        </pc:spChg>
      </pc:sldChg>
      <pc:sldChg chg="modSp add mod">
        <pc:chgData name="Taylor Thurston" userId="10285e41d43c4120" providerId="LiveId" clId="{56AE37A0-0615-41C7-97F5-CF0754ED8F99}" dt="2020-08-04T17:32:15.753" v="74" actId="5793"/>
        <pc:sldMkLst>
          <pc:docMk/>
          <pc:sldMk cId="1384966836" sldId="284"/>
        </pc:sldMkLst>
        <pc:spChg chg="mod">
          <ac:chgData name="Taylor Thurston" userId="10285e41d43c4120" providerId="LiveId" clId="{56AE37A0-0615-41C7-97F5-CF0754ED8F99}" dt="2020-08-04T17:31:51.459" v="70" actId="20577"/>
          <ac:spMkLst>
            <pc:docMk/>
            <pc:sldMk cId="1384966836" sldId="284"/>
            <ac:spMk id="85" creationId="{00000000-0000-0000-0000-000000000000}"/>
          </ac:spMkLst>
        </pc:spChg>
        <pc:spChg chg="mod">
          <ac:chgData name="Taylor Thurston" userId="10285e41d43c4120" providerId="LiveId" clId="{56AE37A0-0615-41C7-97F5-CF0754ED8F99}" dt="2020-08-04T17:32:15.753" v="74" actId="5793"/>
          <ac:spMkLst>
            <pc:docMk/>
            <pc:sldMk cId="1384966836" sldId="284"/>
            <ac:spMk id="8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5FC62-AC35-4C3C-A24A-B4EF44ADD0AD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D0A9F-A494-4860-BBBE-DDB41557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5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8ff1418f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88ff1418f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8ff1418f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88ff1418f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5838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Source: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KTVQ News. (2019, June 2). A look at gambling addiction [Video]. YouTube. https://youtu.be/e9COYjna5Go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BD0A9F-A494-4860-BBBE-DDB415575E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7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936" y="1371601"/>
            <a:ext cx="2548128" cy="416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0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766733" y="1905000"/>
            <a:ext cx="6815667" cy="434340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[place photo or chart here]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905000"/>
            <a:ext cx="4165600" cy="4343400"/>
          </a:xfrm>
        </p:spPr>
        <p:txBody>
          <a:bodyPr tIns="0"/>
          <a:lstStyle>
            <a:lvl1pPr>
              <a:buSzPct val="100000"/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2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6256365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2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759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50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red">
    <p:bg>
      <p:bgPr>
        <a:solidFill>
          <a:schemeClr val="bg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71D20"/>
              </a:buClr>
              <a:defRPr>
                <a:solidFill>
                  <a:srgbClr val="971D20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FC4E35A-9159-9949-BC55-44AB60AEC9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57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28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21936" y="1371600"/>
            <a:ext cx="2548128" cy="4163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274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9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marR="0" lvl="0" indent="-52492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3432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98177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8734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8734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13" name="Google Shape;1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498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0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609585" marR="0" lvl="0" indent="-304792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047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047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047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body" idx="2"/>
          </p:nvPr>
        </p:nvSpPr>
        <p:spPr>
          <a:xfrm>
            <a:off x="6193370" y="1859760"/>
            <a:ext cx="5389033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609585" marR="0" lvl="0" indent="-304792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047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047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047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body" idx="3"/>
          </p:nvPr>
        </p:nvSpPr>
        <p:spPr>
          <a:xfrm>
            <a:off x="609600" y="2514600"/>
            <a:ext cx="5386917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609585" marR="0" lvl="0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1273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8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70831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7082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4"/>
          </p:nvPr>
        </p:nvSpPr>
        <p:spPr>
          <a:xfrm>
            <a:off x="6193370" y="2514600"/>
            <a:ext cx="5389033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609585" marR="0" lvl="0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1273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8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70831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7082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0" name="Google Shape;2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426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6667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45718" lvl="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3467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None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None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None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4" name="Google Shape;24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656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769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6667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609585" marR="0" lvl="0" indent="-304792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  <a:defRPr sz="3467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30479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148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04792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04792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683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04792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683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28" name="Google Shape;2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840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609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marR="0" lvl="0" indent="-507987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3432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9369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7904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7904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6197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marR="0" lvl="0" indent="-507987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3432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9369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05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7904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7904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33" name="Google Shape;3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96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pic>
        <p:nvPicPr>
          <p:cNvPr id="36" name="Google Shape;3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385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79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604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4766733" y="1905000"/>
            <a:ext cx="6815667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609585" marR="0" lvl="0" indent="-304792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4"/>
              </a:buClr>
              <a:buSzPts val="21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45166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58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41147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8734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7904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2"/>
          </p:nvPr>
        </p:nvSpPr>
        <p:spPr>
          <a:xfrm>
            <a:off x="609600" y="1905000"/>
            <a:ext cx="41656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609585" marR="0" lvl="0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1273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8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945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70831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70829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78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45" name="Google Shape;4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5409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4800" b="0" i="0" u="none" strike="noStrike" cap="none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609585" marR="0" lvl="0" indent="-52492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3432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98177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8734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7904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1909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41909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2"/>
          </p:nvPr>
        </p:nvSpPr>
        <p:spPr>
          <a:xfrm>
            <a:off x="6256365" y="1600201"/>
            <a:ext cx="53260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609585" marR="0" lvl="0" indent="-524920" algn="l">
              <a:lnSpc>
                <a:spcPct val="100000"/>
              </a:lnSpc>
              <a:spcBef>
                <a:spcPts val="693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3432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98177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8734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7904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877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9622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1909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41909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Constantia"/>
              <a:buChar char="•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0" name="Google Shape;50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782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64280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52492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3432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9817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873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873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5" name="Google Shape;55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11166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 sz="4800" b="0" i="0" u="none" strike="noStrike" cap="none">
                <a:solidFill>
                  <a:srgbClr val="971D2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52492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3432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9817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873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873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59" name="Google Shape;59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767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05730" indent="-20573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68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 sz="48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52492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34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219170" marR="0" lvl="1" indent="-43432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828754" marR="0" lvl="2" indent="-39817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438339" marR="0" lvl="3" indent="-3873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3047924" marR="0" lvl="4" indent="-3873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657509" marR="0" lvl="5" indent="-39622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4267093" marR="0" lvl="6" indent="-38607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4876678" marR="0" lvl="7" indent="-40639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5486263" marR="0" lvl="8" indent="-39369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pic>
        <p:nvPicPr>
          <p:cNvPr id="63" name="Google Shape;63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70464" y="5257800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062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18" rIns="45718" anchor="t">
            <a:normAutofit/>
          </a:bodyPr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01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12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2" y="1859761"/>
            <a:ext cx="5389033" cy="654843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514600"/>
            <a:ext cx="5389033" cy="384572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3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1074400" cy="1143000"/>
          </a:xfrm>
        </p:spPr>
        <p:txBody>
          <a:bodyPr vert="horz" tIns="4571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600" b="0">
                <a:ln>
                  <a:noFill/>
                </a:ln>
                <a:solidFill>
                  <a:schemeClr val="accent4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46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70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 dirty="0"/>
              <a:t>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159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996888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9COYjna5G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FAD64-131F-804D-AB3B-0FC59EA7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3-2-1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8D86-8634-4043-B8AC-D187EB2C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6629400" cy="43891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 you watch </a:t>
            </a:r>
            <a:r>
              <a:rPr lang="en-US" dirty="0">
                <a:hlinkClick r:id="rId3"/>
              </a:rPr>
              <a:t>“A look at gambling addiction,”</a:t>
            </a:r>
            <a:r>
              <a:rPr lang="en-US" dirty="0"/>
              <a:t> use the 3-2-1 strategy to identify: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3 things that might indicate a person has a gambling problem.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2 ways that casinos might encourage repeat gamblers.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1 thing that might help someone quit a gambling addiction.  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7B07D836-05E5-724E-B8AF-09909A2338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965960"/>
            <a:ext cx="33528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6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42900-D592-034C-B86F-EF684FEC1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 Poster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5AE19-8231-844E-BB8F-7914B6377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Public Service Announcement (PSA) poster that highlights the problems with gambling. </a:t>
            </a:r>
          </a:p>
          <a:p>
            <a:r>
              <a:rPr lang="en-US" dirty="0"/>
              <a:t>With your group, answer the guiding question on your poster: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the rubric to complete your poster.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848ABE-B79D-4932-BFE2-19E382F38C3B}"/>
              </a:ext>
            </a:extLst>
          </p:cNvPr>
          <p:cNvSpPr/>
          <p:nvPr/>
        </p:nvSpPr>
        <p:spPr>
          <a:xfrm>
            <a:off x="1943100" y="3429000"/>
            <a:ext cx="8305800" cy="1066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kern="1200" dirty="0">
                <a:solidFill>
                  <a:schemeClr val="bg1"/>
                </a:solidFill>
                <a:latin typeface="Calibri"/>
                <a:cs typeface="Calibri"/>
              </a:rPr>
              <a:t>What impact does gambling have on people and society? </a:t>
            </a:r>
          </a:p>
        </p:txBody>
      </p:sp>
    </p:spTree>
    <p:extLst>
      <p:ext uri="{BB962C8B-B14F-4D97-AF65-F5344CB8AC3E}">
        <p14:creationId xmlns:p14="http://schemas.microsoft.com/office/powerpoint/2010/main" val="21199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4"/>
              </a:buClr>
            </a:pPr>
            <a:r>
              <a:rPr lang="en-US" dirty="0"/>
              <a:t>Your grade for this lesson will be based on the PSA Poster Project according to the rubric.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Are the Odds in Your Favor?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Lesson for Personal Financial Literacy</a:t>
            </a:r>
          </a:p>
          <a:p>
            <a:r>
              <a:rPr lang="en-US" dirty="0"/>
              <a:t>Standard 12: Gambling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88ff1418f0_0_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60933" rIns="0" bIns="0" anchor="b" anchorCtr="0">
            <a:noAutofit/>
          </a:bodyPr>
          <a:lstStyle/>
          <a:p>
            <a:pPr>
              <a:buSzPts val="3600"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86" name="Google Shape;86;g88ff1418f0_0_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/>
              <a:t>What are the odds of winning at games of chance?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i="1" dirty="0"/>
              <a:t>What impact does gambling have on people and society?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88ff1418f0_0_0"/>
          <p:cNvSpPr txBox="1">
            <a:spLocks noGrp="1"/>
          </p:cNvSpPr>
          <p:nvPr>
            <p:ph type="title"/>
          </p:nvPr>
        </p:nvSpPr>
        <p:spPr>
          <a:xfrm>
            <a:off x="707136" y="1316736"/>
            <a:ext cx="10363200" cy="13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33" rIns="0" bIns="0" anchor="b" anchorCtr="0">
            <a:noAutofit/>
          </a:bodyPr>
          <a:lstStyle/>
          <a:p>
            <a:pPr>
              <a:buSzPts val="3600"/>
            </a:pPr>
            <a:r>
              <a:rPr lang="en-US" dirty="0"/>
              <a:t>Lesson Objective</a:t>
            </a:r>
            <a:endParaRPr dirty="0"/>
          </a:p>
        </p:txBody>
      </p:sp>
      <p:sp>
        <p:nvSpPr>
          <p:cNvPr id="86" name="Google Shape;86;g88ff1418f0_0_0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indent="0"/>
            <a:r>
              <a:rPr lang="en-US" dirty="0"/>
              <a:t>Evaluate the costs and benefits of gambling on individuals and society. </a:t>
            </a:r>
          </a:p>
        </p:txBody>
      </p:sp>
    </p:spTree>
    <p:extLst>
      <p:ext uri="{BB962C8B-B14F-4D97-AF65-F5344CB8AC3E}">
        <p14:creationId xmlns:p14="http://schemas.microsoft.com/office/powerpoint/2010/main" val="1384966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8BAB0-A3B3-6840-A028-0FFE0CEC2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Eleven Game: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EE9F1-2DE3-8B4D-AE0C-F2416FBF4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9566600" cy="4555200"/>
          </a:xfrm>
        </p:spPr>
        <p:txBody>
          <a:bodyPr>
            <a:normAutofit/>
          </a:bodyPr>
          <a:lstStyle/>
          <a:p>
            <a:r>
              <a:rPr lang="en-US" dirty="0"/>
              <a:t>In this dice game, the </a:t>
            </a:r>
            <a:r>
              <a:rPr lang="en-US" b="1" dirty="0"/>
              <a:t>only</a:t>
            </a:r>
            <a:r>
              <a:rPr lang="en-US" dirty="0"/>
              <a:t> winning roll is 11. </a:t>
            </a:r>
          </a:p>
          <a:p>
            <a:r>
              <a:rPr lang="en-US" dirty="0"/>
              <a:t>How to play:</a:t>
            </a:r>
          </a:p>
          <a:p>
            <a:pPr lvl="1"/>
            <a:r>
              <a:rPr lang="en-US" sz="2200" dirty="0"/>
              <a:t>Player #1 rolls all three dice. The scorekeeper adds one tally to Player #1’s “Total Rolls” column.</a:t>
            </a:r>
          </a:p>
          <a:p>
            <a:pPr lvl="1"/>
            <a:r>
              <a:rPr lang="en-US" sz="2200" dirty="0"/>
              <a:t>If the numbers on the dice total 11, the scorekeeper adds 11 to the player’s score in the “Score” column. If not, the player’s score remains the same. </a:t>
            </a:r>
            <a:endParaRPr lang="en-US" sz="2200" i="1" dirty="0"/>
          </a:p>
          <a:p>
            <a:pPr lvl="1"/>
            <a:r>
              <a:rPr lang="en-US" sz="2200" dirty="0"/>
              <a:t>Player #1 passes the dice to Player #2. Repeat.</a:t>
            </a:r>
            <a:endParaRPr lang="en-US" sz="2200" i="1" dirty="0"/>
          </a:p>
          <a:p>
            <a:pPr lvl="0"/>
            <a:r>
              <a:rPr lang="en-US" dirty="0"/>
              <a:t>The first player to 99 points is the winner.</a:t>
            </a:r>
            <a:endParaRPr lang="en-US" i="1" dirty="0"/>
          </a:p>
          <a:p>
            <a:r>
              <a:rPr lang="en-US" dirty="0"/>
              <a:t>The scorekeeper keeps score for both players. </a:t>
            </a:r>
          </a:p>
          <a:p>
            <a:r>
              <a:rPr lang="en-US" dirty="0"/>
              <a:t>The scorekeeper tallies, or counts, the total number of times each player rolls the dice, whether it’s a winning or losing roll. 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53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D7B6-F079-9445-9905-D2AA2680E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Eleven Game: Scoring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4A4C7-AC65-504B-BABB-6D24605D3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9719000" cy="4555200"/>
          </a:xfrm>
        </p:spPr>
        <p:txBody>
          <a:bodyPr>
            <a:normAutofit fontScale="92500"/>
          </a:bodyPr>
          <a:lstStyle/>
          <a:p>
            <a:r>
              <a:rPr lang="en-US" dirty="0"/>
              <a:t>Count the number of times each player rolled the dice, regardless of whether they won the roll. (This number should be about the same for both players.)</a:t>
            </a:r>
          </a:p>
          <a:p>
            <a:r>
              <a:rPr lang="en-US" dirty="0"/>
              <a:t>Next, record the number of times each player scored the winning number. </a:t>
            </a:r>
            <a:br>
              <a:rPr lang="en-US" dirty="0"/>
            </a:br>
            <a:r>
              <a:rPr lang="en-US" dirty="0"/>
              <a:t>(99 points = 9 winning rolls, 44 points = 4 winning rolls, etc.)</a:t>
            </a:r>
          </a:p>
          <a:p>
            <a:r>
              <a:rPr lang="en-US" dirty="0"/>
              <a:t>For each player, write the ratio of the winning rolls to the number of total rolls as a fraction. </a:t>
            </a:r>
          </a:p>
          <a:p>
            <a:pPr lvl="1"/>
            <a:r>
              <a:rPr lang="en-US" dirty="0"/>
              <a:t>Use the number of winning rolls for the numerator, and the number of total rolls as the denominator. If the winning player has 9 winning rolls out of a total of 15 total rolls, their ratio is 9/15, which reduces down to 3/5. If the losing player has 4 winning rolls out of a total of 15 rolls, their ratio is 4/15.</a:t>
            </a:r>
          </a:p>
          <a:p>
            <a:r>
              <a:rPr lang="en-US" dirty="0"/>
              <a:t>Change each fraction into a percentage by dividing the numerator by the denominator. </a:t>
            </a:r>
          </a:p>
          <a:p>
            <a:pPr lvl="1"/>
            <a:r>
              <a:rPr lang="en-US" dirty="0"/>
              <a:t>For example, 3/5 = 60%. The fraction of 4/15 = 26%.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053A288-BFA2-49FE-BFAC-7156984F1E57}"/>
              </a:ext>
            </a:extLst>
          </p:cNvPr>
          <p:cNvSpPr/>
          <p:nvPr/>
        </p:nvSpPr>
        <p:spPr>
          <a:xfrm rot="20057347">
            <a:off x="10790309" y="1996874"/>
            <a:ext cx="943266" cy="9432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7ACD29B-EF8B-4500-96E7-BC97387415F3}"/>
              </a:ext>
            </a:extLst>
          </p:cNvPr>
          <p:cNvSpPr/>
          <p:nvPr/>
        </p:nvSpPr>
        <p:spPr>
          <a:xfrm rot="1019595">
            <a:off x="10895224" y="2952414"/>
            <a:ext cx="943266" cy="9432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56F7653-A6AE-417D-8B5C-563C39C1AA26}"/>
              </a:ext>
            </a:extLst>
          </p:cNvPr>
          <p:cNvSpPr/>
          <p:nvPr/>
        </p:nvSpPr>
        <p:spPr>
          <a:xfrm rot="20321390">
            <a:off x="10883353" y="3872952"/>
            <a:ext cx="943266" cy="943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9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2726A-D001-A94F-AD1F-9DCABEC6D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were the percentage scores in this game?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7B74A47-2662-5F44-965E-C6F3B71C1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13015"/>
              </p:ext>
            </p:extLst>
          </p:nvPr>
        </p:nvGraphicFramePr>
        <p:xfrm>
          <a:off x="762000" y="2133600"/>
          <a:ext cx="96774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292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Winning Percentages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Losing Percentages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077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2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1AD32-D56B-8E4A-A28B-4A39556D7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E189-1FFA-E540-A592-B38CE4C2E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134600" cy="438912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In looking at the list of winners' percentages, what is the median percentage? (Note: Median is the most frequent percentage.)</a:t>
            </a:r>
          </a:p>
          <a:p>
            <a:pPr marL="514350" indent="-514350">
              <a:buAutoNum type="arabicPeriod"/>
            </a:pPr>
            <a:r>
              <a:rPr lang="en-US" dirty="0"/>
              <a:t>In looking at the list of losers' percentages, what is the median percentage?</a:t>
            </a:r>
          </a:p>
          <a:p>
            <a:pPr marL="514350" indent="-514350">
              <a:buAutoNum type="arabicPeriod"/>
            </a:pPr>
            <a:r>
              <a:rPr lang="en-US" dirty="0"/>
              <a:t>Gambling is staking money on the outcome of games that are primarily based on chance. If you were to gamble on a game, what percentage or odds would you want to favor you? 50/50? 60/40? Higher?</a:t>
            </a:r>
          </a:p>
          <a:p>
            <a:pPr marL="514350" indent="-514350">
              <a:buAutoNum type="arabicPeriod"/>
            </a:pPr>
            <a:r>
              <a:rPr lang="en-US" dirty="0"/>
              <a:t>Looking at the odds (percentages) on the board, would you "gamble" (place any money) on your chances of winning? Why or why not?</a:t>
            </a:r>
          </a:p>
          <a:p>
            <a:pPr marL="514350" indent="-514350">
              <a:buAutoNum type="arabicPeriod"/>
            </a:pPr>
            <a:r>
              <a:rPr lang="en-US" dirty="0"/>
              <a:t>What about other games of chance? Would you be willing to gamble on a winning lottery ticket? A horse race? The outcome of a football game before it happens?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53538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63EF3-B2F7-A747-8DF9-B13CF2317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 and Jot Reading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902A4-B18B-ED4F-866C-88FA43EAB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7924800" cy="24079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Read the article one or two paragraphs at a time. </a:t>
            </a:r>
          </a:p>
          <a:p>
            <a:pPr marL="514350" indent="-514350">
              <a:buAutoNum type="arabicPeriod"/>
            </a:pPr>
            <a:r>
              <a:rPr lang="en-US" dirty="0"/>
              <a:t>In the margin of your reading, write a few important phrases or ideas about what you just read. </a:t>
            </a:r>
          </a:p>
          <a:p>
            <a:pPr marL="514350" indent="-514350">
              <a:buAutoNum type="arabicPeriod"/>
            </a:pPr>
            <a:r>
              <a:rPr lang="en-US" dirty="0"/>
              <a:t>Continue reading in this manner, making notes in the margin.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4" name="Card Graphic">
            <a:extLst>
              <a:ext uri="{FF2B5EF4-FFF2-40B4-BE49-F238E27FC236}">
                <a16:creationId xmlns:a16="http://schemas.microsoft.com/office/drawing/2014/main" id="{78CC3778-5FFA-402C-9677-9EE9A8F47902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8534400" y="1447800"/>
            <a:ext cx="2743200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5764932-A3C3-4A11-9B16-6B50A69ED142}"/>
              </a:ext>
            </a:extLst>
          </p:cNvPr>
          <p:cNvSpPr/>
          <p:nvPr/>
        </p:nvSpPr>
        <p:spPr>
          <a:xfrm>
            <a:off x="609600" y="4528988"/>
            <a:ext cx="10210800" cy="185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991B1E"/>
              </a:buClr>
              <a:buSzPct val="100000"/>
            </a:pPr>
            <a:r>
              <a:rPr lang="en-US" sz="2600" kern="1200" dirty="0">
                <a:solidFill>
                  <a:prstClr val="black"/>
                </a:solidFill>
                <a:latin typeface="Calibri"/>
                <a:ea typeface="+mn-ea"/>
                <a:cs typeface="Calibri"/>
              </a:rPr>
              <a:t>In your groups, write a summary of part of the article, based on your group number: </a:t>
            </a:r>
          </a:p>
          <a:p>
            <a:pPr lvl="0">
              <a:spcBef>
                <a:spcPct val="20000"/>
              </a:spcBef>
              <a:buClr>
                <a:srgbClr val="991B1E"/>
              </a:buClr>
              <a:buSzPct val="100000"/>
            </a:pPr>
            <a:r>
              <a:rPr lang="en-US" sz="2600" kern="1200" dirty="0">
                <a:solidFill>
                  <a:prstClr val="black"/>
                </a:solidFill>
                <a:latin typeface="Calibri"/>
                <a:ea typeface="+mn-ea"/>
                <a:cs typeface="Calibri"/>
              </a:rPr>
              <a:t>Groups of 1s: paragraphs 1-6 </a:t>
            </a:r>
          </a:p>
          <a:p>
            <a:pPr lvl="0">
              <a:spcBef>
                <a:spcPct val="20000"/>
              </a:spcBef>
              <a:buClr>
                <a:srgbClr val="991B1E"/>
              </a:buClr>
              <a:buSzPct val="100000"/>
            </a:pPr>
            <a:r>
              <a:rPr lang="en-US" sz="2600" kern="1200" dirty="0">
                <a:solidFill>
                  <a:prstClr val="black"/>
                </a:solidFill>
                <a:latin typeface="Calibri"/>
                <a:ea typeface="+mn-ea"/>
                <a:cs typeface="Calibri"/>
              </a:rPr>
              <a:t>Groups of 2s: paragraphs 7-13</a:t>
            </a:r>
          </a:p>
        </p:txBody>
      </p:sp>
    </p:spTree>
    <p:extLst>
      <p:ext uri="{BB962C8B-B14F-4D97-AF65-F5344CB8AC3E}">
        <p14:creationId xmlns:p14="http://schemas.microsoft.com/office/powerpoint/2010/main" val="17858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Template">
  <a:themeElements>
    <a:clrScheme name="Custom 11">
      <a:dk1>
        <a:sysClr val="windowText" lastClr="000000"/>
      </a:dk1>
      <a:lt1>
        <a:sysClr val="window" lastClr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" id="{1503A0DF-DD59-460F-82A0-EABC8FD10248}" vid="{A9530E00-6853-43A1-B6A2-5966E5092F93}"/>
    </a:ext>
  </a:extLst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2560</TotalTime>
  <Words>768</Words>
  <Application>Microsoft Office PowerPoint</Application>
  <PresentationFormat>Widescreen</PresentationFormat>
  <Paragraphs>57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Constantia</vt:lpstr>
      <vt:lpstr>Georgia</vt:lpstr>
      <vt:lpstr>Noto Sans Symbols</vt:lpstr>
      <vt:lpstr>Wingdings 2</vt:lpstr>
      <vt:lpstr>Presentation Template</vt:lpstr>
      <vt:lpstr>LEARN theme</vt:lpstr>
      <vt:lpstr>PowerPoint Presentation</vt:lpstr>
      <vt:lpstr>Are the Odds in Your Favor?</vt:lpstr>
      <vt:lpstr>Essential Questions</vt:lpstr>
      <vt:lpstr>Lesson Objective</vt:lpstr>
      <vt:lpstr>The Eleven Game: Rules</vt:lpstr>
      <vt:lpstr>The Eleven Game: Scoring</vt:lpstr>
      <vt:lpstr>What were the percentage scores in this game?</vt:lpstr>
      <vt:lpstr>Discussion</vt:lpstr>
      <vt:lpstr>Stop and Jot Reading Activity </vt:lpstr>
      <vt:lpstr>3-2-1</vt:lpstr>
      <vt:lpstr>PSA Poster </vt:lpstr>
      <vt:lpstr>Evaluate</vt:lpstr>
    </vt:vector>
  </TitlesOfParts>
  <Company>Norman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Covered?</dc:title>
  <dc:creator>K20 Center</dc:creator>
  <cp:lastModifiedBy>Taylor Thurston</cp:lastModifiedBy>
  <cp:revision>98</cp:revision>
  <dcterms:created xsi:type="dcterms:W3CDTF">2011-02-10T18:04:52Z</dcterms:created>
  <dcterms:modified xsi:type="dcterms:W3CDTF">2020-08-05T13:44:45Z</dcterms:modified>
</cp:coreProperties>
</file>