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20"/>
  </p:notesMasterIdLst>
  <p:sldIdLst>
    <p:sldId id="256" r:id="rId3"/>
    <p:sldId id="257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nstantia" panose="02030602050306030303" pitchFamily="18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5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51" algn="l" rtl="0"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tpenguinltg.wordpress.com/2014/10/23/advanced-finger-countin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nova/ancient/cracking-maya-code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4C5867-8DAE-4DAF-BF58-A4D39AA512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0" y="563765"/>
            <a:ext cx="3920760" cy="37142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92BA11-79AE-4F8B-B768-3F0C9996CF83}"/>
              </a:ext>
            </a:extLst>
          </p:cNvPr>
          <p:cNvSpPr txBox="1"/>
          <p:nvPr/>
        </p:nvSpPr>
        <p:spPr>
          <a:xfrm>
            <a:off x="5012012" y="1155032"/>
            <a:ext cx="275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Photo Page 6:</a:t>
            </a:r>
          </a:p>
          <a:p>
            <a:pPr algn="ctr"/>
            <a:r>
              <a:rPr lang="en-US" dirty="0"/>
              <a:t>Food for the Gods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E1BE9-2AAD-40D8-A54D-3FCA42C78F42}"/>
              </a:ext>
            </a:extLst>
          </p:cNvPr>
          <p:cNvSpPr txBox="1"/>
          <p:nvPr/>
        </p:nvSpPr>
        <p:spPr>
          <a:xfrm>
            <a:off x="4857077" y="2630246"/>
            <a:ext cx="379744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History on the Net. (2016). Mayan religion and cosmology image. The Mayans. Retrieved from  https://www.historyonthenet.com/mayan-religion-and-cosmology/</a:t>
            </a:r>
          </a:p>
          <a:p>
            <a:r>
              <a:rPr lang="en-US" sz="1100" dirty="0"/>
              <a:t> </a:t>
            </a:r>
          </a:p>
          <a:p>
            <a:r>
              <a:rPr lang="en-US" sz="1100" b="1" dirty="0"/>
              <a:t> </a:t>
            </a:r>
            <a:endParaRPr lang="en-US" sz="1100" dirty="0"/>
          </a:p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3502D-728B-48E9-8E7D-649B5F79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40" y="481262"/>
            <a:ext cx="4921053" cy="3775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355BF8-8423-494E-97A4-A9933E7678AB}"/>
              </a:ext>
            </a:extLst>
          </p:cNvPr>
          <p:cNvSpPr txBox="1"/>
          <p:nvPr/>
        </p:nvSpPr>
        <p:spPr>
          <a:xfrm>
            <a:off x="5465774" y="1127531"/>
            <a:ext cx="2646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Photo Page 7: </a:t>
            </a:r>
          </a:p>
          <a:p>
            <a:pPr algn="ctr"/>
            <a:r>
              <a:rPr lang="en-US" dirty="0"/>
              <a:t>Daily Life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1F7AB2-6AAF-41DB-96B1-13EEDC8B5D76}"/>
              </a:ext>
            </a:extLst>
          </p:cNvPr>
          <p:cNvSpPr txBox="1"/>
          <p:nvPr/>
        </p:nvSpPr>
        <p:spPr>
          <a:xfrm>
            <a:off x="5368066" y="2571750"/>
            <a:ext cx="326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 err="1"/>
              <a:t>Mexicolore</a:t>
            </a:r>
            <a:r>
              <a:rPr lang="en-US" sz="1050" dirty="0"/>
              <a:t>. (n.d.) Mayan drawing fresh water image. Retrieved from  http://mexicolore.co.uk/maya/teachers/resource-downloadable-photos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erial view of Mayan city state wikimedia common">
            <a:extLst>
              <a:ext uri="{FF2B5EF4-FFF2-40B4-BE49-F238E27FC236}">
                <a16:creationId xmlns:a16="http://schemas.microsoft.com/office/drawing/2014/main" id="{CA05EBAC-C0CB-432C-B37B-86BBA1B58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9" y="442159"/>
            <a:ext cx="4838414" cy="362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287D0D-D957-47F0-BB70-B71B0398C6B2}"/>
              </a:ext>
            </a:extLst>
          </p:cNvPr>
          <p:cNvSpPr txBox="1"/>
          <p:nvPr/>
        </p:nvSpPr>
        <p:spPr>
          <a:xfrm>
            <a:off x="5500150" y="928150"/>
            <a:ext cx="2784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Photo Page 8:</a:t>
            </a:r>
          </a:p>
          <a:p>
            <a:pPr algn="ctr"/>
            <a:r>
              <a:rPr lang="en-US" dirty="0"/>
              <a:t>Palenque: Life in the Jungle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6F6257-1476-4F88-BD50-12ECD7B85509}"/>
              </a:ext>
            </a:extLst>
          </p:cNvPr>
          <p:cNvSpPr txBox="1"/>
          <p:nvPr/>
        </p:nvSpPr>
        <p:spPr>
          <a:xfrm>
            <a:off x="5500150" y="2119256"/>
            <a:ext cx="3077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 err="1"/>
              <a:t>Harrenburg</a:t>
            </a:r>
            <a:r>
              <a:rPr lang="en-US" sz="1050" dirty="0"/>
              <a:t>, J. (2008). Ruins of </a:t>
            </a:r>
            <a:r>
              <a:rPr lang="en-US" sz="1050" dirty="0" err="1"/>
              <a:t>Palneque</a:t>
            </a:r>
            <a:r>
              <a:rPr lang="en-US" sz="1050" dirty="0"/>
              <a:t>. Wikimedia Commons. Retrieved from  https://commons.wikimedia.org/wiki/File:Palenque_ruins_web.jpg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9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A1A99F-135F-460D-80AE-9DCD8070210F}"/>
              </a:ext>
            </a:extLst>
          </p:cNvPr>
          <p:cNvSpPr txBox="1"/>
          <p:nvPr/>
        </p:nvSpPr>
        <p:spPr>
          <a:xfrm>
            <a:off x="6827062" y="1395663"/>
            <a:ext cx="180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Photo Page 9:</a:t>
            </a:r>
          </a:p>
          <a:p>
            <a:pPr algn="ctr"/>
            <a:r>
              <a:rPr lang="en-US" dirty="0"/>
              <a:t>Mayan Calendar</a:t>
            </a:r>
          </a:p>
        </p:txBody>
      </p:sp>
      <p:pic>
        <p:nvPicPr>
          <p:cNvPr id="5" name="Picture 4" descr="File:Maya Calendar by Matthew Bisanz.JPG">
            <a:extLst>
              <a:ext uri="{FF2B5EF4-FFF2-40B4-BE49-F238E27FC236}">
                <a16:creationId xmlns:a16="http://schemas.microsoft.com/office/drawing/2014/main" id="{44759A35-DD6F-4ECA-9F87-95F0DD96E6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28" y="653143"/>
            <a:ext cx="4993105" cy="37302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24039B-C9E6-4C37-9572-8CEF4D65A88F}"/>
              </a:ext>
            </a:extLst>
          </p:cNvPr>
          <p:cNvSpPr txBox="1"/>
          <p:nvPr/>
        </p:nvSpPr>
        <p:spPr>
          <a:xfrm>
            <a:off x="6013525" y="2431228"/>
            <a:ext cx="2770094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 err="1"/>
              <a:t>Bisanz</a:t>
            </a:r>
            <a:r>
              <a:rPr lang="en-US" sz="1050" dirty="0"/>
              <a:t>, M. (2009). Maya Calendar. Wikimedia Commons. Retrieved from  https://commons.wikimedia.org/wiki/File:Maya_Calendar_by_Matthew_Bisanz.JPG</a:t>
            </a:r>
          </a:p>
          <a:p>
            <a:r>
              <a:rPr lang="en-US" sz="1050" b="1" dirty="0"/>
              <a:t> </a:t>
            </a:r>
            <a:endParaRPr lang="en-US" sz="10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DF8F00-C6E3-4F5C-9B05-D12D88608D9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6"/>
          <a:stretch/>
        </p:blipFill>
        <p:spPr>
          <a:xfrm>
            <a:off x="557631" y="825023"/>
            <a:ext cx="3457479" cy="32859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8CADB6-43FB-4914-89CB-78326EBBD005}"/>
              </a:ext>
            </a:extLst>
          </p:cNvPr>
          <p:cNvSpPr txBox="1"/>
          <p:nvPr/>
        </p:nvSpPr>
        <p:spPr>
          <a:xfrm>
            <a:off x="4317618" y="1361287"/>
            <a:ext cx="279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Photo page 10</a:t>
            </a:r>
          </a:p>
          <a:p>
            <a:pPr algn="ctr"/>
            <a:r>
              <a:rPr lang="en-US" dirty="0"/>
              <a:t>Mayan Incense Burner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84D46-BB7D-47D0-A38D-3FB9248B66B7}"/>
              </a:ext>
            </a:extLst>
          </p:cNvPr>
          <p:cNvSpPr txBox="1"/>
          <p:nvPr/>
        </p:nvSpPr>
        <p:spPr>
          <a:xfrm>
            <a:off x="4736387" y="2431228"/>
            <a:ext cx="2770094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 err="1"/>
              <a:t>Daderot</a:t>
            </a:r>
            <a:r>
              <a:rPr lang="en-US" sz="1050" dirty="0"/>
              <a:t>. (2013, Feb. 24). Exhibit in the San Diego Museum of Man. Wikimedia Commons. Retrieved from https://commons.wikimedia.org/w/index.php?curid=26848630</a:t>
            </a:r>
            <a:r>
              <a:rPr lang="en-US" sz="1050" b="1" dirty="0"/>
              <a:t> </a:t>
            </a:r>
            <a:endParaRPr lang="en-US" sz="10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0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9CB990-CA7A-4F6E-A0E7-0B69954A577E}"/>
              </a:ext>
            </a:extLst>
          </p:cNvPr>
          <p:cNvSpPr txBox="1"/>
          <p:nvPr/>
        </p:nvSpPr>
        <p:spPr>
          <a:xfrm>
            <a:off x="4379495" y="1471290"/>
            <a:ext cx="350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Photo Page 11:</a:t>
            </a:r>
          </a:p>
          <a:p>
            <a:pPr algn="ctr"/>
            <a:r>
              <a:rPr lang="en-US" dirty="0"/>
              <a:t>Sacrifice to the Gods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B6552E-2ABD-4C81-811C-9477C1849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29" y="554701"/>
            <a:ext cx="3038003" cy="4167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9E0A2D-4EA4-4186-B97F-41E2721472D5}"/>
              </a:ext>
            </a:extLst>
          </p:cNvPr>
          <p:cNvSpPr txBox="1"/>
          <p:nvPr/>
        </p:nvSpPr>
        <p:spPr>
          <a:xfrm>
            <a:off x="4071769" y="2232212"/>
            <a:ext cx="3598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 Cheng, C. (2017). Human sacrifice in Maya culture. Emory University. Retrieved from https://scholarblogs.emory.edu/gravematters/2017/02/23/human-sacrifice-in-mayan-culture/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4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Mayan priest smoking.jpg">
            <a:extLst>
              <a:ext uri="{FF2B5EF4-FFF2-40B4-BE49-F238E27FC236}">
                <a16:creationId xmlns:a16="http://schemas.microsoft.com/office/drawing/2014/main" id="{5A69B055-1870-4880-92CE-EABB1D51B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5" y="496732"/>
            <a:ext cx="2562153" cy="432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D43640-0BCD-4EA6-BD40-5D7F7B1A5BD8}"/>
              </a:ext>
            </a:extLst>
          </p:cNvPr>
          <p:cNvSpPr txBox="1"/>
          <p:nvPr/>
        </p:nvSpPr>
        <p:spPr>
          <a:xfrm>
            <a:off x="4241991" y="886899"/>
            <a:ext cx="362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Photo Page 12: </a:t>
            </a:r>
          </a:p>
          <a:p>
            <a:pPr algn="ctr"/>
            <a:r>
              <a:rPr lang="en-US" dirty="0"/>
              <a:t>Mayan Priest Smoking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61714-037E-42DB-814A-5C21E44E3A54}"/>
              </a:ext>
            </a:extLst>
          </p:cNvPr>
          <p:cNvSpPr txBox="1"/>
          <p:nvPr/>
        </p:nvSpPr>
        <p:spPr>
          <a:xfrm>
            <a:off x="3829722" y="2103120"/>
            <a:ext cx="4184725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 err="1"/>
              <a:t>Isotalo</a:t>
            </a:r>
            <a:r>
              <a:rPr lang="en-US" sz="1050" dirty="0"/>
              <a:t>, P. (2007). Mayan priest smoking. Wikimedia Commons. Retrieved from  https://commons.wikimedia.org/wiki/File:Mayan_priest_smoking.jpg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7D782-7986-4CBA-B0C2-1CC01A43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352851"/>
            <a:ext cx="7772400" cy="1021842"/>
          </a:xfrm>
        </p:spPr>
        <p:txBody>
          <a:bodyPr/>
          <a:lstStyle/>
          <a:p>
            <a:r>
              <a:rPr lang="en-US" dirty="0"/>
              <a:t>RAFT writing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DB6A1-977F-479E-A530-50D0B0A23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806" y="1587433"/>
            <a:ext cx="7772400" cy="2586533"/>
          </a:xfr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</a:rPr>
              <a:t>ROLE:</a:t>
            </a:r>
            <a:r>
              <a:rPr lang="en-US" sz="2800" dirty="0"/>
              <a:t> Write in the viewpoint of the author.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AUDIENCE:</a:t>
            </a:r>
            <a:r>
              <a:rPr lang="en-US" sz="2800" dirty="0"/>
              <a:t> Write to the audience.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FORMAT:</a:t>
            </a:r>
            <a:r>
              <a:rPr lang="en-US" sz="2800" dirty="0"/>
              <a:t> Write in the format suggested.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TOPIC:</a:t>
            </a:r>
            <a:r>
              <a:rPr lang="en-US" sz="2800" dirty="0"/>
              <a:t> Write about the topic.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9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Who were the Mayans?</a:t>
            </a: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World Geography</a:t>
            </a:r>
          </a:p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63137"/>
            <a:ext cx="8229600" cy="112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b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What do I know about the Mayans?</a:t>
            </a:r>
            <a:b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1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Fist to five activity</a:t>
            </a:r>
            <a:endParaRPr sz="28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30" marR="0" lvl="0" indent="-406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Rate yourself on how much you know about the Mayans.  A fist or one finger is vey little. The more fingers you show, the more information you know. </a:t>
            </a:r>
            <a:endParaRPr lang="en-US"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5730" marR="0" lvl="0" indent="-406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 </a:t>
            </a:r>
          </a:p>
          <a:p>
            <a:pPr marL="205730" marR="0" lvl="0" indent="-406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205730" marR="0" lvl="0" indent="-406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E79000-F338-47CD-8B31-D451353E1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96697" y="3177500"/>
            <a:ext cx="4263317" cy="13063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D2C31B-F1A9-4D40-B022-F50CD372E6F8}"/>
              </a:ext>
            </a:extLst>
          </p:cNvPr>
          <p:cNvSpPr txBox="1"/>
          <p:nvPr/>
        </p:nvSpPr>
        <p:spPr>
          <a:xfrm>
            <a:off x="3672136" y="4505940"/>
            <a:ext cx="42633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 tooltip="https://tpenguinltg.wordpress.com/2014/10/23/advanced-finger-counting/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5" tooltip="https://creativecommons.org/licenses/by-sa/3.0/"/>
              </a:rPr>
              <a:t>CC BY-SA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D6DDB-6F71-4459-9C50-7251AD4AD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31059"/>
          </a:xfrm>
        </p:spPr>
        <p:txBody>
          <a:bodyPr/>
          <a:lstStyle/>
          <a:p>
            <a:r>
              <a:rPr lang="en-US" dirty="0"/>
              <a:t>OPTIC Photo Deconstruction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7D59E-CFFE-4296-A7B0-65002323B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spcBef>
                <a:spcPts val="1600"/>
              </a:spcBef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Observations: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happening in the photo? </a:t>
            </a:r>
          </a:p>
          <a:p>
            <a:pPr marL="63500" indent="0">
              <a:spcBef>
                <a:spcPts val="1600"/>
              </a:spcBef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-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Parts: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Describe the placement of objects in the photo. </a:t>
            </a:r>
          </a:p>
          <a:p>
            <a:pPr marL="63500" indent="0">
              <a:spcBef>
                <a:spcPts val="1600"/>
              </a:spcBef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-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Title: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does the title tell you about the photo? </a:t>
            </a:r>
          </a:p>
          <a:p>
            <a:pPr marL="63500" indent="0">
              <a:spcBef>
                <a:spcPts val="1600"/>
              </a:spcBef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-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Inferences: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clues in the photo help you to understand the photo?</a:t>
            </a:r>
          </a:p>
          <a:p>
            <a:pPr marL="63500" indent="0">
              <a:spcBef>
                <a:spcPts val="1600"/>
              </a:spcBef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Conclusion: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Draw a conclusion about the meaning or the message. </a:t>
            </a:r>
          </a:p>
          <a:p>
            <a:pPr marL="63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7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81D13D-916F-4193-9BEB-04AF5FD3E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63" y="296278"/>
            <a:ext cx="3846911" cy="4709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48ACE1-83AE-4206-BFD9-A2D53888282E}"/>
              </a:ext>
            </a:extLst>
          </p:cNvPr>
          <p:cNvSpPr txBox="1"/>
          <p:nvPr/>
        </p:nvSpPr>
        <p:spPr>
          <a:xfrm>
            <a:off x="5273269" y="1189408"/>
            <a:ext cx="39298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Photo page 1:</a:t>
            </a:r>
          </a:p>
          <a:p>
            <a:pPr algn="ctr"/>
            <a:r>
              <a:rPr lang="en-US" dirty="0"/>
              <a:t>The World of the Mayans</a:t>
            </a:r>
          </a:p>
          <a:p>
            <a:pPr algn="ctr"/>
            <a:endParaRPr lang="en-US" dirty="0"/>
          </a:p>
          <a:p>
            <a:r>
              <a:rPr lang="en-US" sz="1100" dirty="0"/>
              <a:t>Source: Heyworth, R. (2014, Aug. 6). Map of Mayan cities and Mayan ruins. Uncovered History. Retrieved from  https://uncoveredhistory.com/mesoamerica/maya/mayan-cities-map/</a:t>
            </a:r>
          </a:p>
          <a:p>
            <a:r>
              <a:rPr lang="en-US" sz="1100" dirty="0"/>
              <a:t> </a:t>
            </a:r>
          </a:p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930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7C892D-9D29-495A-9475-0734D033C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51"/>
          <a:stretch/>
        </p:blipFill>
        <p:spPr>
          <a:xfrm>
            <a:off x="329471" y="584391"/>
            <a:ext cx="5601171" cy="3088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38D5C5-2FCC-46CA-928B-F417A3C1F8DB}"/>
              </a:ext>
            </a:extLst>
          </p:cNvPr>
          <p:cNvSpPr txBox="1"/>
          <p:nvPr/>
        </p:nvSpPr>
        <p:spPr>
          <a:xfrm>
            <a:off x="6118917" y="1409414"/>
            <a:ext cx="2165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Photo page 2:</a:t>
            </a:r>
          </a:p>
          <a:p>
            <a:pPr algn="ctr"/>
            <a:r>
              <a:rPr lang="en-US" dirty="0"/>
              <a:t>Mayan Writing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9DFC40-8620-408F-9878-3E75F0EC4230}"/>
              </a:ext>
            </a:extLst>
          </p:cNvPr>
          <p:cNvSpPr txBox="1"/>
          <p:nvPr/>
        </p:nvSpPr>
        <p:spPr>
          <a:xfrm>
            <a:off x="1772878" y="4128222"/>
            <a:ext cx="53142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PBS. (2018). Cracking the Maya code. Retrieved from  </a:t>
            </a:r>
            <a:r>
              <a:rPr lang="en-US" sz="1100" u="sng" dirty="0">
                <a:hlinkClick r:id="rId3"/>
              </a:rPr>
              <a:t>http://www.pbs.org/wgbh/nova/ancient/cracking-maya-code.html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1784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AAABCF-FC3D-45D9-8EE2-831872B86A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67" b="23340"/>
          <a:stretch/>
        </p:blipFill>
        <p:spPr>
          <a:xfrm>
            <a:off x="401553" y="584964"/>
            <a:ext cx="5042073" cy="2830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ECC257-E8F2-4861-837F-FC3104FE4AAC}"/>
              </a:ext>
            </a:extLst>
          </p:cNvPr>
          <p:cNvSpPr txBox="1"/>
          <p:nvPr/>
        </p:nvSpPr>
        <p:spPr>
          <a:xfrm>
            <a:off x="5548277" y="1127531"/>
            <a:ext cx="223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Photo page 3:</a:t>
            </a:r>
          </a:p>
          <a:p>
            <a:pPr algn="ctr"/>
            <a:r>
              <a:rPr lang="en-US" dirty="0" err="1"/>
              <a:t>Chichen</a:t>
            </a:r>
            <a:r>
              <a:rPr lang="en-US" dirty="0"/>
              <a:t> Itza, Mayan 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20FCE4-2462-48CD-AAF7-B8CA98AAD23F}"/>
              </a:ext>
            </a:extLst>
          </p:cNvPr>
          <p:cNvSpPr txBox="1"/>
          <p:nvPr/>
        </p:nvSpPr>
        <p:spPr>
          <a:xfrm>
            <a:off x="570155" y="3932608"/>
            <a:ext cx="51429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 err="1"/>
              <a:t>Schwen</a:t>
            </a:r>
            <a:r>
              <a:rPr lang="en-US" sz="1100" dirty="0"/>
              <a:t>, D. (n.d.). Pyramid in </a:t>
            </a:r>
            <a:r>
              <a:rPr lang="en-US" sz="1100" dirty="0" err="1"/>
              <a:t>Chichen</a:t>
            </a:r>
            <a:r>
              <a:rPr lang="en-US" sz="1100" dirty="0"/>
              <a:t> Itza. Wikimedia Commons. Retrieved from https://commons.wikimedia.org/w/index.php?curid=7647000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4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E13590-5185-4792-BDF3-5F320838FC2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9" b="14662"/>
          <a:stretch/>
        </p:blipFill>
        <p:spPr bwMode="auto">
          <a:xfrm>
            <a:off x="356415" y="334458"/>
            <a:ext cx="4593436" cy="36464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59A5BD-B3BE-4793-B723-BB1BD9ABE0A0}"/>
              </a:ext>
            </a:extLst>
          </p:cNvPr>
          <p:cNvSpPr txBox="1"/>
          <p:nvPr/>
        </p:nvSpPr>
        <p:spPr>
          <a:xfrm>
            <a:off x="5335146" y="1313161"/>
            <a:ext cx="2633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Photo Page 4:</a:t>
            </a:r>
          </a:p>
          <a:p>
            <a:pPr algn="ctr"/>
            <a:r>
              <a:rPr lang="en-US" dirty="0"/>
              <a:t>A Mayan King and His Court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603609-8395-4378-87C8-CD15540CF1E9}"/>
              </a:ext>
            </a:extLst>
          </p:cNvPr>
          <p:cNvSpPr txBox="1"/>
          <p:nvPr/>
        </p:nvSpPr>
        <p:spPr>
          <a:xfrm>
            <a:off x="5104370" y="2157662"/>
            <a:ext cx="393383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A Mayan king and his court. (n.d.). The Maya: History, culture, and religion. Retrieved from http://the-maya.eu/MayanCivilization/mayan-civilization-fall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7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E5CE79-00B4-4067-858A-143A867306F2}"/>
              </a:ext>
            </a:extLst>
          </p:cNvPr>
          <p:cNvSpPr txBox="1"/>
          <p:nvPr/>
        </p:nvSpPr>
        <p:spPr>
          <a:xfrm>
            <a:off x="1897552" y="288758"/>
            <a:ext cx="2674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Page 5: Mayan Alphabet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55C2E2-31E4-481B-9DCF-CAE70B050930}"/>
              </a:ext>
            </a:extLst>
          </p:cNvPr>
          <p:cNvSpPr/>
          <p:nvPr/>
        </p:nvSpPr>
        <p:spPr>
          <a:xfrm rot="10800000" flipV="1">
            <a:off x="5459506" y="3292131"/>
            <a:ext cx="2969111" cy="808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Inca Mayan Aztec.com (2018). Ancient Mayan art. Retrieved from  http://incamayanaztec.com./ancient-mayan-art.html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0EBC9-9BEB-4224-A06C-A56223230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83" y="817147"/>
            <a:ext cx="4204163" cy="38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4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667</Words>
  <Application>Microsoft Office PowerPoint</Application>
  <PresentationFormat>On-screen Show (16:9)</PresentationFormat>
  <Paragraphs>62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Times New Roman</vt:lpstr>
      <vt:lpstr>Constantia</vt:lpstr>
      <vt:lpstr>Noto Sans Symbols</vt:lpstr>
      <vt:lpstr>Arial</vt:lpstr>
      <vt:lpstr>Georgia</vt:lpstr>
      <vt:lpstr>Calibri</vt:lpstr>
      <vt:lpstr>LEARN theme</vt:lpstr>
      <vt:lpstr>LEARN theme</vt:lpstr>
      <vt:lpstr>PowerPoint Presentation</vt:lpstr>
      <vt:lpstr>Who were the Mayans?</vt:lpstr>
      <vt:lpstr> What do I know about the Mayans? Fist to five activity</vt:lpstr>
      <vt:lpstr>OPTIC Photo Deconstruction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RAFT writing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Were the Mayans?</dc:title>
  <dc:creator>K20 Center</dc:creator>
  <cp:lastModifiedBy>Kuehn, Elizabeth C.</cp:lastModifiedBy>
  <cp:revision>22</cp:revision>
  <dcterms:modified xsi:type="dcterms:W3CDTF">2018-11-21T17:48:27Z</dcterms:modified>
</cp:coreProperties>
</file>