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5F760-80DC-4325-ABC1-2692D94368FC}" v="203" dt="2019-10-25T14:18:31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6" d="100"/>
          <a:sy n="126" d="100"/>
        </p:scale>
        <p:origin x="90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C615F760-80DC-4325-ABC1-2692D94368FC}"/>
    <pc:docChg chg="undo redo custSel addSld delSld modSld sldOrd">
      <pc:chgData name="Taylor Thurston" userId="10285e41d43c4120" providerId="LiveId" clId="{C615F760-80DC-4325-ABC1-2692D94368FC}" dt="2019-10-25T14:18:31.058" v="1877"/>
      <pc:docMkLst>
        <pc:docMk/>
      </pc:docMkLst>
      <pc:sldChg chg="modSp">
        <pc:chgData name="Taylor Thurston" userId="10285e41d43c4120" providerId="LiveId" clId="{C615F760-80DC-4325-ABC1-2692D94368FC}" dt="2019-10-24T20:39:45.471" v="4" actId="20577"/>
        <pc:sldMkLst>
          <pc:docMk/>
          <pc:sldMk cId="0" sldId="257"/>
        </pc:sldMkLst>
        <pc:spChg chg="mod">
          <ac:chgData name="Taylor Thurston" userId="10285e41d43c4120" providerId="LiveId" clId="{C615F760-80DC-4325-ABC1-2692D94368FC}" dt="2019-10-24T20:39:45.471" v="4" actId="20577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Taylor Thurston" userId="10285e41d43c4120" providerId="LiveId" clId="{C615F760-80DC-4325-ABC1-2692D94368FC}" dt="2019-10-24T20:39:37.799" v="3" actId="20577"/>
          <ac:spMkLst>
            <pc:docMk/>
            <pc:sldMk cId="0" sldId="257"/>
            <ac:spMk id="114" creationId="{00000000-0000-0000-0000-000000000000}"/>
          </ac:spMkLst>
        </pc:spChg>
      </pc:sldChg>
      <pc:sldChg chg="addSp delSp modSp del">
        <pc:chgData name="Taylor Thurston" userId="10285e41d43c4120" providerId="LiveId" clId="{C615F760-80DC-4325-ABC1-2692D94368FC}" dt="2019-10-24T20:56:25.059" v="538" actId="2696"/>
        <pc:sldMkLst>
          <pc:docMk/>
          <pc:sldMk cId="0" sldId="259"/>
        </pc:sldMkLst>
        <pc:spChg chg="add mod ord">
          <ac:chgData name="Taylor Thurston" userId="10285e41d43c4120" providerId="LiveId" clId="{C615F760-80DC-4325-ABC1-2692D94368FC}" dt="2019-10-24T20:46:16.068" v="34" actId="208"/>
          <ac:spMkLst>
            <pc:docMk/>
            <pc:sldMk cId="0" sldId="259"/>
            <ac:spMk id="2" creationId="{4B1CA458-24A2-487F-A726-0C3AC407218D}"/>
          </ac:spMkLst>
        </pc:spChg>
        <pc:spChg chg="add mod">
          <ac:chgData name="Taylor Thurston" userId="10285e41d43c4120" providerId="LiveId" clId="{C615F760-80DC-4325-ABC1-2692D94368FC}" dt="2019-10-24T20:51:39.925" v="186" actId="14100"/>
          <ac:spMkLst>
            <pc:docMk/>
            <pc:sldMk cId="0" sldId="259"/>
            <ac:spMk id="3" creationId="{72005A20-3972-45AE-A416-F1B422582D34}"/>
          </ac:spMkLst>
        </pc:spChg>
        <pc:spChg chg="add mod ord">
          <ac:chgData name="Taylor Thurston" userId="10285e41d43c4120" providerId="LiveId" clId="{C615F760-80DC-4325-ABC1-2692D94368FC}" dt="2019-10-24T20:46:21.960" v="35" actId="208"/>
          <ac:spMkLst>
            <pc:docMk/>
            <pc:sldMk cId="0" sldId="259"/>
            <ac:spMk id="10" creationId="{43EBED6E-AF3D-4F5A-A2F1-463C33C5D5DD}"/>
          </ac:spMkLst>
        </pc:spChg>
        <pc:spChg chg="add mod ord">
          <ac:chgData name="Taylor Thurston" userId="10285e41d43c4120" providerId="LiveId" clId="{C615F760-80DC-4325-ABC1-2692D94368FC}" dt="2019-10-24T20:51:54.341" v="187" actId="207"/>
          <ac:spMkLst>
            <pc:docMk/>
            <pc:sldMk cId="0" sldId="259"/>
            <ac:spMk id="11" creationId="{FF3DFD7D-5EC4-46DB-A6D7-4A02B60B8C9B}"/>
          </ac:spMkLst>
        </pc:spChg>
        <pc:spChg chg="mod">
          <ac:chgData name="Taylor Thurston" userId="10285e41d43c4120" providerId="LiveId" clId="{C615F760-80DC-4325-ABC1-2692D94368FC}" dt="2019-10-24T20:52:16.453" v="191" actId="5793"/>
          <ac:spMkLst>
            <pc:docMk/>
            <pc:sldMk cId="0" sldId="259"/>
            <ac:spMk id="125" creationId="{00000000-0000-0000-0000-000000000000}"/>
          </ac:spMkLst>
        </pc:spChg>
        <pc:spChg chg="del">
          <ac:chgData name="Taylor Thurston" userId="10285e41d43c4120" providerId="LiveId" clId="{C615F760-80DC-4325-ABC1-2692D94368FC}" dt="2019-10-24T20:44:58.972" v="25" actId="478"/>
          <ac:spMkLst>
            <pc:docMk/>
            <pc:sldMk cId="0" sldId="259"/>
            <ac:spMk id="126" creationId="{00000000-0000-0000-0000-000000000000}"/>
          </ac:spMkLst>
        </pc:spChg>
        <pc:spChg chg="del">
          <ac:chgData name="Taylor Thurston" userId="10285e41d43c4120" providerId="LiveId" clId="{C615F760-80DC-4325-ABC1-2692D94368FC}" dt="2019-10-24T20:44:58.480" v="24" actId="478"/>
          <ac:spMkLst>
            <pc:docMk/>
            <pc:sldMk cId="0" sldId="259"/>
            <ac:spMk id="127" creationId="{00000000-0000-0000-0000-000000000000}"/>
          </ac:spMkLst>
        </pc:spChg>
        <pc:spChg chg="del">
          <ac:chgData name="Taylor Thurston" userId="10285e41d43c4120" providerId="LiveId" clId="{C615F760-80DC-4325-ABC1-2692D94368FC}" dt="2019-10-24T20:44:57.509" v="23" actId="478"/>
          <ac:spMkLst>
            <pc:docMk/>
            <pc:sldMk cId="0" sldId="259"/>
            <ac:spMk id="128" creationId="{00000000-0000-0000-0000-000000000000}"/>
          </ac:spMkLst>
        </pc:spChg>
        <pc:spChg chg="del mod">
          <ac:chgData name="Taylor Thurston" userId="10285e41d43c4120" providerId="LiveId" clId="{C615F760-80DC-4325-ABC1-2692D94368FC}" dt="2019-10-24T20:51:21.523" v="163" actId="478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Taylor Thurston" userId="10285e41d43c4120" providerId="LiveId" clId="{C615F760-80DC-4325-ABC1-2692D94368FC}" dt="2019-10-24T20:50:33.958" v="161" actId="1076"/>
          <ac:spMkLst>
            <pc:docMk/>
            <pc:sldMk cId="0" sldId="259"/>
            <ac:spMk id="130" creationId="{00000000-0000-0000-0000-000000000000}"/>
          </ac:spMkLst>
        </pc:spChg>
      </pc:sldChg>
      <pc:sldChg chg="del">
        <pc:chgData name="Taylor Thurston" userId="10285e41d43c4120" providerId="LiveId" clId="{C615F760-80DC-4325-ABC1-2692D94368FC}" dt="2019-10-24T21:00:03.240" v="965" actId="2696"/>
        <pc:sldMkLst>
          <pc:docMk/>
          <pc:sldMk cId="0" sldId="260"/>
        </pc:sldMkLst>
      </pc:sldChg>
      <pc:sldChg chg="del">
        <pc:chgData name="Taylor Thurston" userId="10285e41d43c4120" providerId="LiveId" clId="{C615F760-80DC-4325-ABC1-2692D94368FC}" dt="2019-10-24T21:06:19.087" v="1050" actId="2696"/>
        <pc:sldMkLst>
          <pc:docMk/>
          <pc:sldMk cId="0" sldId="261"/>
        </pc:sldMkLst>
      </pc:sldChg>
      <pc:sldChg chg="del">
        <pc:chgData name="Taylor Thurston" userId="10285e41d43c4120" providerId="LiveId" clId="{C615F760-80DC-4325-ABC1-2692D94368FC}" dt="2019-10-24T21:13:52.342" v="1212" actId="2696"/>
        <pc:sldMkLst>
          <pc:docMk/>
          <pc:sldMk cId="0" sldId="262"/>
        </pc:sldMkLst>
      </pc:sldChg>
      <pc:sldChg chg="add del">
        <pc:chgData name="Taylor Thurston" userId="10285e41d43c4120" providerId="LiveId" clId="{C615F760-80DC-4325-ABC1-2692D94368FC}" dt="2019-10-24T21:20:20.446" v="1413" actId="2696"/>
        <pc:sldMkLst>
          <pc:docMk/>
          <pc:sldMk cId="0" sldId="263"/>
        </pc:sldMkLst>
      </pc:sldChg>
      <pc:sldChg chg="del">
        <pc:chgData name="Taylor Thurston" userId="10285e41d43c4120" providerId="LiveId" clId="{C615F760-80DC-4325-ABC1-2692D94368FC}" dt="2019-10-25T13:26:29.998" v="1834" actId="2696"/>
        <pc:sldMkLst>
          <pc:docMk/>
          <pc:sldMk cId="0" sldId="264"/>
        </pc:sldMkLst>
      </pc:sldChg>
      <pc:sldChg chg="addSp delSp modSp add">
        <pc:chgData name="Taylor Thurston" userId="10285e41d43c4120" providerId="LiveId" clId="{C615F760-80DC-4325-ABC1-2692D94368FC}" dt="2019-10-25T13:52:25.300" v="1863" actId="122"/>
        <pc:sldMkLst>
          <pc:docMk/>
          <pc:sldMk cId="940695674" sldId="265"/>
        </pc:sldMkLst>
        <pc:spChg chg="mod">
          <ac:chgData name="Taylor Thurston" userId="10285e41d43c4120" providerId="LiveId" clId="{C615F760-80DC-4325-ABC1-2692D94368FC}" dt="2019-10-24T20:56:09.584" v="537" actId="20577"/>
          <ac:spMkLst>
            <pc:docMk/>
            <pc:sldMk cId="940695674" sldId="265"/>
            <ac:spMk id="2" creationId="{BD0EC43C-724F-4FDE-966A-AEC096DC4C6E}"/>
          </ac:spMkLst>
        </pc:spChg>
        <pc:spChg chg="mod">
          <ac:chgData name="Taylor Thurston" userId="10285e41d43c4120" providerId="LiveId" clId="{C615F760-80DC-4325-ABC1-2692D94368FC}" dt="2019-10-24T20:58:54.678" v="912" actId="255"/>
          <ac:spMkLst>
            <pc:docMk/>
            <pc:sldMk cId="940695674" sldId="265"/>
            <ac:spMk id="3" creationId="{81363F54-1EDE-4F15-84C5-E54614025AEC}"/>
          </ac:spMkLst>
        </pc:spChg>
        <pc:spChg chg="del">
          <ac:chgData name="Taylor Thurston" userId="10285e41d43c4120" providerId="LiveId" clId="{C615F760-80DC-4325-ABC1-2692D94368FC}" dt="2019-10-24T20:56:00.342" v="524" actId="478"/>
          <ac:spMkLst>
            <pc:docMk/>
            <pc:sldMk cId="940695674" sldId="265"/>
            <ac:spMk id="4" creationId="{79892DF9-76B6-4A75-8303-DB8E03692EBC}"/>
          </ac:spMkLst>
        </pc:spChg>
        <pc:spChg chg="add mod">
          <ac:chgData name="Taylor Thurston" userId="10285e41d43c4120" providerId="LiveId" clId="{C615F760-80DC-4325-ABC1-2692D94368FC}" dt="2019-10-24T20:55:56.258" v="523" actId="1076"/>
          <ac:spMkLst>
            <pc:docMk/>
            <pc:sldMk cId="940695674" sldId="265"/>
            <ac:spMk id="5" creationId="{B17C2EBC-0E1B-4FE9-BD0E-147B63709625}"/>
          </ac:spMkLst>
        </pc:spChg>
        <pc:spChg chg="add mod">
          <ac:chgData name="Taylor Thurston" userId="10285e41d43c4120" providerId="LiveId" clId="{C615F760-80DC-4325-ABC1-2692D94368FC}" dt="2019-10-24T20:55:56.258" v="523" actId="1076"/>
          <ac:spMkLst>
            <pc:docMk/>
            <pc:sldMk cId="940695674" sldId="265"/>
            <ac:spMk id="6" creationId="{C2C7F0D6-82C6-4FE7-B357-026D1FD8D80F}"/>
          </ac:spMkLst>
        </pc:spChg>
        <pc:spChg chg="add mod">
          <ac:chgData name="Taylor Thurston" userId="10285e41d43c4120" providerId="LiveId" clId="{C615F760-80DC-4325-ABC1-2692D94368FC}" dt="2019-10-24T20:55:56.258" v="523" actId="1076"/>
          <ac:spMkLst>
            <pc:docMk/>
            <pc:sldMk cId="940695674" sldId="265"/>
            <ac:spMk id="7" creationId="{7802A0D6-991C-4023-B6C0-1A4ACEDDEB7B}"/>
          </ac:spMkLst>
        </pc:spChg>
        <pc:spChg chg="add mod">
          <ac:chgData name="Taylor Thurston" userId="10285e41d43c4120" providerId="LiveId" clId="{C615F760-80DC-4325-ABC1-2692D94368FC}" dt="2019-10-24T20:55:56.258" v="523" actId="1076"/>
          <ac:spMkLst>
            <pc:docMk/>
            <pc:sldMk cId="940695674" sldId="265"/>
            <ac:spMk id="8" creationId="{370C1AC0-6F46-409B-B6F3-047A875B47C5}"/>
          </ac:spMkLst>
        </pc:spChg>
        <pc:spChg chg="add mod">
          <ac:chgData name="Taylor Thurston" userId="10285e41d43c4120" providerId="LiveId" clId="{C615F760-80DC-4325-ABC1-2692D94368FC}" dt="2019-10-25T13:52:25.300" v="1863" actId="122"/>
          <ac:spMkLst>
            <pc:docMk/>
            <pc:sldMk cId="940695674" sldId="265"/>
            <ac:spMk id="9" creationId="{73FEC73D-3C97-4DF4-9D23-D8EAE88242F9}"/>
          </ac:spMkLst>
        </pc:spChg>
        <pc:picChg chg="add">
          <ac:chgData name="Taylor Thurston" userId="10285e41d43c4120" providerId="LiveId" clId="{C615F760-80DC-4325-ABC1-2692D94368FC}" dt="2019-10-25T13:29:25.962" v="1856"/>
          <ac:picMkLst>
            <pc:docMk/>
            <pc:sldMk cId="940695674" sldId="265"/>
            <ac:picMk id="10" creationId="{D7C80CFB-47C3-4B8C-A3CD-A076FADB4A8B}"/>
          </ac:picMkLst>
        </pc:picChg>
      </pc:sldChg>
      <pc:sldChg chg="addSp delSp modSp add">
        <pc:chgData name="Taylor Thurston" userId="10285e41d43c4120" providerId="LiveId" clId="{C615F760-80DC-4325-ABC1-2692D94368FC}" dt="2019-10-25T14:13:34.984" v="1873"/>
        <pc:sldMkLst>
          <pc:docMk/>
          <pc:sldMk cId="2801913535" sldId="266"/>
        </pc:sldMkLst>
        <pc:spChg chg="mod">
          <ac:chgData name="Taylor Thurston" userId="10285e41d43c4120" providerId="LiveId" clId="{C615F760-80DC-4325-ABC1-2692D94368FC}" dt="2019-10-24T20:58:48.603" v="911" actId="255"/>
          <ac:spMkLst>
            <pc:docMk/>
            <pc:sldMk cId="2801913535" sldId="266"/>
            <ac:spMk id="3" creationId="{81363F54-1EDE-4F15-84C5-E54614025AEC}"/>
          </ac:spMkLst>
        </pc:spChg>
        <pc:spChg chg="mod">
          <ac:chgData name="Taylor Thurston" userId="10285e41d43c4120" providerId="LiveId" clId="{C615F760-80DC-4325-ABC1-2692D94368FC}" dt="2019-10-24T20:59:54.416" v="964" actId="207"/>
          <ac:spMkLst>
            <pc:docMk/>
            <pc:sldMk cId="2801913535" sldId="266"/>
            <ac:spMk id="6" creationId="{C2C7F0D6-82C6-4FE7-B357-026D1FD8D80F}"/>
          </ac:spMkLst>
        </pc:spChg>
        <pc:spChg chg="mod">
          <ac:chgData name="Taylor Thurston" userId="10285e41d43c4120" providerId="LiveId" clId="{C615F760-80DC-4325-ABC1-2692D94368FC}" dt="2019-10-24T20:59:48.017" v="963" actId="207"/>
          <ac:spMkLst>
            <pc:docMk/>
            <pc:sldMk cId="2801913535" sldId="266"/>
            <ac:spMk id="7" creationId="{7802A0D6-991C-4023-B6C0-1A4ACEDDEB7B}"/>
          </ac:spMkLst>
        </pc:spChg>
        <pc:spChg chg="del mod">
          <ac:chgData name="Taylor Thurston" userId="10285e41d43c4120" providerId="LiveId" clId="{C615F760-80DC-4325-ABC1-2692D94368FC}" dt="2019-10-24T20:59:41.610" v="962" actId="478"/>
          <ac:spMkLst>
            <pc:docMk/>
            <pc:sldMk cId="2801913535" sldId="266"/>
            <ac:spMk id="8" creationId="{370C1AC0-6F46-409B-B6F3-047A875B47C5}"/>
          </ac:spMkLst>
        </pc:spChg>
        <pc:spChg chg="del mod">
          <ac:chgData name="Taylor Thurston" userId="10285e41d43c4120" providerId="LiveId" clId="{C615F760-80DC-4325-ABC1-2692D94368FC}" dt="2019-10-25T13:53:14.574" v="1869" actId="478"/>
          <ac:spMkLst>
            <pc:docMk/>
            <pc:sldMk cId="2801913535" sldId="266"/>
            <ac:spMk id="9" creationId="{73FEC73D-3C97-4DF4-9D23-D8EAE88242F9}"/>
          </ac:spMkLst>
        </pc:spChg>
        <pc:spChg chg="add mod">
          <ac:chgData name="Taylor Thurston" userId="10285e41d43c4120" providerId="LiveId" clId="{C615F760-80DC-4325-ABC1-2692D94368FC}" dt="2019-10-25T13:52:34.817" v="1864" actId="122"/>
          <ac:spMkLst>
            <pc:docMk/>
            <pc:sldMk cId="2801913535" sldId="266"/>
            <ac:spMk id="10" creationId="{03ED4A70-DE38-475E-896F-86893A5B17D7}"/>
          </ac:spMkLst>
        </pc:spChg>
        <pc:spChg chg="add">
          <ac:chgData name="Taylor Thurston" userId="10285e41d43c4120" providerId="LiveId" clId="{C615F760-80DC-4325-ABC1-2692D94368FC}" dt="2019-10-25T13:53:14.860" v="1870"/>
          <ac:spMkLst>
            <pc:docMk/>
            <pc:sldMk cId="2801913535" sldId="266"/>
            <ac:spMk id="11" creationId="{EAD956DF-3BE7-46AA-B058-A24C464285AC}"/>
          </ac:spMkLst>
        </pc:spChg>
        <pc:picChg chg="add">
          <ac:chgData name="Taylor Thurston" userId="10285e41d43c4120" providerId="LiveId" clId="{C615F760-80DC-4325-ABC1-2692D94368FC}" dt="2019-10-25T14:13:34.984" v="1873"/>
          <ac:picMkLst>
            <pc:docMk/>
            <pc:sldMk cId="2801913535" sldId="266"/>
            <ac:picMk id="12" creationId="{D00AAFC6-9D5C-4054-843F-96275E0D011E}"/>
          </ac:picMkLst>
        </pc:picChg>
      </pc:sldChg>
      <pc:sldChg chg="addSp delSp modSp add">
        <pc:chgData name="Taylor Thurston" userId="10285e41d43c4120" providerId="LiveId" clId="{C615F760-80DC-4325-ABC1-2692D94368FC}" dt="2019-10-25T14:15:07.329" v="1874"/>
        <pc:sldMkLst>
          <pc:docMk/>
          <pc:sldMk cId="504356158" sldId="267"/>
        </pc:sldMkLst>
        <pc:spChg chg="mod">
          <ac:chgData name="Taylor Thurston" userId="10285e41d43c4120" providerId="LiveId" clId="{C615F760-80DC-4325-ABC1-2692D94368FC}" dt="2019-10-24T21:09:19.581" v="1131" actId="20577"/>
          <ac:spMkLst>
            <pc:docMk/>
            <pc:sldMk cId="504356158" sldId="267"/>
            <ac:spMk id="2" creationId="{BD0EC43C-724F-4FDE-966A-AEC096DC4C6E}"/>
          </ac:spMkLst>
        </pc:spChg>
        <pc:spChg chg="mod">
          <ac:chgData name="Taylor Thurston" userId="10285e41d43c4120" providerId="LiveId" clId="{C615F760-80DC-4325-ABC1-2692D94368FC}" dt="2019-10-24T21:04:32.987" v="1049" actId="12"/>
          <ac:spMkLst>
            <pc:docMk/>
            <pc:sldMk cId="504356158" sldId="267"/>
            <ac:spMk id="3" creationId="{81363F54-1EDE-4F15-84C5-E54614025AEC}"/>
          </ac:spMkLst>
        </pc:spChg>
        <pc:spChg chg="del">
          <ac:chgData name="Taylor Thurston" userId="10285e41d43c4120" providerId="LiveId" clId="{C615F760-80DC-4325-ABC1-2692D94368FC}" dt="2019-10-24T21:00:40.158" v="973" actId="478"/>
          <ac:spMkLst>
            <pc:docMk/>
            <pc:sldMk cId="504356158" sldId="267"/>
            <ac:spMk id="5" creationId="{B17C2EBC-0E1B-4FE9-BD0E-147B63709625}"/>
          </ac:spMkLst>
        </pc:spChg>
        <pc:spChg chg="del">
          <ac:chgData name="Taylor Thurston" userId="10285e41d43c4120" providerId="LiveId" clId="{C615F760-80DC-4325-ABC1-2692D94368FC}" dt="2019-10-24T21:00:40.158" v="973" actId="478"/>
          <ac:spMkLst>
            <pc:docMk/>
            <pc:sldMk cId="504356158" sldId="267"/>
            <ac:spMk id="6" creationId="{C2C7F0D6-82C6-4FE7-B357-026D1FD8D80F}"/>
          </ac:spMkLst>
        </pc:spChg>
        <pc:spChg chg="del">
          <ac:chgData name="Taylor Thurston" userId="10285e41d43c4120" providerId="LiveId" clId="{C615F760-80DC-4325-ABC1-2692D94368FC}" dt="2019-10-24T21:00:40.158" v="973" actId="478"/>
          <ac:spMkLst>
            <pc:docMk/>
            <pc:sldMk cId="504356158" sldId="267"/>
            <ac:spMk id="7" creationId="{7802A0D6-991C-4023-B6C0-1A4ACEDDEB7B}"/>
          </ac:spMkLst>
        </pc:spChg>
        <pc:spChg chg="del">
          <ac:chgData name="Taylor Thurston" userId="10285e41d43c4120" providerId="LiveId" clId="{C615F760-80DC-4325-ABC1-2692D94368FC}" dt="2019-10-24T21:00:40.158" v="973" actId="478"/>
          <ac:spMkLst>
            <pc:docMk/>
            <pc:sldMk cId="504356158" sldId="267"/>
            <ac:spMk id="9" creationId="{73FEC73D-3C97-4DF4-9D23-D8EAE88242F9}"/>
          </ac:spMkLst>
        </pc:spChg>
        <pc:spChg chg="del">
          <ac:chgData name="Taylor Thurston" userId="10285e41d43c4120" providerId="LiveId" clId="{C615F760-80DC-4325-ABC1-2692D94368FC}" dt="2019-10-24T21:00:40.158" v="973" actId="478"/>
          <ac:spMkLst>
            <pc:docMk/>
            <pc:sldMk cId="504356158" sldId="267"/>
            <ac:spMk id="10" creationId="{03ED4A70-DE38-475E-896F-86893A5B17D7}"/>
          </ac:spMkLst>
        </pc:spChg>
        <pc:picChg chg="add mod">
          <ac:chgData name="Taylor Thurston" userId="10285e41d43c4120" providerId="LiveId" clId="{C615F760-80DC-4325-ABC1-2692D94368FC}" dt="2019-10-24T21:01:03.387" v="979" actId="14861"/>
          <ac:picMkLst>
            <pc:docMk/>
            <pc:sldMk cId="504356158" sldId="267"/>
            <ac:picMk id="11" creationId="{8F3F3886-4728-48A0-AA58-179F2840E949}"/>
          </ac:picMkLst>
        </pc:picChg>
        <pc:picChg chg="add">
          <ac:chgData name="Taylor Thurston" userId="10285e41d43c4120" providerId="LiveId" clId="{C615F760-80DC-4325-ABC1-2692D94368FC}" dt="2019-10-25T14:15:07.329" v="1874"/>
          <ac:picMkLst>
            <pc:docMk/>
            <pc:sldMk cId="504356158" sldId="267"/>
            <ac:picMk id="12" creationId="{949DC117-115B-4B0C-9FFD-C833A9DE6A34}"/>
          </ac:picMkLst>
        </pc:picChg>
      </pc:sldChg>
      <pc:sldChg chg="addSp delSp modSp add">
        <pc:chgData name="Taylor Thurston" userId="10285e41d43c4120" providerId="LiveId" clId="{C615F760-80DC-4325-ABC1-2692D94368FC}" dt="2019-10-25T14:15:14.116" v="1875"/>
        <pc:sldMkLst>
          <pc:docMk/>
          <pc:sldMk cId="3383143639" sldId="268"/>
        </pc:sldMkLst>
        <pc:spChg chg="mod">
          <ac:chgData name="Taylor Thurston" userId="10285e41d43c4120" providerId="LiveId" clId="{C615F760-80DC-4325-ABC1-2692D94368FC}" dt="2019-10-24T21:09:27.214" v="1146" actId="20577"/>
          <ac:spMkLst>
            <pc:docMk/>
            <pc:sldMk cId="3383143639" sldId="268"/>
            <ac:spMk id="2" creationId="{BD0EC43C-724F-4FDE-966A-AEC096DC4C6E}"/>
          </ac:spMkLst>
        </pc:spChg>
        <pc:spChg chg="mod">
          <ac:chgData name="Taylor Thurston" userId="10285e41d43c4120" providerId="LiveId" clId="{C615F760-80DC-4325-ABC1-2692D94368FC}" dt="2019-10-24T21:12:59.014" v="1211" actId="20577"/>
          <ac:spMkLst>
            <pc:docMk/>
            <pc:sldMk cId="3383143639" sldId="268"/>
            <ac:spMk id="3" creationId="{81363F54-1EDE-4F15-84C5-E54614025AEC}"/>
          </ac:spMkLst>
        </pc:spChg>
        <pc:picChg chg="add mod">
          <ac:chgData name="Taylor Thurston" userId="10285e41d43c4120" providerId="LiveId" clId="{C615F760-80DC-4325-ABC1-2692D94368FC}" dt="2019-10-24T21:10:15.219" v="1165" actId="14861"/>
          <ac:picMkLst>
            <pc:docMk/>
            <pc:sldMk cId="3383143639" sldId="268"/>
            <ac:picMk id="5" creationId="{5D70D0FC-269A-4232-B981-AA4EF8E1EB9D}"/>
          </ac:picMkLst>
        </pc:picChg>
        <pc:picChg chg="add">
          <ac:chgData name="Taylor Thurston" userId="10285e41d43c4120" providerId="LiveId" clId="{C615F760-80DC-4325-ABC1-2692D94368FC}" dt="2019-10-25T14:15:14.116" v="1875"/>
          <ac:picMkLst>
            <pc:docMk/>
            <pc:sldMk cId="3383143639" sldId="268"/>
            <ac:picMk id="6" creationId="{EB6B5B26-3CD0-48E5-8DF2-22CD0FE06ACD}"/>
          </ac:picMkLst>
        </pc:picChg>
        <pc:picChg chg="del">
          <ac:chgData name="Taylor Thurston" userId="10285e41d43c4120" providerId="LiveId" clId="{C615F760-80DC-4325-ABC1-2692D94368FC}" dt="2019-10-24T21:09:49.533" v="1151" actId="478"/>
          <ac:picMkLst>
            <pc:docMk/>
            <pc:sldMk cId="3383143639" sldId="268"/>
            <ac:picMk id="11" creationId="{8F3F3886-4728-48A0-AA58-179F2840E949}"/>
          </ac:picMkLst>
        </pc:picChg>
      </pc:sldChg>
      <pc:sldChg chg="addSp delSp modSp add ord">
        <pc:chgData name="Taylor Thurston" userId="10285e41d43c4120" providerId="LiveId" clId="{C615F760-80DC-4325-ABC1-2692D94368FC}" dt="2019-10-25T14:15:15.816" v="1876"/>
        <pc:sldMkLst>
          <pc:docMk/>
          <pc:sldMk cId="8650484" sldId="269"/>
        </pc:sldMkLst>
        <pc:spChg chg="mod">
          <ac:chgData name="Taylor Thurston" userId="10285e41d43c4120" providerId="LiveId" clId="{C615F760-80DC-4325-ABC1-2692D94368FC}" dt="2019-10-24T21:18:19.531" v="1348" actId="20577"/>
          <ac:spMkLst>
            <pc:docMk/>
            <pc:sldMk cId="8650484" sldId="269"/>
            <ac:spMk id="3" creationId="{81363F54-1EDE-4F15-84C5-E54614025AEC}"/>
          </ac:spMkLst>
        </pc:spChg>
        <pc:spChg chg="mod">
          <ac:chgData name="Taylor Thurston" userId="10285e41d43c4120" providerId="LiveId" clId="{C615F760-80DC-4325-ABC1-2692D94368FC}" dt="2019-10-24T21:19:30.761" v="1409" actId="207"/>
          <ac:spMkLst>
            <pc:docMk/>
            <pc:sldMk cId="8650484" sldId="269"/>
            <ac:spMk id="5" creationId="{B17C2EBC-0E1B-4FE9-BD0E-147B63709625}"/>
          </ac:spMkLst>
        </pc:spChg>
        <pc:spChg chg="mod">
          <ac:chgData name="Taylor Thurston" userId="10285e41d43c4120" providerId="LiveId" clId="{C615F760-80DC-4325-ABC1-2692D94368FC}" dt="2019-10-24T21:19:35.352" v="1410" actId="207"/>
          <ac:spMkLst>
            <pc:docMk/>
            <pc:sldMk cId="8650484" sldId="269"/>
            <ac:spMk id="6" creationId="{C2C7F0D6-82C6-4FE7-B357-026D1FD8D80F}"/>
          </ac:spMkLst>
        </pc:spChg>
        <pc:spChg chg="del mod">
          <ac:chgData name="Taylor Thurston" userId="10285e41d43c4120" providerId="LiveId" clId="{C615F760-80DC-4325-ABC1-2692D94368FC}" dt="2019-10-25T13:53:21.248" v="1871" actId="478"/>
          <ac:spMkLst>
            <pc:docMk/>
            <pc:sldMk cId="8650484" sldId="269"/>
            <ac:spMk id="9" creationId="{73FEC73D-3C97-4DF4-9D23-D8EAE88242F9}"/>
          </ac:spMkLst>
        </pc:spChg>
        <pc:spChg chg="mod">
          <ac:chgData name="Taylor Thurston" userId="10285e41d43c4120" providerId="LiveId" clId="{C615F760-80DC-4325-ABC1-2692D94368FC}" dt="2019-10-25T13:52:53.132" v="1867" actId="122"/>
          <ac:spMkLst>
            <pc:docMk/>
            <pc:sldMk cId="8650484" sldId="269"/>
            <ac:spMk id="10" creationId="{03ED4A70-DE38-475E-896F-86893A5B17D7}"/>
          </ac:spMkLst>
        </pc:spChg>
        <pc:spChg chg="add mod">
          <ac:chgData name="Taylor Thurston" userId="10285e41d43c4120" providerId="LiveId" clId="{C615F760-80DC-4325-ABC1-2692D94368FC}" dt="2019-10-25T13:52:48.152" v="1865" actId="122"/>
          <ac:spMkLst>
            <pc:docMk/>
            <pc:sldMk cId="8650484" sldId="269"/>
            <ac:spMk id="11" creationId="{A00E08B0-F13E-4022-ADAA-EE7E87F5CB51}"/>
          </ac:spMkLst>
        </pc:spChg>
        <pc:spChg chg="add">
          <ac:chgData name="Taylor Thurston" userId="10285e41d43c4120" providerId="LiveId" clId="{C615F760-80DC-4325-ABC1-2692D94368FC}" dt="2019-10-25T13:53:21.489" v="1872"/>
          <ac:spMkLst>
            <pc:docMk/>
            <pc:sldMk cId="8650484" sldId="269"/>
            <ac:spMk id="12" creationId="{6101655E-487B-468E-BCBF-F380CD702503}"/>
          </ac:spMkLst>
        </pc:spChg>
        <pc:picChg chg="add">
          <ac:chgData name="Taylor Thurston" userId="10285e41d43c4120" providerId="LiveId" clId="{C615F760-80DC-4325-ABC1-2692D94368FC}" dt="2019-10-25T14:15:15.816" v="1876"/>
          <ac:picMkLst>
            <pc:docMk/>
            <pc:sldMk cId="8650484" sldId="269"/>
            <ac:picMk id="13" creationId="{2ED0AC83-B2F9-42A7-83DF-E88D6E89465E}"/>
          </ac:picMkLst>
        </pc:picChg>
      </pc:sldChg>
      <pc:sldChg chg="addSp delSp modSp add modNotesTx">
        <pc:chgData name="Taylor Thurston" userId="10285e41d43c4120" providerId="LiveId" clId="{C615F760-80DC-4325-ABC1-2692D94368FC}" dt="2019-10-25T14:18:31.058" v="1877"/>
        <pc:sldMkLst>
          <pc:docMk/>
          <pc:sldMk cId="2332615788" sldId="270"/>
        </pc:sldMkLst>
        <pc:spChg chg="mod">
          <ac:chgData name="Taylor Thurston" userId="10285e41d43c4120" providerId="LiveId" clId="{C615F760-80DC-4325-ABC1-2692D94368FC}" dt="2019-10-24T21:20:37.209" v="1426" actId="20577"/>
          <ac:spMkLst>
            <pc:docMk/>
            <pc:sldMk cId="2332615788" sldId="270"/>
            <ac:spMk id="2" creationId="{BD0EC43C-724F-4FDE-966A-AEC096DC4C6E}"/>
          </ac:spMkLst>
        </pc:spChg>
        <pc:spChg chg="mod">
          <ac:chgData name="Taylor Thurston" userId="10285e41d43c4120" providerId="LiveId" clId="{C615F760-80DC-4325-ABC1-2692D94368FC}" dt="2019-10-25T13:26:09.881" v="1831" actId="20577"/>
          <ac:spMkLst>
            <pc:docMk/>
            <pc:sldMk cId="2332615788" sldId="270"/>
            <ac:spMk id="3" creationId="{81363F54-1EDE-4F15-84C5-E54614025AEC}"/>
          </ac:spMkLst>
        </pc:spChg>
        <pc:spChg chg="del">
          <ac:chgData name="Taylor Thurston" userId="10285e41d43c4120" providerId="LiveId" clId="{C615F760-80DC-4325-ABC1-2692D94368FC}" dt="2019-10-25T13:05:49.306" v="1437" actId="478"/>
          <ac:spMkLst>
            <pc:docMk/>
            <pc:sldMk cId="2332615788" sldId="270"/>
            <ac:spMk id="5" creationId="{B17C2EBC-0E1B-4FE9-BD0E-147B63709625}"/>
          </ac:spMkLst>
        </pc:spChg>
        <pc:spChg chg="del">
          <ac:chgData name="Taylor Thurston" userId="10285e41d43c4120" providerId="LiveId" clId="{C615F760-80DC-4325-ABC1-2692D94368FC}" dt="2019-10-25T13:05:49.873" v="1438" actId="478"/>
          <ac:spMkLst>
            <pc:docMk/>
            <pc:sldMk cId="2332615788" sldId="270"/>
            <ac:spMk id="6" creationId="{C2C7F0D6-82C6-4FE7-B357-026D1FD8D80F}"/>
          </ac:spMkLst>
        </pc:spChg>
        <pc:spChg chg="del">
          <ac:chgData name="Taylor Thurston" userId="10285e41d43c4120" providerId="LiveId" clId="{C615F760-80DC-4325-ABC1-2692D94368FC}" dt="2019-10-25T13:05:50.236" v="1439" actId="478"/>
          <ac:spMkLst>
            <pc:docMk/>
            <pc:sldMk cId="2332615788" sldId="270"/>
            <ac:spMk id="7" creationId="{7802A0D6-991C-4023-B6C0-1A4ACEDDEB7B}"/>
          </ac:spMkLst>
        </pc:spChg>
        <pc:spChg chg="del">
          <ac:chgData name="Taylor Thurston" userId="10285e41d43c4120" providerId="LiveId" clId="{C615F760-80DC-4325-ABC1-2692D94368FC}" dt="2019-10-25T13:05:47.337" v="1436" actId="478"/>
          <ac:spMkLst>
            <pc:docMk/>
            <pc:sldMk cId="2332615788" sldId="270"/>
            <ac:spMk id="9" creationId="{73FEC73D-3C97-4DF4-9D23-D8EAE88242F9}"/>
          </ac:spMkLst>
        </pc:spChg>
        <pc:spChg chg="del">
          <ac:chgData name="Taylor Thurston" userId="10285e41d43c4120" providerId="LiveId" clId="{C615F760-80DC-4325-ABC1-2692D94368FC}" dt="2019-10-25T13:05:47.337" v="1436" actId="478"/>
          <ac:spMkLst>
            <pc:docMk/>
            <pc:sldMk cId="2332615788" sldId="270"/>
            <ac:spMk id="10" creationId="{03ED4A70-DE38-475E-896F-86893A5B17D7}"/>
          </ac:spMkLst>
        </pc:spChg>
        <pc:spChg chg="del">
          <ac:chgData name="Taylor Thurston" userId="10285e41d43c4120" providerId="LiveId" clId="{C615F760-80DC-4325-ABC1-2692D94368FC}" dt="2019-10-25T13:05:47.337" v="1436" actId="478"/>
          <ac:spMkLst>
            <pc:docMk/>
            <pc:sldMk cId="2332615788" sldId="270"/>
            <ac:spMk id="11" creationId="{A00E08B0-F13E-4022-ADAA-EE7E87F5CB51}"/>
          </ac:spMkLst>
        </pc:spChg>
        <pc:spChg chg="add del mod">
          <ac:chgData name="Taylor Thurston" userId="10285e41d43c4120" providerId="LiveId" clId="{C615F760-80DC-4325-ABC1-2692D94368FC}" dt="2019-10-25T13:13:33.841" v="1510" actId="478"/>
          <ac:spMkLst>
            <pc:docMk/>
            <pc:sldMk cId="2332615788" sldId="270"/>
            <ac:spMk id="12" creationId="{B8E0BB57-718A-46DA-9973-4BCE2B492F06}"/>
          </ac:spMkLst>
        </pc:spChg>
        <pc:spChg chg="add del mod">
          <ac:chgData name="Taylor Thurston" userId="10285e41d43c4120" providerId="LiveId" clId="{C615F760-80DC-4325-ABC1-2692D94368FC}" dt="2019-10-25T13:13:33.046" v="1509" actId="478"/>
          <ac:spMkLst>
            <pc:docMk/>
            <pc:sldMk cId="2332615788" sldId="270"/>
            <ac:spMk id="13" creationId="{96D3043B-7F85-443B-A7E2-4C2B42CBB8C2}"/>
          </ac:spMkLst>
        </pc:spChg>
        <pc:spChg chg="add del mod">
          <ac:chgData name="Taylor Thurston" userId="10285e41d43c4120" providerId="LiveId" clId="{C615F760-80DC-4325-ABC1-2692D94368FC}" dt="2019-10-25T13:13:26.071" v="1506" actId="478"/>
          <ac:spMkLst>
            <pc:docMk/>
            <pc:sldMk cId="2332615788" sldId="270"/>
            <ac:spMk id="14" creationId="{CBA268BB-F8F1-4B85-A29A-56C031DD77AC}"/>
          </ac:spMkLst>
        </pc:spChg>
        <pc:spChg chg="add del mod">
          <ac:chgData name="Taylor Thurston" userId="10285e41d43c4120" providerId="LiveId" clId="{C615F760-80DC-4325-ABC1-2692D94368FC}" dt="2019-10-25T13:13:40.112" v="1513" actId="478"/>
          <ac:spMkLst>
            <pc:docMk/>
            <pc:sldMk cId="2332615788" sldId="270"/>
            <ac:spMk id="15" creationId="{34257F58-C802-4CD5-BBA7-1D29EAB95D71}"/>
          </ac:spMkLst>
        </pc:spChg>
        <pc:spChg chg="add del mod">
          <ac:chgData name="Taylor Thurston" userId="10285e41d43c4120" providerId="LiveId" clId="{C615F760-80DC-4325-ABC1-2692D94368FC}" dt="2019-10-25T13:13:31.981" v="1508" actId="478"/>
          <ac:spMkLst>
            <pc:docMk/>
            <pc:sldMk cId="2332615788" sldId="270"/>
            <ac:spMk id="16" creationId="{55B336C6-6CFA-421E-9D4E-0D68E487079A}"/>
          </ac:spMkLst>
        </pc:spChg>
        <pc:spChg chg="add del mod">
          <ac:chgData name="Taylor Thurston" userId="10285e41d43c4120" providerId="LiveId" clId="{C615F760-80DC-4325-ABC1-2692D94368FC}" dt="2019-10-25T13:13:31.981" v="1508" actId="478"/>
          <ac:spMkLst>
            <pc:docMk/>
            <pc:sldMk cId="2332615788" sldId="270"/>
            <ac:spMk id="17" creationId="{77630AD2-97CA-4244-84C0-626BBEC24690}"/>
          </ac:spMkLst>
        </pc:spChg>
        <pc:spChg chg="add del mod">
          <ac:chgData name="Taylor Thurston" userId="10285e41d43c4120" providerId="LiveId" clId="{C615F760-80DC-4325-ABC1-2692D94368FC}" dt="2019-10-25T13:13:31.981" v="1508" actId="478"/>
          <ac:spMkLst>
            <pc:docMk/>
            <pc:sldMk cId="2332615788" sldId="270"/>
            <ac:spMk id="18" creationId="{0E69A2A7-2B51-4B2B-8698-C9BB147F20C3}"/>
          </ac:spMkLst>
        </pc:spChg>
        <pc:spChg chg="add del mod">
          <ac:chgData name="Taylor Thurston" userId="10285e41d43c4120" providerId="LiveId" clId="{C615F760-80DC-4325-ABC1-2692D94368FC}" dt="2019-10-25T13:13:31.981" v="1508" actId="478"/>
          <ac:spMkLst>
            <pc:docMk/>
            <pc:sldMk cId="2332615788" sldId="270"/>
            <ac:spMk id="19" creationId="{F7E164B5-655B-4B8C-A1F2-CF4A7F6564A0}"/>
          </ac:spMkLst>
        </pc:spChg>
        <pc:spChg chg="add del mod">
          <ac:chgData name="Taylor Thurston" userId="10285e41d43c4120" providerId="LiveId" clId="{C615F760-80DC-4325-ABC1-2692D94368FC}" dt="2019-10-25T13:13:35.476" v="1511" actId="478"/>
          <ac:spMkLst>
            <pc:docMk/>
            <pc:sldMk cId="2332615788" sldId="270"/>
            <ac:spMk id="20" creationId="{84E4670E-B41D-45BD-A28C-1367539F68CE}"/>
          </ac:spMkLst>
        </pc:spChg>
        <pc:spChg chg="add del mod">
          <ac:chgData name="Taylor Thurston" userId="10285e41d43c4120" providerId="LiveId" clId="{C615F760-80DC-4325-ABC1-2692D94368FC}" dt="2019-10-25T13:13:31.981" v="1508" actId="478"/>
          <ac:spMkLst>
            <pc:docMk/>
            <pc:sldMk cId="2332615788" sldId="270"/>
            <ac:spMk id="21" creationId="{D7B63125-AA26-4C78-A3C6-1584928CC104}"/>
          </ac:spMkLst>
        </pc:spChg>
        <pc:spChg chg="add del mod">
          <ac:chgData name="Taylor Thurston" userId="10285e41d43c4120" providerId="LiveId" clId="{C615F760-80DC-4325-ABC1-2692D94368FC}" dt="2019-10-25T13:13:41.356" v="1514" actId="478"/>
          <ac:spMkLst>
            <pc:docMk/>
            <pc:sldMk cId="2332615788" sldId="270"/>
            <ac:spMk id="23" creationId="{5A617A6B-8E57-4206-80FC-B1865CA69FD2}"/>
          </ac:spMkLst>
        </pc:spChg>
        <pc:spChg chg="add mod">
          <ac:chgData name="Taylor Thurston" userId="10285e41d43c4120" providerId="LiveId" clId="{C615F760-80DC-4325-ABC1-2692D94368FC}" dt="2019-10-25T13:23:22.882" v="1656" actId="207"/>
          <ac:spMkLst>
            <pc:docMk/>
            <pc:sldMk cId="2332615788" sldId="270"/>
            <ac:spMk id="25" creationId="{FFDDCF25-179A-4F3B-9AB4-299E3FDEE065}"/>
          </ac:spMkLst>
        </pc:spChg>
        <pc:spChg chg="add mod">
          <ac:chgData name="Taylor Thurston" userId="10285e41d43c4120" providerId="LiveId" clId="{C615F760-80DC-4325-ABC1-2692D94368FC}" dt="2019-10-25T13:23:25.369" v="1657" actId="207"/>
          <ac:spMkLst>
            <pc:docMk/>
            <pc:sldMk cId="2332615788" sldId="270"/>
            <ac:spMk id="26" creationId="{C38A93C4-AAE0-443B-9204-A7737E184702}"/>
          </ac:spMkLst>
        </pc:spChg>
        <pc:spChg chg="add mod">
          <ac:chgData name="Taylor Thurston" userId="10285e41d43c4120" providerId="LiveId" clId="{C615F760-80DC-4325-ABC1-2692D94368FC}" dt="2019-10-25T13:23:27.573" v="1658" actId="207"/>
          <ac:spMkLst>
            <pc:docMk/>
            <pc:sldMk cId="2332615788" sldId="270"/>
            <ac:spMk id="27" creationId="{56652C94-8309-4A69-80FB-194FCEC14A54}"/>
          </ac:spMkLst>
        </pc:spChg>
        <pc:spChg chg="add mod">
          <ac:chgData name="Taylor Thurston" userId="10285e41d43c4120" providerId="LiveId" clId="{C615F760-80DC-4325-ABC1-2692D94368FC}" dt="2019-10-25T13:23:45.235" v="1660" actId="1076"/>
          <ac:spMkLst>
            <pc:docMk/>
            <pc:sldMk cId="2332615788" sldId="270"/>
            <ac:spMk id="28" creationId="{5265F6D6-6483-4CB4-B834-8044B0D92533}"/>
          </ac:spMkLst>
        </pc:spChg>
        <pc:spChg chg="add del">
          <ac:chgData name="Taylor Thurston" userId="10285e41d43c4120" providerId="LiveId" clId="{C615F760-80DC-4325-ABC1-2692D94368FC}" dt="2019-10-25T13:23:49.164" v="1662" actId="478"/>
          <ac:spMkLst>
            <pc:docMk/>
            <pc:sldMk cId="2332615788" sldId="270"/>
            <ac:spMk id="29" creationId="{A09AC82E-2BFD-44B5-BFF9-D3D4ABCCE7B1}"/>
          </ac:spMkLst>
        </pc:spChg>
        <pc:spChg chg="add mod">
          <ac:chgData name="Taylor Thurston" userId="10285e41d43c4120" providerId="LiveId" clId="{C615F760-80DC-4325-ABC1-2692D94368FC}" dt="2019-10-25T13:23:58.907" v="1664" actId="1076"/>
          <ac:spMkLst>
            <pc:docMk/>
            <pc:sldMk cId="2332615788" sldId="270"/>
            <ac:spMk id="30" creationId="{35D85139-9EFC-49CF-BE4C-D90B1BAE65DA}"/>
          </ac:spMkLst>
        </pc:spChg>
        <pc:spChg chg="add mod">
          <ac:chgData name="Taylor Thurston" userId="10285e41d43c4120" providerId="LiveId" clId="{C615F760-80DC-4325-ABC1-2692D94368FC}" dt="2019-10-25T13:24:06.281" v="1666" actId="1076"/>
          <ac:spMkLst>
            <pc:docMk/>
            <pc:sldMk cId="2332615788" sldId="270"/>
            <ac:spMk id="31" creationId="{A5111ADF-7B5A-4DDC-9C93-1757252B516A}"/>
          </ac:spMkLst>
        </pc:spChg>
        <pc:spChg chg="add mod">
          <ac:chgData name="Taylor Thurston" userId="10285e41d43c4120" providerId="LiveId" clId="{C615F760-80DC-4325-ABC1-2692D94368FC}" dt="2019-10-25T13:24:14.050" v="1668" actId="1076"/>
          <ac:spMkLst>
            <pc:docMk/>
            <pc:sldMk cId="2332615788" sldId="270"/>
            <ac:spMk id="32" creationId="{9A9E05C5-1715-44F1-A8A6-FCD318AB0C9E}"/>
          </ac:spMkLst>
        </pc:spChg>
        <pc:spChg chg="add del">
          <ac:chgData name="Taylor Thurston" userId="10285e41d43c4120" providerId="LiveId" clId="{C615F760-80DC-4325-ABC1-2692D94368FC}" dt="2019-10-25T13:26:21.421" v="1833"/>
          <ac:spMkLst>
            <pc:docMk/>
            <pc:sldMk cId="2332615788" sldId="270"/>
            <ac:spMk id="33" creationId="{D16C5FC6-EDFB-4846-B1E3-18D11E52D8D1}"/>
          </ac:spMkLst>
        </pc:spChg>
        <pc:graphicFrameChg chg="add mod">
          <ac:chgData name="Taylor Thurston" userId="10285e41d43c4120" providerId="LiveId" clId="{C615F760-80DC-4325-ABC1-2692D94368FC}" dt="2019-10-25T13:21:25.641" v="1635" actId="20577"/>
          <ac:graphicFrameMkLst>
            <pc:docMk/>
            <pc:sldMk cId="2332615788" sldId="270"/>
            <ac:graphicFrameMk id="24" creationId="{DEF9F137-C392-40A1-9D5E-FF37A4021D56}"/>
          </ac:graphicFrameMkLst>
        </pc:graphicFrameChg>
        <pc:picChg chg="add">
          <ac:chgData name="Taylor Thurston" userId="10285e41d43c4120" providerId="LiveId" clId="{C615F760-80DC-4325-ABC1-2692D94368FC}" dt="2019-10-25T14:18:31.058" v="1877"/>
          <ac:picMkLst>
            <pc:docMk/>
            <pc:sldMk cId="2332615788" sldId="270"/>
            <ac:picMk id="34" creationId="{45EE3748-AEBD-4674-9E5A-2FE2E2BCC8CF}"/>
          </ac:picMkLst>
        </pc:picChg>
      </pc:sldChg>
      <pc:sldMasterChg chg="delSldLayout">
        <pc:chgData name="Taylor Thurston" userId="10285e41d43c4120" providerId="LiveId" clId="{C615F760-80DC-4325-ABC1-2692D94368FC}" dt="2019-10-25T13:26:30.004" v="1835" actId="2696"/>
        <pc:sldMasterMkLst>
          <pc:docMk/>
          <pc:sldMasterMk cId="0" sldId="2147483667"/>
        </pc:sldMasterMkLst>
        <pc:sldLayoutChg chg="del">
          <pc:chgData name="Taylor Thurston" userId="10285e41d43c4120" providerId="LiveId" clId="{C615F760-80DC-4325-ABC1-2692D94368FC}" dt="2019-10-25T13:26:30.004" v="1835" actId="2696"/>
          <pc:sldLayoutMkLst>
            <pc:docMk/>
            <pc:sldMasterMk cId="0" sldId="2147483667"/>
            <pc:sldLayoutMk cId="0" sldId="214748366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87F3F-158F-47FF-A22E-03EA4A98417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E4C25E-8CE3-41D1-B438-50406063CF07}">
      <dgm:prSet phldrT="[Text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endParaRPr lang="en-US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n-US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Islam</a:t>
          </a:r>
        </a:p>
      </dgm:t>
    </dgm:pt>
    <dgm:pt modelId="{03FE5019-A344-4C8C-A240-68485FEB6960}" type="parTrans" cxnId="{08BCE184-0D3B-431C-8134-D69E04EA2725}">
      <dgm:prSet/>
      <dgm:spPr/>
      <dgm:t>
        <a:bodyPr/>
        <a:lstStyle/>
        <a:p>
          <a:endParaRPr lang="en-US"/>
        </a:p>
      </dgm:t>
    </dgm:pt>
    <dgm:pt modelId="{6B09A2D9-AE88-45D4-B4E6-59F9D83FB5E0}" type="sibTrans" cxnId="{08BCE184-0D3B-431C-8134-D69E04EA2725}">
      <dgm:prSet/>
      <dgm:spPr/>
      <dgm:t>
        <a:bodyPr/>
        <a:lstStyle/>
        <a:p>
          <a:endParaRPr lang="en-US"/>
        </a:p>
      </dgm:t>
    </dgm:pt>
    <dgm:pt modelId="{0E6208A8-8B89-4F79-988C-F7259DB18A68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Christianity</a:t>
          </a:r>
        </a:p>
        <a:p>
          <a:endParaRPr lang="en-US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50C59D-DC03-47DC-8B2F-8EB500BB63E4}" type="parTrans" cxnId="{E0B2587B-58CF-47C0-AD97-C168596F08AD}">
      <dgm:prSet/>
      <dgm:spPr/>
      <dgm:t>
        <a:bodyPr/>
        <a:lstStyle/>
        <a:p>
          <a:endParaRPr lang="en-US"/>
        </a:p>
      </dgm:t>
    </dgm:pt>
    <dgm:pt modelId="{FA498FCF-1F5B-490D-BD43-49BC6C9EB2D5}" type="sibTrans" cxnId="{E0B2587B-58CF-47C0-AD97-C168596F08AD}">
      <dgm:prSet/>
      <dgm:spPr/>
      <dgm:t>
        <a:bodyPr/>
        <a:lstStyle/>
        <a:p>
          <a:endParaRPr lang="en-US"/>
        </a:p>
      </dgm:t>
    </dgm:pt>
    <dgm:pt modelId="{E15185EF-0132-4CE2-BB60-241975D79389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Judaism</a:t>
          </a:r>
        </a:p>
        <a:p>
          <a:endParaRPr lang="en-US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1024FF-B397-4DA7-B1A5-CCB90A41A745}" type="parTrans" cxnId="{306BC28C-C6ED-4456-B920-DA04E9088889}">
      <dgm:prSet/>
      <dgm:spPr/>
      <dgm:t>
        <a:bodyPr/>
        <a:lstStyle/>
        <a:p>
          <a:endParaRPr lang="en-US"/>
        </a:p>
      </dgm:t>
    </dgm:pt>
    <dgm:pt modelId="{8BBEA09F-69B7-4C19-A206-2DBA008AD4B1}" type="sibTrans" cxnId="{306BC28C-C6ED-4456-B920-DA04E9088889}">
      <dgm:prSet/>
      <dgm:spPr/>
      <dgm:t>
        <a:bodyPr/>
        <a:lstStyle/>
        <a:p>
          <a:endParaRPr lang="en-US"/>
        </a:p>
      </dgm:t>
    </dgm:pt>
    <dgm:pt modelId="{4F8FDE20-8629-4AAA-A74B-5590857A2A43}" type="pres">
      <dgm:prSet presAssocID="{76987F3F-158F-47FF-A22E-03EA4A984177}" presName="compositeShape" presStyleCnt="0">
        <dgm:presLayoutVars>
          <dgm:chMax val="7"/>
          <dgm:dir/>
          <dgm:resizeHandles val="exact"/>
        </dgm:presLayoutVars>
      </dgm:prSet>
      <dgm:spPr/>
    </dgm:pt>
    <dgm:pt modelId="{82DA346D-6311-4E1C-A487-11DF9CCB0DB9}" type="pres">
      <dgm:prSet presAssocID="{14E4C25E-8CE3-41D1-B438-50406063CF07}" presName="circ1" presStyleLbl="vennNode1" presStyleIdx="0" presStyleCnt="3" custLinFactNeighborX="-937" custLinFactNeighborY="58402"/>
      <dgm:spPr/>
    </dgm:pt>
    <dgm:pt modelId="{2C6B3862-86D0-4028-8A66-7BA71F0BBA79}" type="pres">
      <dgm:prSet presAssocID="{14E4C25E-8CE3-41D1-B438-50406063CF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4D058C-EDAF-4307-A6DF-87892CC11A98}" type="pres">
      <dgm:prSet presAssocID="{0E6208A8-8B89-4F79-988C-F7259DB18A68}" presName="circ2" presStyleLbl="vennNode1" presStyleIdx="1" presStyleCnt="3" custLinFactNeighborX="-458" custLinFactNeighborY="-74775"/>
      <dgm:spPr/>
    </dgm:pt>
    <dgm:pt modelId="{BE7B4D7B-F6A4-4B79-AE38-24F33D02A3B6}" type="pres">
      <dgm:prSet presAssocID="{0E6208A8-8B89-4F79-988C-F7259DB18A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16DA94-926E-49AD-AAC9-88EDD6679A44}" type="pres">
      <dgm:prSet presAssocID="{E15185EF-0132-4CE2-BB60-241975D79389}" presName="circ3" presStyleLbl="vennNode1" presStyleIdx="2" presStyleCnt="3" custLinFactNeighborX="-167" custLinFactNeighborY="-63718"/>
      <dgm:spPr/>
    </dgm:pt>
    <dgm:pt modelId="{2CC1C26F-54B6-48DC-9B31-29CFB048EDB6}" type="pres">
      <dgm:prSet presAssocID="{E15185EF-0132-4CE2-BB60-241975D793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2172309-80BE-4F75-8AAD-8A7D385EE27F}" type="presOf" srcId="{0E6208A8-8B89-4F79-988C-F7259DB18A68}" destId="{BE7B4D7B-F6A4-4B79-AE38-24F33D02A3B6}" srcOrd="1" destOrd="0" presId="urn:microsoft.com/office/officeart/2005/8/layout/venn1"/>
    <dgm:cxn modelId="{603BEC46-5E08-4773-889D-71F376F13D03}" type="presOf" srcId="{14E4C25E-8CE3-41D1-B438-50406063CF07}" destId="{2C6B3862-86D0-4028-8A66-7BA71F0BBA79}" srcOrd="1" destOrd="0" presId="urn:microsoft.com/office/officeart/2005/8/layout/venn1"/>
    <dgm:cxn modelId="{3302C959-30CB-44E7-8A3A-77B3E5A03AD2}" type="presOf" srcId="{E15185EF-0132-4CE2-BB60-241975D79389}" destId="{2CC1C26F-54B6-48DC-9B31-29CFB048EDB6}" srcOrd="1" destOrd="0" presId="urn:microsoft.com/office/officeart/2005/8/layout/venn1"/>
    <dgm:cxn modelId="{E0B2587B-58CF-47C0-AD97-C168596F08AD}" srcId="{76987F3F-158F-47FF-A22E-03EA4A984177}" destId="{0E6208A8-8B89-4F79-988C-F7259DB18A68}" srcOrd="1" destOrd="0" parTransId="{5E50C59D-DC03-47DC-8B2F-8EB500BB63E4}" sibTransId="{FA498FCF-1F5B-490D-BD43-49BC6C9EB2D5}"/>
    <dgm:cxn modelId="{08BCE184-0D3B-431C-8134-D69E04EA2725}" srcId="{76987F3F-158F-47FF-A22E-03EA4A984177}" destId="{14E4C25E-8CE3-41D1-B438-50406063CF07}" srcOrd="0" destOrd="0" parTransId="{03FE5019-A344-4C8C-A240-68485FEB6960}" sibTransId="{6B09A2D9-AE88-45D4-B4E6-59F9D83FB5E0}"/>
    <dgm:cxn modelId="{9B0CFE87-F797-48D3-9308-58224AAE067B}" type="presOf" srcId="{E15185EF-0132-4CE2-BB60-241975D79389}" destId="{8316DA94-926E-49AD-AAC9-88EDD6679A44}" srcOrd="0" destOrd="0" presId="urn:microsoft.com/office/officeart/2005/8/layout/venn1"/>
    <dgm:cxn modelId="{306BC28C-C6ED-4456-B920-DA04E9088889}" srcId="{76987F3F-158F-47FF-A22E-03EA4A984177}" destId="{E15185EF-0132-4CE2-BB60-241975D79389}" srcOrd="2" destOrd="0" parTransId="{6F1024FF-B397-4DA7-B1A5-CCB90A41A745}" sibTransId="{8BBEA09F-69B7-4C19-A206-2DBA008AD4B1}"/>
    <dgm:cxn modelId="{ABD09D96-8093-4BAA-8D24-15680D94F438}" type="presOf" srcId="{14E4C25E-8CE3-41D1-B438-50406063CF07}" destId="{82DA346D-6311-4E1C-A487-11DF9CCB0DB9}" srcOrd="0" destOrd="0" presId="urn:microsoft.com/office/officeart/2005/8/layout/venn1"/>
    <dgm:cxn modelId="{AB5CAEDB-4717-49F5-A144-7C14AB3743AE}" type="presOf" srcId="{76987F3F-158F-47FF-A22E-03EA4A984177}" destId="{4F8FDE20-8629-4AAA-A74B-5590857A2A43}" srcOrd="0" destOrd="0" presId="urn:microsoft.com/office/officeart/2005/8/layout/venn1"/>
    <dgm:cxn modelId="{F2335FEC-B661-4AB2-B84E-46B9C5DA4E62}" type="presOf" srcId="{0E6208A8-8B89-4F79-988C-F7259DB18A68}" destId="{C74D058C-EDAF-4307-A6DF-87892CC11A98}" srcOrd="0" destOrd="0" presId="urn:microsoft.com/office/officeart/2005/8/layout/venn1"/>
    <dgm:cxn modelId="{4EFCC640-AB7D-4B6C-8BC9-0B3246717247}" type="presParOf" srcId="{4F8FDE20-8629-4AAA-A74B-5590857A2A43}" destId="{82DA346D-6311-4E1C-A487-11DF9CCB0DB9}" srcOrd="0" destOrd="0" presId="urn:microsoft.com/office/officeart/2005/8/layout/venn1"/>
    <dgm:cxn modelId="{532E11A7-906D-47D0-9D46-95550EF9B3B9}" type="presParOf" srcId="{4F8FDE20-8629-4AAA-A74B-5590857A2A43}" destId="{2C6B3862-86D0-4028-8A66-7BA71F0BBA79}" srcOrd="1" destOrd="0" presId="urn:microsoft.com/office/officeart/2005/8/layout/venn1"/>
    <dgm:cxn modelId="{42C03353-3129-4352-8BED-BC180312DA81}" type="presParOf" srcId="{4F8FDE20-8629-4AAA-A74B-5590857A2A43}" destId="{C74D058C-EDAF-4307-A6DF-87892CC11A98}" srcOrd="2" destOrd="0" presId="urn:microsoft.com/office/officeart/2005/8/layout/venn1"/>
    <dgm:cxn modelId="{0ED40603-F4D2-4DF1-A050-D78CB327CF1C}" type="presParOf" srcId="{4F8FDE20-8629-4AAA-A74B-5590857A2A43}" destId="{BE7B4D7B-F6A4-4B79-AE38-24F33D02A3B6}" srcOrd="3" destOrd="0" presId="urn:microsoft.com/office/officeart/2005/8/layout/venn1"/>
    <dgm:cxn modelId="{C1DA7A1B-F3F5-4CA5-8696-D7E891B9B412}" type="presParOf" srcId="{4F8FDE20-8629-4AAA-A74B-5590857A2A43}" destId="{8316DA94-926E-49AD-AAC9-88EDD6679A44}" srcOrd="4" destOrd="0" presId="urn:microsoft.com/office/officeart/2005/8/layout/venn1"/>
    <dgm:cxn modelId="{A14FEACF-CA53-40BF-A091-76CBC1E85D36}" type="presParOf" srcId="{4F8FDE20-8629-4AAA-A74B-5590857A2A43}" destId="{2CC1C26F-54B6-48DC-9B31-29CFB048ED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A346D-6311-4E1C-A487-11DF9CCB0DB9}">
      <dsp:nvSpPr>
        <dsp:cNvPr id="0" name=""/>
        <dsp:cNvSpPr/>
      </dsp:nvSpPr>
      <dsp:spPr>
        <a:xfrm>
          <a:off x="1805952" y="1474874"/>
          <a:ext cx="2438400" cy="243840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Islam</a:t>
          </a:r>
        </a:p>
      </dsp:txBody>
      <dsp:txXfrm>
        <a:off x="2131072" y="1901594"/>
        <a:ext cx="1788160" cy="1097280"/>
      </dsp:txXfrm>
    </dsp:sp>
    <dsp:sp modelId="{C74D058C-EDAF-4307-A6DF-87892CC11A98}">
      <dsp:nvSpPr>
        <dsp:cNvPr id="0" name=""/>
        <dsp:cNvSpPr/>
      </dsp:nvSpPr>
      <dsp:spPr>
        <a:xfrm>
          <a:off x="2697488" y="0"/>
          <a:ext cx="2438400" cy="243840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Christianity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43232" y="629919"/>
        <a:ext cx="1463040" cy="1341120"/>
      </dsp:txXfrm>
    </dsp:sp>
    <dsp:sp modelId="{8316DA94-926E-49AD-AAC9-88EDD6679A44}">
      <dsp:nvSpPr>
        <dsp:cNvPr id="0" name=""/>
        <dsp:cNvSpPr/>
      </dsp:nvSpPr>
      <dsp:spPr>
        <a:xfrm>
          <a:off x="944871" y="21100"/>
          <a:ext cx="2438400" cy="2438400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Judaism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4487" y="6510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bdd373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4bdd373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4bdd373f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4bdd373f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Instruct students that if anything is shared that they don’t have, they should write it 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34287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315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457200" y="4047099"/>
            <a:ext cx="8098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66" name="Google Shape;66;p17"/>
          <p:cNvGrpSpPr/>
          <p:nvPr/>
        </p:nvGrpSpPr>
        <p:grpSpPr>
          <a:xfrm>
            <a:off x="14990" y="1482493"/>
            <a:ext cx="2042389" cy="400050"/>
            <a:chOff x="0" y="2000250"/>
            <a:chExt cx="3733800" cy="533400"/>
          </a:xfrm>
        </p:grpSpPr>
        <p:sp>
          <p:nvSpPr>
            <p:cNvPr id="67" name="Google Shape;67;p17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  <a:gradFill>
              <a:gsLst>
                <a:gs pos="0">
                  <a:srgbClr val="FBB392"/>
                </a:gs>
                <a:gs pos="49000">
                  <a:srgbClr val="ED8642"/>
                </a:gs>
                <a:gs pos="49100">
                  <a:srgbClr val="E26509"/>
                </a:gs>
                <a:gs pos="92000">
                  <a:srgbClr val="FF842C"/>
                </a:gs>
                <a:gs pos="100000">
                  <a:srgbClr val="FF9451"/>
                </a:gs>
              </a:gsLst>
              <a:lin ang="5400012" scaled="0"/>
            </a:gradFill>
            <a:ln w="114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  <a:gradFill>
              <a:gsLst>
                <a:gs pos="0">
                  <a:srgbClr val="DDA3C1"/>
                </a:gs>
                <a:gs pos="49000">
                  <a:srgbClr val="C5689C"/>
                </a:gs>
                <a:gs pos="49100">
                  <a:srgbClr val="AF407E"/>
                </a:gs>
                <a:gs pos="92000">
                  <a:srgbClr val="D25F9F"/>
                </a:gs>
                <a:gs pos="100000">
                  <a:srgbClr val="DB78AD"/>
                </a:gs>
              </a:gsLst>
              <a:lin ang="5400012" scaled="0"/>
            </a:gradFill>
            <a:ln w="114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  <a:gradFill>
              <a:gsLst>
                <a:gs pos="0">
                  <a:srgbClr val="FBCC91"/>
                </a:gs>
                <a:gs pos="49000">
                  <a:srgbClr val="EDAD40"/>
                </a:gs>
                <a:gs pos="49100">
                  <a:srgbClr val="E19506"/>
                </a:gs>
                <a:gs pos="92000">
                  <a:srgbClr val="FFB528"/>
                </a:gs>
                <a:gs pos="100000">
                  <a:srgbClr val="FFC04F"/>
                </a:gs>
              </a:gsLst>
              <a:lin ang="5400012" scaled="0"/>
            </a:gradFill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  <a:gradFill>
              <a:gsLst>
                <a:gs pos="0">
                  <a:srgbClr val="E7A390"/>
                </a:gs>
                <a:gs pos="49000">
                  <a:srgbClr val="D46A40"/>
                </a:gs>
                <a:gs pos="49100">
                  <a:srgbClr val="C94608"/>
                </a:gs>
                <a:gs pos="92000">
                  <a:srgbClr val="E8622A"/>
                </a:gs>
                <a:gs pos="100000">
                  <a:srgbClr val="EF7951"/>
                </a:gs>
              </a:gsLst>
              <a:lin ang="5400012" scaled="0"/>
            </a:gradFill>
            <a:ln w="114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  <a:gradFill>
              <a:gsLst>
                <a:gs pos="0">
                  <a:srgbClr val="C6A0CF"/>
                </a:gs>
                <a:gs pos="49000">
                  <a:srgbClr val="A464B2"/>
                </a:gs>
                <a:gs pos="49100">
                  <a:srgbClr val="8D3C9E"/>
                </a:gs>
                <a:gs pos="92000">
                  <a:srgbClr val="AB5BBE"/>
                </a:gs>
                <a:gs pos="100000">
                  <a:srgbClr val="B874C9"/>
                </a:gs>
              </a:gsLst>
              <a:lin ang="5400012" scaled="0"/>
            </a:gradFill>
            <a:ln w="114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  <a:gradFill>
              <a:gsLst>
                <a:gs pos="0">
                  <a:srgbClr val="CD92A1"/>
                </a:gs>
                <a:gs pos="49000">
                  <a:srgbClr val="B04568"/>
                </a:gs>
                <a:gs pos="49100">
                  <a:srgbClr val="A31647"/>
                </a:gs>
                <a:gs pos="92000">
                  <a:srgbClr val="C03462"/>
                </a:gs>
                <a:gs pos="100000">
                  <a:srgbClr val="CA5979"/>
                </a:gs>
              </a:gsLst>
              <a:lin ang="5400012" scaled="0"/>
            </a:gradFill>
            <a:ln w="114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  <a:gradFill>
              <a:gsLst>
                <a:gs pos="0">
                  <a:srgbClr val="CD92A1"/>
                </a:gs>
                <a:gs pos="49000">
                  <a:srgbClr val="B04568"/>
                </a:gs>
                <a:gs pos="49100">
                  <a:srgbClr val="A31647"/>
                </a:gs>
                <a:gs pos="92000">
                  <a:srgbClr val="C03462"/>
                </a:gs>
                <a:gs pos="100000">
                  <a:srgbClr val="CA5979"/>
                </a:gs>
              </a:gsLst>
              <a:lin ang="5400012" scaled="0"/>
            </a:gradFill>
            <a:ln w="114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4" name="Google Shape;74;p17"/>
          <p:cNvGrpSpPr/>
          <p:nvPr/>
        </p:nvGrpSpPr>
        <p:grpSpPr>
          <a:xfrm>
            <a:off x="8584055" y="1482493"/>
            <a:ext cx="552276" cy="407194"/>
            <a:chOff x="8667750" y="2000250"/>
            <a:chExt cx="476100" cy="542925"/>
          </a:xfrm>
        </p:grpSpPr>
        <p:sp>
          <p:nvSpPr>
            <p:cNvPr id="75" name="Google Shape;75;p17"/>
            <p:cNvSpPr/>
            <p:nvPr/>
          </p:nvSpPr>
          <p:spPr>
            <a:xfrm>
              <a:off x="8667750" y="2381250"/>
              <a:ext cx="476100" cy="76200"/>
            </a:xfrm>
            <a:prstGeom prst="rect">
              <a:avLst/>
            </a:prstGeom>
            <a:gradFill>
              <a:gsLst>
                <a:gs pos="0">
                  <a:srgbClr val="FBB392"/>
                </a:gs>
                <a:gs pos="49000">
                  <a:srgbClr val="ED8642"/>
                </a:gs>
                <a:gs pos="49100">
                  <a:srgbClr val="E26509"/>
                </a:gs>
                <a:gs pos="92000">
                  <a:srgbClr val="FF842C"/>
                </a:gs>
                <a:gs pos="100000">
                  <a:srgbClr val="FF9451"/>
                </a:gs>
              </a:gsLst>
              <a:lin ang="5400012" scaled="0"/>
            </a:gradFill>
            <a:ln w="114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8667750" y="2305050"/>
              <a:ext cx="476100" cy="76200"/>
            </a:xfrm>
            <a:prstGeom prst="rect">
              <a:avLst/>
            </a:prstGeom>
            <a:gradFill>
              <a:gsLst>
                <a:gs pos="0">
                  <a:srgbClr val="DDA3C1"/>
                </a:gs>
                <a:gs pos="49000">
                  <a:srgbClr val="C5689C"/>
                </a:gs>
                <a:gs pos="49100">
                  <a:srgbClr val="AF407E"/>
                </a:gs>
                <a:gs pos="92000">
                  <a:srgbClr val="D25F9F"/>
                </a:gs>
                <a:gs pos="100000">
                  <a:srgbClr val="DB78AD"/>
                </a:gs>
              </a:gsLst>
              <a:lin ang="5400012" scaled="0"/>
            </a:gradFill>
            <a:ln w="114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8667750" y="2228850"/>
              <a:ext cx="476100" cy="76200"/>
            </a:xfrm>
            <a:prstGeom prst="rect">
              <a:avLst/>
            </a:prstGeom>
            <a:gradFill>
              <a:gsLst>
                <a:gs pos="0">
                  <a:srgbClr val="FBCC91"/>
                </a:gs>
                <a:gs pos="49000">
                  <a:srgbClr val="EDAD40"/>
                </a:gs>
                <a:gs pos="49100">
                  <a:srgbClr val="E19506"/>
                </a:gs>
                <a:gs pos="92000">
                  <a:srgbClr val="FFB528"/>
                </a:gs>
                <a:gs pos="100000">
                  <a:srgbClr val="FFC04F"/>
                </a:gs>
              </a:gsLst>
              <a:lin ang="5400012" scaled="0"/>
            </a:gradFill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8667750" y="2152650"/>
              <a:ext cx="476100" cy="76200"/>
            </a:xfrm>
            <a:prstGeom prst="rect">
              <a:avLst/>
            </a:prstGeom>
            <a:gradFill>
              <a:gsLst>
                <a:gs pos="0">
                  <a:srgbClr val="E7A390"/>
                </a:gs>
                <a:gs pos="49000">
                  <a:srgbClr val="D46A40"/>
                </a:gs>
                <a:gs pos="49100">
                  <a:srgbClr val="C94608"/>
                </a:gs>
                <a:gs pos="92000">
                  <a:srgbClr val="E8622A"/>
                </a:gs>
                <a:gs pos="100000">
                  <a:srgbClr val="EF7951"/>
                </a:gs>
              </a:gsLst>
              <a:lin ang="5400012" scaled="0"/>
            </a:gradFill>
            <a:ln w="114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8667750" y="2076450"/>
              <a:ext cx="476100" cy="76200"/>
            </a:xfrm>
            <a:prstGeom prst="rect">
              <a:avLst/>
            </a:prstGeom>
            <a:gradFill>
              <a:gsLst>
                <a:gs pos="0">
                  <a:srgbClr val="C6A0CF"/>
                </a:gs>
                <a:gs pos="49000">
                  <a:srgbClr val="A464B2"/>
                </a:gs>
                <a:gs pos="49100">
                  <a:srgbClr val="8D3C9E"/>
                </a:gs>
                <a:gs pos="92000">
                  <a:srgbClr val="AB5BBE"/>
                </a:gs>
                <a:gs pos="100000">
                  <a:srgbClr val="B874C9"/>
                </a:gs>
              </a:gsLst>
              <a:lin ang="5400012" scaled="0"/>
            </a:gradFill>
            <a:ln w="114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8667750" y="2000250"/>
              <a:ext cx="476100" cy="76200"/>
            </a:xfrm>
            <a:prstGeom prst="rect">
              <a:avLst/>
            </a:prstGeom>
            <a:gradFill>
              <a:gsLst>
                <a:gs pos="0">
                  <a:srgbClr val="CD92A1"/>
                </a:gs>
                <a:gs pos="49000">
                  <a:srgbClr val="B04568"/>
                </a:gs>
                <a:gs pos="49100">
                  <a:srgbClr val="A31647"/>
                </a:gs>
                <a:gs pos="92000">
                  <a:srgbClr val="C03462"/>
                </a:gs>
                <a:gs pos="100000">
                  <a:srgbClr val="CA5979"/>
                </a:gs>
              </a:gsLst>
              <a:lin ang="5400012" scaled="0"/>
            </a:gradFill>
            <a:ln w="114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8667750" y="2466975"/>
              <a:ext cx="476100" cy="76200"/>
            </a:xfrm>
            <a:prstGeom prst="rect">
              <a:avLst/>
            </a:prstGeom>
            <a:gradFill>
              <a:gsLst>
                <a:gs pos="0">
                  <a:srgbClr val="CD92A1"/>
                </a:gs>
                <a:gs pos="49000">
                  <a:srgbClr val="B04568"/>
                </a:gs>
                <a:gs pos="49100">
                  <a:srgbClr val="A31647"/>
                </a:gs>
                <a:gs pos="92000">
                  <a:srgbClr val="C03462"/>
                </a:gs>
                <a:gs pos="100000">
                  <a:srgbClr val="CA5979"/>
                </a:gs>
              </a:gsLst>
              <a:lin ang="5400012" scaled="0"/>
            </a:gradFill>
            <a:ln w="114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2" name="Google Shape;82;p17"/>
          <p:cNvSpPr/>
          <p:nvPr/>
        </p:nvSpPr>
        <p:spPr>
          <a:xfrm>
            <a:off x="8572500" y="4529138"/>
            <a:ext cx="152400" cy="114300"/>
          </a:xfrm>
          <a:prstGeom prst="ellipse">
            <a:avLst/>
          </a:prstGeom>
          <a:gradFill>
            <a:gsLst>
              <a:gs pos="0">
                <a:srgbClr val="FBB392"/>
              </a:gs>
              <a:gs pos="49000">
                <a:srgbClr val="ED8642"/>
              </a:gs>
              <a:gs pos="49100">
                <a:srgbClr val="E26509"/>
              </a:gs>
              <a:gs pos="92000">
                <a:srgbClr val="FF842C"/>
              </a:gs>
              <a:gs pos="100000">
                <a:srgbClr val="FF9451"/>
              </a:gs>
            </a:gsLst>
            <a:lin ang="5400012" scaled="0"/>
          </a:gradFill>
          <a:ln w="114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8572500" y="4743450"/>
            <a:ext cx="152400" cy="114300"/>
          </a:xfrm>
          <a:prstGeom prst="ellipse">
            <a:avLst/>
          </a:prstGeom>
          <a:gradFill>
            <a:gsLst>
              <a:gs pos="0">
                <a:srgbClr val="FBCC91"/>
              </a:gs>
              <a:gs pos="49000">
                <a:srgbClr val="EDAD40"/>
              </a:gs>
              <a:gs pos="49100">
                <a:srgbClr val="E19506"/>
              </a:gs>
              <a:gs pos="92000">
                <a:srgbClr val="FFB528"/>
              </a:gs>
              <a:gs pos="100000">
                <a:srgbClr val="FFC04F"/>
              </a:gs>
            </a:gsLst>
            <a:lin ang="5400012" scaled="0"/>
          </a:gradFill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8572500" y="4107656"/>
            <a:ext cx="152400" cy="114300"/>
          </a:xfrm>
          <a:prstGeom prst="ellipse">
            <a:avLst/>
          </a:prstGeom>
          <a:gradFill>
            <a:gsLst>
              <a:gs pos="0">
                <a:srgbClr val="CD92A1"/>
              </a:gs>
              <a:gs pos="49000">
                <a:srgbClr val="B04568"/>
              </a:gs>
              <a:gs pos="49100">
                <a:srgbClr val="A31647"/>
              </a:gs>
              <a:gs pos="92000">
                <a:srgbClr val="C03462"/>
              </a:gs>
              <a:gs pos="100000">
                <a:srgbClr val="CA5979"/>
              </a:gs>
            </a:gsLst>
            <a:lin ang="5400012" scaled="0"/>
          </a:gradFill>
          <a:ln w="114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8572500" y="4314825"/>
            <a:ext cx="152400" cy="114300"/>
          </a:xfrm>
          <a:prstGeom prst="ellipse">
            <a:avLst/>
          </a:prstGeom>
          <a:gradFill>
            <a:gsLst>
              <a:gs pos="0">
                <a:srgbClr val="E7A390"/>
              </a:gs>
              <a:gs pos="49000">
                <a:srgbClr val="D46A40"/>
              </a:gs>
              <a:gs pos="49100">
                <a:srgbClr val="C94608"/>
              </a:gs>
              <a:gs pos="92000">
                <a:srgbClr val="E8622A"/>
              </a:gs>
              <a:gs pos="100000">
                <a:srgbClr val="EF7951"/>
              </a:gs>
            </a:gsLst>
            <a:lin ang="5400012" scaled="0"/>
          </a:gradFill>
          <a:ln w="114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6705600" y="4686300"/>
            <a:ext cx="1828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714936" y="4613324"/>
            <a:ext cx="4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57200" y="4686300"/>
            <a:ext cx="3261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057400" y="211014"/>
            <a:ext cx="65091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7F37"/>
              </a:buClr>
              <a:buSzPts val="7200"/>
              <a:buFont typeface="Trebuchet MS"/>
              <a:buNone/>
              <a:defRPr sz="7200" b="1" i="0" u="none" strike="noStrike" cap="none">
                <a:solidFill>
                  <a:srgbClr val="E17F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705600" y="4686300"/>
            <a:ext cx="1828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457200" y="4686300"/>
            <a:ext cx="3261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714936" y="4613324"/>
            <a:ext cx="4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28600" y="1257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7F37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rgbClr val="E17F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Question &amp; Answer">
  <p:cSld name="Simple Question &amp; Answ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705600" y="4686300"/>
            <a:ext cx="1828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457200" y="4686300"/>
            <a:ext cx="3261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714936" y="4613324"/>
            <a:ext cx="4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FDF"/>
              </a:buClr>
              <a:buSzPts val="3600"/>
              <a:buFont typeface="Trebuchet MS"/>
              <a:buNone/>
              <a:defRPr sz="3600" b="0" i="1" u="none" strike="noStrike" cap="none">
                <a:solidFill>
                  <a:srgbClr val="DFDFD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228600" y="1257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E17F37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rgbClr val="E17F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■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○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■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Monotheism: </a:t>
            </a:r>
            <a:br>
              <a:rPr lang="en" dirty="0"/>
            </a:br>
            <a:r>
              <a:rPr lang="en" dirty="0"/>
              <a:t>Everyone Prophets</a:t>
            </a:r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r>
              <a:rPr lang="en" baseline="30000" dirty="0"/>
              <a:t>th</a:t>
            </a:r>
            <a:r>
              <a:rPr lang="en" dirty="0"/>
              <a:t> Grade Geography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890475" y="1091525"/>
            <a:ext cx="7344000" cy="26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Essential Question: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the main beliefs of the three major religions?</a:t>
            </a:r>
            <a:endParaRPr sz="24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Out: Monotheism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Draw three concentric circles, as shown.</a:t>
            </a:r>
          </a:p>
          <a:p>
            <a:r>
              <a:rPr lang="en-US" sz="2200" dirty="0"/>
              <a:t>During the brainstorm, record your thoughts in the innermost circle</a:t>
            </a:r>
          </a:p>
          <a:p>
            <a:r>
              <a:rPr lang="en-US" sz="2200" dirty="0"/>
              <a:t>Write down everything you know about Judaism, Christianity, and Islam.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7C2EBC-0E1B-4FE9-BD0E-147B63709625}"/>
              </a:ext>
            </a:extLst>
          </p:cNvPr>
          <p:cNvSpPr/>
          <p:nvPr/>
        </p:nvSpPr>
        <p:spPr>
          <a:xfrm>
            <a:off x="5102420" y="1336009"/>
            <a:ext cx="3430155" cy="3430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C7F0D6-82C6-4FE7-B357-026D1FD8D80F}"/>
              </a:ext>
            </a:extLst>
          </p:cNvPr>
          <p:cNvSpPr/>
          <p:nvPr/>
        </p:nvSpPr>
        <p:spPr>
          <a:xfrm>
            <a:off x="5557685" y="2251024"/>
            <a:ext cx="2515140" cy="2515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2A0D6-991C-4023-B6C0-1A4ACEDDEB7B}"/>
              </a:ext>
            </a:extLst>
          </p:cNvPr>
          <p:cNvSpPr/>
          <p:nvPr/>
        </p:nvSpPr>
        <p:spPr>
          <a:xfrm>
            <a:off x="5995040" y="3127453"/>
            <a:ext cx="1634490" cy="16344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370C1AC0-6F46-409B-B6F3-047A875B47C5}"/>
              </a:ext>
            </a:extLst>
          </p:cNvPr>
          <p:cNvSpPr/>
          <p:nvPr/>
        </p:nvSpPr>
        <p:spPr>
          <a:xfrm>
            <a:off x="4572000" y="3783629"/>
            <a:ext cx="1574305" cy="4046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EC73D-3C97-4DF4-9D23-D8EAE88242F9}"/>
              </a:ext>
            </a:extLst>
          </p:cNvPr>
          <p:cNvSpPr txBox="1"/>
          <p:nvPr/>
        </p:nvSpPr>
        <p:spPr>
          <a:xfrm>
            <a:off x="6127820" y="3644616"/>
            <a:ext cx="1443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brainstorm: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Judaism, Christianity, and Islam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7C80CFB-47C3-4B8C-A3CD-A076FADB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Out: Monotheism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Share what you wrote with your group.</a:t>
            </a:r>
          </a:p>
          <a:p>
            <a:r>
              <a:rPr lang="en-US" sz="2200" dirty="0"/>
              <a:t>If your group discusses something you didn’t know, add the new information to the second circle. </a:t>
            </a:r>
          </a:p>
          <a:p>
            <a:r>
              <a:rPr lang="en-US" sz="2200" dirty="0"/>
              <a:t>Be prepared to share with the class.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7C2EBC-0E1B-4FE9-BD0E-147B63709625}"/>
              </a:ext>
            </a:extLst>
          </p:cNvPr>
          <p:cNvSpPr/>
          <p:nvPr/>
        </p:nvSpPr>
        <p:spPr>
          <a:xfrm>
            <a:off x="5102420" y="1336009"/>
            <a:ext cx="3430155" cy="3430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C7F0D6-82C6-4FE7-B357-026D1FD8D80F}"/>
              </a:ext>
            </a:extLst>
          </p:cNvPr>
          <p:cNvSpPr/>
          <p:nvPr/>
        </p:nvSpPr>
        <p:spPr>
          <a:xfrm>
            <a:off x="5557685" y="2251024"/>
            <a:ext cx="2515140" cy="25151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2A0D6-991C-4023-B6C0-1A4ACEDDEB7B}"/>
              </a:ext>
            </a:extLst>
          </p:cNvPr>
          <p:cNvSpPr/>
          <p:nvPr/>
        </p:nvSpPr>
        <p:spPr>
          <a:xfrm>
            <a:off x="5995040" y="3127453"/>
            <a:ext cx="1634490" cy="16344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D4A70-DE38-475E-896F-86893A5B17D7}"/>
              </a:ext>
            </a:extLst>
          </p:cNvPr>
          <p:cNvSpPr txBox="1"/>
          <p:nvPr/>
        </p:nvSpPr>
        <p:spPr>
          <a:xfrm>
            <a:off x="6090327" y="2565507"/>
            <a:ext cx="1443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your partners wrote, but you didn’t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956DF-3BE7-46AA-B058-A24C464285AC}"/>
              </a:ext>
            </a:extLst>
          </p:cNvPr>
          <p:cNvSpPr txBox="1"/>
          <p:nvPr/>
        </p:nvSpPr>
        <p:spPr>
          <a:xfrm>
            <a:off x="6127820" y="3644616"/>
            <a:ext cx="1443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brainstorm: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Judaism, Christianity, and Islam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00AAFC6-9D5C-4054-843F-96275E0D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Reading: Jigsaw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4114800" cy="3326100"/>
          </a:xfrm>
        </p:spPr>
        <p:txBody>
          <a:bodyPr/>
          <a:lstStyle/>
          <a:p>
            <a:r>
              <a:rPr lang="en-US" sz="2200" dirty="0"/>
              <a:t>With your group, divide up the readings:</a:t>
            </a:r>
          </a:p>
          <a:p>
            <a:pPr lvl="1" indent="-355600">
              <a:spcBef>
                <a:spcPts val="520"/>
              </a:spcBef>
              <a:buClr>
                <a:schemeClr val="accent4"/>
              </a:buClr>
              <a:buSzPts val="2000"/>
            </a:pPr>
            <a:r>
              <a:rPr lang="en-US" dirty="0"/>
              <a:t>Everyone reads “Three Religions, One God”</a:t>
            </a:r>
          </a:p>
          <a:p>
            <a:pPr lvl="1" indent="-355600">
              <a:spcBef>
                <a:spcPts val="0"/>
              </a:spcBef>
              <a:buClr>
                <a:schemeClr val="accent4"/>
              </a:buClr>
              <a:buSzPts val="2000"/>
            </a:pPr>
            <a:r>
              <a:rPr lang="en-US" dirty="0"/>
              <a:t>One person reads “Judaism”</a:t>
            </a:r>
          </a:p>
          <a:p>
            <a:pPr lvl="1" indent="-355600">
              <a:spcBef>
                <a:spcPts val="0"/>
              </a:spcBef>
              <a:buClr>
                <a:schemeClr val="accent4"/>
              </a:buClr>
              <a:buSzPts val="2000"/>
            </a:pPr>
            <a:r>
              <a:rPr lang="en-US" dirty="0"/>
              <a:t>One person reads “Christianity”</a:t>
            </a:r>
          </a:p>
          <a:p>
            <a:pPr lvl="1" indent="-355600">
              <a:spcBef>
                <a:spcPts val="0"/>
              </a:spcBef>
              <a:buClr>
                <a:schemeClr val="accent4"/>
              </a:buClr>
              <a:buSzPts val="2000"/>
            </a:pPr>
            <a:r>
              <a:rPr lang="en-US" dirty="0"/>
              <a:t>One person reads “Islam”</a:t>
            </a:r>
          </a:p>
          <a:p>
            <a:endParaRPr lang="en-US" dirty="0"/>
          </a:p>
        </p:txBody>
      </p:sp>
      <p:pic>
        <p:nvPicPr>
          <p:cNvPr id="11" name="Google Shape;148;p26">
            <a:extLst>
              <a:ext uri="{FF2B5EF4-FFF2-40B4-BE49-F238E27FC236}">
                <a16:creationId xmlns:a16="http://schemas.microsoft.com/office/drawing/2014/main" id="{8F3F3886-4728-48A0-AA58-179F2840E9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9" b="149"/>
          <a:stretch/>
        </p:blipFill>
        <p:spPr>
          <a:xfrm rot="613250">
            <a:off x="5591183" y="1000290"/>
            <a:ext cx="2480388" cy="314292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49DC117-115B-4B0C-9FFD-C833A9DE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Reading: CUS and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4114800" cy="3326100"/>
          </a:xfrm>
        </p:spPr>
        <p:txBody>
          <a:bodyPr/>
          <a:lstStyle/>
          <a:p>
            <a:r>
              <a:rPr lang="en-US" sz="2200" dirty="0"/>
              <a:t>As you read you read your part:</a:t>
            </a:r>
          </a:p>
          <a:p>
            <a:pPr lvl="1" indent="-355600">
              <a:buClr>
                <a:schemeClr val="accent4"/>
              </a:buClr>
              <a:buSzPts val="2000"/>
            </a:pPr>
            <a:r>
              <a:rPr lang="en-US" b="1" dirty="0">
                <a:solidFill>
                  <a:schemeClr val="accent4"/>
                </a:solidFill>
              </a:rPr>
              <a:t>Circle</a:t>
            </a:r>
            <a:r>
              <a:rPr lang="en-US" dirty="0"/>
              <a:t> important people or figures for the religion.</a:t>
            </a:r>
          </a:p>
          <a:p>
            <a:pPr lvl="1" indent="-355600">
              <a:buClr>
                <a:schemeClr val="accent4"/>
              </a:buClr>
              <a:buSzPts val="2000"/>
            </a:pPr>
            <a:r>
              <a:rPr lang="en-US" b="1" dirty="0">
                <a:solidFill>
                  <a:schemeClr val="accent4"/>
                </a:solidFill>
              </a:rPr>
              <a:t>Underline</a:t>
            </a:r>
            <a:r>
              <a:rPr lang="en-US" dirty="0"/>
              <a:t> important books or writings for the religion.</a:t>
            </a:r>
          </a:p>
          <a:p>
            <a:pPr lvl="1" indent="-355600">
              <a:buClr>
                <a:schemeClr val="accent4"/>
              </a:buClr>
              <a:buSzPts val="2000"/>
            </a:pPr>
            <a:r>
              <a:rPr lang="en-US" b="1" dirty="0">
                <a:solidFill>
                  <a:schemeClr val="accent4"/>
                </a:solidFill>
              </a:rPr>
              <a:t>Star</a:t>
            </a:r>
            <a:r>
              <a:rPr lang="en-US" dirty="0"/>
              <a:t> core beliefs for the religion.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oogle Shape;155;p27">
            <a:extLst>
              <a:ext uri="{FF2B5EF4-FFF2-40B4-BE49-F238E27FC236}">
                <a16:creationId xmlns:a16="http://schemas.microsoft.com/office/drawing/2014/main" id="{5D70D0FC-269A-4232-B981-AA4EF8E1EB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94846">
            <a:off x="5627777" y="1001635"/>
            <a:ext cx="2422471" cy="313614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B6B5B26-3CD0-48E5-8DF2-22CD0FE0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Out: Monotheism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Share with your group what you circled, underlined, and starred.</a:t>
            </a:r>
          </a:p>
          <a:p>
            <a:r>
              <a:rPr lang="en-US" sz="2200" dirty="0"/>
              <a:t>In the last circle, write down everything you learned from your reading, and what you learned from your group members. 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7C2EBC-0E1B-4FE9-BD0E-147B63709625}"/>
              </a:ext>
            </a:extLst>
          </p:cNvPr>
          <p:cNvSpPr/>
          <p:nvPr/>
        </p:nvSpPr>
        <p:spPr>
          <a:xfrm>
            <a:off x="5102420" y="1336009"/>
            <a:ext cx="3430155" cy="34301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C7F0D6-82C6-4FE7-B357-026D1FD8D80F}"/>
              </a:ext>
            </a:extLst>
          </p:cNvPr>
          <p:cNvSpPr/>
          <p:nvPr/>
        </p:nvSpPr>
        <p:spPr>
          <a:xfrm>
            <a:off x="5557685" y="2251024"/>
            <a:ext cx="2515140" cy="2515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2A0D6-991C-4023-B6C0-1A4ACEDDEB7B}"/>
              </a:ext>
            </a:extLst>
          </p:cNvPr>
          <p:cNvSpPr/>
          <p:nvPr/>
        </p:nvSpPr>
        <p:spPr>
          <a:xfrm>
            <a:off x="5995040" y="3127453"/>
            <a:ext cx="1634490" cy="16344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D4A70-DE38-475E-896F-86893A5B17D7}"/>
              </a:ext>
            </a:extLst>
          </p:cNvPr>
          <p:cNvSpPr txBox="1"/>
          <p:nvPr/>
        </p:nvSpPr>
        <p:spPr>
          <a:xfrm>
            <a:off x="6127819" y="2565507"/>
            <a:ext cx="1443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your partners wrote, but you didn’t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E08B0-F13E-4022-ADAA-EE7E87F5CB51}"/>
              </a:ext>
            </a:extLst>
          </p:cNvPr>
          <p:cNvSpPr txBox="1"/>
          <p:nvPr/>
        </p:nvSpPr>
        <p:spPr>
          <a:xfrm>
            <a:off x="6127819" y="1518417"/>
            <a:ext cx="1443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learned from the reading and your group members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1655E-487B-468E-BCBF-F380CD702503}"/>
              </a:ext>
            </a:extLst>
          </p:cNvPr>
          <p:cNvSpPr txBox="1"/>
          <p:nvPr/>
        </p:nvSpPr>
        <p:spPr>
          <a:xfrm>
            <a:off x="6127820" y="3644616"/>
            <a:ext cx="1443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brainstorm: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Judaism, Christianity, and Islam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ED0AC83-B2F9-42A7-83DF-E88D6E894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C43C-724F-4FDE-966A-AEC096D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3F54-1EDE-4F15-84C5-E5461402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520"/>
              </a:spcBef>
              <a:buNone/>
            </a:pPr>
            <a:r>
              <a:rPr lang="en-US" sz="2000" dirty="0"/>
              <a:t>With your group, fill out your Venn diagram:</a:t>
            </a:r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2000" dirty="0"/>
              <a:t>In individual circles, write down only information that pertains to the labeled religion. </a:t>
            </a:r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2000" dirty="0"/>
              <a:t>Where two circles intersect, write down similarities between both circles’ religions. </a:t>
            </a:r>
          </a:p>
          <a:p>
            <a:pPr lvl="0" indent="-342900">
              <a:spcBef>
                <a:spcPts val="0"/>
              </a:spcBef>
              <a:buSzPts val="1800"/>
              <a:buAutoNum type="arabicPeriod"/>
            </a:pPr>
            <a:r>
              <a:rPr lang="en-US" sz="2000" dirty="0"/>
              <a:t>In the center space, write down similarities between all three religions.</a:t>
            </a:r>
          </a:p>
          <a:p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DEF9F137-C392-40A1-9D5E-FF37A4021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81930"/>
              </p:ext>
            </p:extLst>
          </p:nvPr>
        </p:nvGraphicFramePr>
        <p:xfrm>
          <a:off x="3550920" y="7021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FDDCF25-179A-4F3B-9AB4-299E3FDEE065}"/>
              </a:ext>
            </a:extLst>
          </p:cNvPr>
          <p:cNvSpPr txBox="1"/>
          <p:nvPr/>
        </p:nvSpPr>
        <p:spPr>
          <a:xfrm>
            <a:off x="5322570" y="199099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8A93C4-AAE0-443B-9204-A7737E184702}"/>
              </a:ext>
            </a:extLst>
          </p:cNvPr>
          <p:cNvSpPr txBox="1"/>
          <p:nvPr/>
        </p:nvSpPr>
        <p:spPr>
          <a:xfrm>
            <a:off x="5909310" y="2571750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52C94-8309-4A69-80FB-194FCEC14A54}"/>
              </a:ext>
            </a:extLst>
          </p:cNvPr>
          <p:cNvSpPr txBox="1"/>
          <p:nvPr/>
        </p:nvSpPr>
        <p:spPr>
          <a:xfrm>
            <a:off x="6446520" y="22331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65F6D6-6483-4CB4-B834-8044B0D92533}"/>
              </a:ext>
            </a:extLst>
          </p:cNvPr>
          <p:cNvSpPr txBox="1"/>
          <p:nvPr/>
        </p:nvSpPr>
        <p:spPr>
          <a:xfrm>
            <a:off x="7578090" y="199099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85139-9EFC-49CF-BE4C-D90B1BAE65DA}"/>
              </a:ext>
            </a:extLst>
          </p:cNvPr>
          <p:cNvSpPr txBox="1"/>
          <p:nvPr/>
        </p:nvSpPr>
        <p:spPr>
          <a:xfrm>
            <a:off x="7016115" y="2571750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111ADF-7B5A-4DDC-9C93-1757252B516A}"/>
              </a:ext>
            </a:extLst>
          </p:cNvPr>
          <p:cNvSpPr txBox="1"/>
          <p:nvPr/>
        </p:nvSpPr>
        <p:spPr>
          <a:xfrm>
            <a:off x="6446520" y="166626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E05C5-1715-44F1-A8A6-FCD318AB0C9E}"/>
              </a:ext>
            </a:extLst>
          </p:cNvPr>
          <p:cNvSpPr txBox="1"/>
          <p:nvPr/>
        </p:nvSpPr>
        <p:spPr>
          <a:xfrm>
            <a:off x="6446520" y="3758035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4" name="Content Placeholder 4">
            <a:extLst>
              <a:ext uri="{FF2B5EF4-FFF2-40B4-BE49-F238E27FC236}">
                <a16:creationId xmlns:a16="http://schemas.microsoft.com/office/drawing/2014/main" id="{45EE3748-AEBD-4674-9E5A-2FE2E2BCC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345</Words>
  <Application>Microsoft Office PowerPoint</Application>
  <PresentationFormat>On-screen Show (16:9)</PresentationFormat>
  <Paragraphs>54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Georgia</vt:lpstr>
      <vt:lpstr>Constantia</vt:lpstr>
      <vt:lpstr>Noto Sans Symbols</vt:lpstr>
      <vt:lpstr>Trebuchet MS</vt:lpstr>
      <vt:lpstr>Calibri</vt:lpstr>
      <vt:lpstr>LEARN theme</vt:lpstr>
      <vt:lpstr>PowerPoint Presentation</vt:lpstr>
      <vt:lpstr>Monotheism:  Everyone Prophets</vt:lpstr>
      <vt:lpstr>PowerPoint Presentation</vt:lpstr>
      <vt:lpstr>Inside Out: Monotheism</vt:lpstr>
      <vt:lpstr>Inside Out: Monotheism</vt:lpstr>
      <vt:lpstr>Reading: Jigsaw</vt:lpstr>
      <vt:lpstr>Reading: CUS and Discuss</vt:lpstr>
      <vt:lpstr>Inside Out: Monotheism</vt:lpstr>
      <vt:lpstr>Venn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Thurston, Taylor L.</cp:lastModifiedBy>
  <cp:revision>6</cp:revision>
  <dcterms:modified xsi:type="dcterms:W3CDTF">2019-10-25T14:18:43Z</dcterms:modified>
</cp:coreProperties>
</file>