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gG4JSV5SBuiw201G4Fe94ZhRoF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173" autoAdjust="0"/>
  </p:normalViewPr>
  <p:slideViewPr>
    <p:cSldViewPr snapToGrid="0">
      <p:cViewPr varScale="1">
        <p:scale>
          <a:sx n="132" d="100"/>
          <a:sy n="132" d="100"/>
        </p:scale>
        <p:origin x="1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romeo-juliet-play-theater-2498582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26403654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26403654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6403654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6403654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640365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640365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76128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8e805b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d8e805b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8e805b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7d8e805b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640365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640365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640365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640365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403654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26403654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531ce2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531ce2d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u="none" dirty="0">
                <a:solidFill>
                  <a:schemeClr val="hlink"/>
                </a:solidFill>
              </a:rPr>
              <a:t>Image source: </a:t>
            </a:r>
            <a:r>
              <a:rPr lang="en-US" u="none" dirty="0">
                <a:solidFill>
                  <a:schemeClr val="hlink"/>
                </a:solidFill>
              </a:rPr>
              <a:t>b0red. (2017, July 12). Romeo and Juliet. </a:t>
            </a:r>
            <a:r>
              <a:rPr lang="en-US" u="none" dirty="0" err="1">
                <a:solidFill>
                  <a:schemeClr val="hlink"/>
                </a:solidFill>
              </a:rPr>
              <a:t>Pixabay</a:t>
            </a:r>
            <a:r>
              <a:rPr lang="en-US" u="none" dirty="0">
                <a:solidFill>
                  <a:schemeClr val="hlink"/>
                </a:solidFill>
              </a:rPr>
              <a:t>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https://pixabay.com/vectors/romeo-juliet-play-theater-2498582/</a:t>
            </a: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6403654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6403654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Teacher’s Note: </a:t>
            </a:r>
            <a:r>
              <a:rPr lang="en-US" dirty="0"/>
              <a:t>Determine which color of highlighter you will assign for each type of figurative language add update the colors on this slide accordingly.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26403654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26403654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6" name="Google Shape;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LzMTjAqYd4?feature=oembed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LzMTjAqYd4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384835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My Love is Like Figurative Language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777537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Grade 9 English Language Arts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7264036548_0_2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7061024" y="1061076"/>
            <a:ext cx="1484721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7264036548_0_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42" name="Google Shape;142;g7264036548_0_24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4940711" cy="278977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Use sticky notes to provide comments on your classmates Anchor Charts.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Comments can include: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Constructive feedback.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stood out.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you liked.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Questions you still have.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64036548_0_7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 - Revisited</a:t>
            </a:r>
            <a:endParaRPr dirty="0"/>
          </a:p>
        </p:txBody>
      </p:sp>
      <p:sp>
        <p:nvSpPr>
          <p:cNvPr id="148" name="Google Shape;148;g7264036548_0_71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4616245" cy="16455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Review the feedback left for your Anchor Chart.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Make adjustments as needed.</a:t>
            </a:r>
            <a:endParaRPr dirty="0"/>
          </a:p>
        </p:txBody>
      </p:sp>
      <p:pic>
        <p:nvPicPr>
          <p:cNvPr id="5" name="Google Shape;135;g7264036548_0_18">
            <a:extLst>
              <a:ext uri="{FF2B5EF4-FFF2-40B4-BE49-F238E27FC236}">
                <a16:creationId xmlns:a16="http://schemas.microsoft.com/office/drawing/2014/main" id="{5F3F60A2-5A37-4FD4-BF05-4B2C0E6EC0B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7061019" y="1061077"/>
            <a:ext cx="1484725" cy="192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64036548_0_36"/>
          <p:cNvSpPr txBox="1">
            <a:spLocks noGrp="1"/>
          </p:cNvSpPr>
          <p:nvPr>
            <p:ph type="title"/>
          </p:nvPr>
        </p:nvSpPr>
        <p:spPr>
          <a:xfrm>
            <a:off x="419100" y="307933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Figurative Language Review</a:t>
            </a:r>
            <a:endParaRPr dirty="0"/>
          </a:p>
        </p:txBody>
      </p:sp>
      <p:pic>
        <p:nvPicPr>
          <p:cNvPr id="2" name="Online Media 1" title="Figurative Language in Songs Examples">
            <a:hlinkClick r:id="" action="ppaction://media"/>
            <a:extLst>
              <a:ext uri="{FF2B5EF4-FFF2-40B4-BE49-F238E27FC236}">
                <a16:creationId xmlns:a16="http://schemas.microsoft.com/office/drawing/2014/main" id="{75B18FE2-17A3-4802-83F9-8841B1785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3985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d8e805b68_0_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g7d8e805b68_0_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might being able to recognize literary features help us in appreciating literature?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d8e805b68_0_11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2" name="Google Shape;92;g7d8e805b68_0_11"/>
          <p:cNvSpPr txBox="1">
            <a:spLocks noGrp="1"/>
          </p:cNvSpPr>
          <p:nvPr>
            <p:ph type="body" idx="1"/>
          </p:nvPr>
        </p:nvSpPr>
        <p:spPr>
          <a:xfrm>
            <a:off x="457200" y="944032"/>
            <a:ext cx="8229600" cy="318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four types of figurative language: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400" dirty="0"/>
              <a:t>Hyperbole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Metaphor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400" dirty="0"/>
              <a:t>Personification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Simile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how figurative Language affects writing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64036548_0_36"/>
          <p:cNvSpPr txBox="1">
            <a:spLocks noGrp="1"/>
          </p:cNvSpPr>
          <p:nvPr>
            <p:ph type="title"/>
          </p:nvPr>
        </p:nvSpPr>
        <p:spPr>
          <a:xfrm>
            <a:off x="419100" y="307933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Figurative Language Review</a:t>
            </a:r>
            <a:endParaRPr dirty="0"/>
          </a:p>
        </p:txBody>
      </p:sp>
      <p:pic>
        <p:nvPicPr>
          <p:cNvPr id="2" name="Online Media 1" title="Figurative Language in Songs Examples">
            <a:hlinkClick r:id="" action="ppaction://media"/>
            <a:extLst>
              <a:ext uri="{FF2B5EF4-FFF2-40B4-BE49-F238E27FC236}">
                <a16:creationId xmlns:a16="http://schemas.microsoft.com/office/drawing/2014/main" id="{75B18FE2-17A3-4802-83F9-8841B1785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3985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264036548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 a Card!</a:t>
            </a:r>
            <a:endParaRPr dirty="0"/>
          </a:p>
        </p:txBody>
      </p:sp>
      <p:pic>
        <p:nvPicPr>
          <p:cNvPr id="105" name="Google Shape;105;g7264036548_0_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6853351" y="1061251"/>
            <a:ext cx="1486956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439632-66E8-4E43-BB96-016BF3369816}"/>
              </a:ext>
            </a:extLst>
          </p:cNvPr>
          <p:cNvSpPr txBox="1"/>
          <p:nvPr/>
        </p:nvSpPr>
        <p:spPr>
          <a:xfrm>
            <a:off x="457200" y="1646886"/>
            <a:ext cx="3510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♥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Personification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Simile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Metaphor</a:t>
            </a:r>
          </a:p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♦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Hyperbole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264036548_0_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Window Notes</a:t>
            </a:r>
            <a:endParaRPr/>
          </a:p>
        </p:txBody>
      </p:sp>
      <p:sp>
        <p:nvSpPr>
          <p:cNvPr id="111" name="Google Shape;111;g7264036548_0_48"/>
          <p:cNvSpPr txBox="1">
            <a:spLocks noGrp="1"/>
          </p:cNvSpPr>
          <p:nvPr>
            <p:ph type="body" idx="1"/>
          </p:nvPr>
        </p:nvSpPr>
        <p:spPr>
          <a:xfrm>
            <a:off x="457200" y="1445341"/>
            <a:ext cx="5459853" cy="280167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As a group:</a:t>
            </a:r>
          </a:p>
          <a:p>
            <a:r>
              <a:rPr lang="en-US" dirty="0"/>
              <a:t>Identify an example from the video.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Define your term.</a:t>
            </a:r>
          </a:p>
          <a:p>
            <a:pPr>
              <a:spcBef>
                <a:spcPts val="0"/>
              </a:spcBef>
            </a:pPr>
            <a:r>
              <a:rPr lang="en-US" dirty="0"/>
              <a:t>Come up with your own examples.</a:t>
            </a:r>
            <a:endParaRPr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Decide who in your group will share out with the class.</a:t>
            </a:r>
            <a:endParaRPr dirty="0"/>
          </a:p>
        </p:txBody>
      </p:sp>
      <p:pic>
        <p:nvPicPr>
          <p:cNvPr id="5" name="Google Shape;105;g7264036548_0_6">
            <a:extLst>
              <a:ext uri="{FF2B5EF4-FFF2-40B4-BE49-F238E27FC236}">
                <a16:creationId xmlns:a16="http://schemas.microsoft.com/office/drawing/2014/main" id="{AF2BD0B6-8E57-403B-97CC-00D7BB373ED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6853351" y="1061251"/>
            <a:ext cx="1486956" cy="192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531ce2d6f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Romeo and Juliet</a:t>
            </a:r>
            <a:endParaRPr/>
          </a:p>
        </p:txBody>
      </p:sp>
      <p:sp>
        <p:nvSpPr>
          <p:cNvPr id="118" name="Google Shape;118;g8531ce2d6f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William Shakespeare</a:t>
            </a:r>
            <a:endParaRPr/>
          </a:p>
        </p:txBody>
      </p:sp>
      <p:grpSp>
        <p:nvGrpSpPr>
          <p:cNvPr id="119" name="Google Shape;119;g8531ce2d6f_0_0"/>
          <p:cNvGrpSpPr/>
          <p:nvPr/>
        </p:nvGrpSpPr>
        <p:grpSpPr>
          <a:xfrm>
            <a:off x="5514293" y="384069"/>
            <a:ext cx="2499491" cy="3407878"/>
            <a:chOff x="4868139" y="493775"/>
            <a:chExt cx="3279311" cy="4155949"/>
          </a:xfrm>
        </p:grpSpPr>
        <p:sp>
          <p:nvSpPr>
            <p:cNvPr id="120" name="Google Shape;120;g8531ce2d6f_0_0"/>
            <p:cNvSpPr/>
            <p:nvPr/>
          </p:nvSpPr>
          <p:spPr>
            <a:xfrm>
              <a:off x="4868150" y="529800"/>
              <a:ext cx="3279300" cy="408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1" name="Google Shape;121;g8531ce2d6f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68139" y="493775"/>
              <a:ext cx="3279311" cy="4155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7264036548_0_1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6912341" y="1061076"/>
            <a:ext cx="1484724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264036548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Categorical Highlighting</a:t>
            </a:r>
            <a:endParaRPr/>
          </a:p>
        </p:txBody>
      </p:sp>
      <p:sp>
        <p:nvSpPr>
          <p:cNvPr id="128" name="Google Shape;128;g7264036548_0_12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4834521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As you read excerpts from the play identify and highlight the different examples of figurative language.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Simile- </a:t>
            </a:r>
            <a:r>
              <a:rPr lang="en-US" dirty="0">
                <a:highlight>
                  <a:srgbClr val="FFFF00"/>
                </a:highlight>
              </a:rPr>
              <a:t>color</a:t>
            </a:r>
            <a:endParaRPr dirty="0"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Metaphor- </a:t>
            </a:r>
            <a:r>
              <a:rPr lang="en-US" dirty="0">
                <a:highlight>
                  <a:srgbClr val="00FF00"/>
                </a:highlight>
              </a:rPr>
              <a:t>color</a:t>
            </a:r>
            <a:endParaRPr dirty="0">
              <a:highlight>
                <a:srgbClr val="00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Hyperbole- </a:t>
            </a:r>
            <a:r>
              <a:rPr lang="en-US" dirty="0">
                <a:highlight>
                  <a:srgbClr val="FF00FF"/>
                </a:highlight>
              </a:rPr>
              <a:t>color</a:t>
            </a:r>
            <a:endParaRPr dirty="0">
              <a:highlight>
                <a:srgbClr val="FF00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Personification- </a:t>
            </a:r>
            <a:r>
              <a:rPr lang="en-US" dirty="0">
                <a:highlight>
                  <a:srgbClr val="00FFFF"/>
                </a:highlight>
              </a:rPr>
              <a:t>color</a:t>
            </a:r>
            <a:endParaRPr dirty="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264036548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Anchor Chart</a:t>
            </a:r>
            <a:endParaRPr/>
          </a:p>
        </p:txBody>
      </p:sp>
      <p:sp>
        <p:nvSpPr>
          <p:cNvPr id="134" name="Google Shape;134;g7264036548_0_18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5802015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Include all of the following:</a:t>
            </a:r>
          </a:p>
          <a:p>
            <a:r>
              <a:rPr lang="en-US" dirty="0"/>
              <a:t>A definition of your assigned figurative language type.</a:t>
            </a:r>
          </a:p>
          <a:p>
            <a:r>
              <a:rPr lang="en-US" dirty="0"/>
              <a:t>An example from </a:t>
            </a:r>
            <a:r>
              <a:rPr lang="en-US" i="1" dirty="0"/>
              <a:t>Romeo and Juliet.</a:t>
            </a:r>
          </a:p>
          <a:p>
            <a:r>
              <a:rPr lang="en-US" dirty="0"/>
              <a:t>An illustration of your example. 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Answers to these questions: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Why was figurative language used in this example?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does figurative language add to literature?</a:t>
            </a:r>
            <a:endParaRPr dirty="0"/>
          </a:p>
        </p:txBody>
      </p:sp>
      <p:pic>
        <p:nvPicPr>
          <p:cNvPr id="135" name="Google Shape;135;g7264036548_0_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7061019" y="1061077"/>
            <a:ext cx="1484725" cy="192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289</Words>
  <Application>Microsoft Macintosh PowerPoint</Application>
  <PresentationFormat>On-screen Show (16:9)</PresentationFormat>
  <Paragraphs>53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Noto Sans Symbols</vt:lpstr>
      <vt:lpstr>Arial</vt:lpstr>
      <vt:lpstr>Constantia</vt:lpstr>
      <vt:lpstr>Georgia</vt:lpstr>
      <vt:lpstr>LEARN theme</vt:lpstr>
      <vt:lpstr>LEARN theme</vt:lpstr>
      <vt:lpstr>My Love is Like Figurative Language</vt:lpstr>
      <vt:lpstr>Essential Question</vt:lpstr>
      <vt:lpstr>Learning Objectives</vt:lpstr>
      <vt:lpstr>Figurative Language Review</vt:lpstr>
      <vt:lpstr>Pick a Card!</vt:lpstr>
      <vt:lpstr>Window Notes</vt:lpstr>
      <vt:lpstr>Romeo and Juliet</vt:lpstr>
      <vt:lpstr>Categorical Highlighting</vt:lpstr>
      <vt:lpstr>Anchor Chart</vt:lpstr>
      <vt:lpstr>Gallery Walk</vt:lpstr>
      <vt:lpstr>Anchor Chart - Revisited</vt:lpstr>
      <vt:lpstr>Figurative Language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Love is Like Figurative Language</dc:title>
  <dc:creator>K20 Center</dc:creator>
  <cp:lastModifiedBy>Microsoft Office User</cp:lastModifiedBy>
  <cp:revision>8</cp:revision>
  <dcterms:modified xsi:type="dcterms:W3CDTF">2020-09-14T21:04:40Z</dcterms:modified>
</cp:coreProperties>
</file>