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Constantia"/>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jacVjpkXaLd1E+aIuE8rozMGI9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onstantia-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Constantia-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onstantia-bold.fntdata"/><Relationship Id="rId6" Type="http://schemas.openxmlformats.org/officeDocument/2006/relationships/slide" Target="slides/slide1.xml"/><Relationship Id="rId18" Type="http://schemas.openxmlformats.org/officeDocument/2006/relationships/font" Target="fonts/Constanti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bs.twimg.com/media/CKXzBSKWwAEzQT8.jpg" TargetMode="External"/><Relationship Id="rId3" Type="http://schemas.openxmlformats.org/officeDocument/2006/relationships/hyperlink" Target="https://commons.wikimedia.org/wiki/File:Woman%27s_Rights_Convention.jp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3" name="Google Shape;7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0d2ba225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0d2ba225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0d2ba2257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0d2ba2257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0d2ba225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0d2ba225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rgbClr val="666666"/>
                </a:solidFill>
                <a:highlight>
                  <a:srgbClr val="FFFFFF"/>
                </a:highlight>
                <a:latin typeface="Georgia"/>
                <a:ea typeface="Georgia"/>
                <a:cs typeface="Georgia"/>
                <a:sym typeface="Georgia"/>
              </a:rPr>
              <a:t>The cover art for “Finish the Fight!” </a:t>
            </a:r>
            <a:r>
              <a:rPr lang="en-US">
                <a:solidFill>
                  <a:srgbClr val="888888"/>
                </a:solidFill>
                <a:highlight>
                  <a:srgbClr val="FFFFFF"/>
                </a:highlight>
                <a:latin typeface="Georgia"/>
                <a:ea typeface="Georgia"/>
                <a:cs typeface="Georgia"/>
                <a:sym typeface="Georgia"/>
              </a:rPr>
              <a:t>Finish the Fight! published by HMH/Versify, Art by Steffi Walthall, 2020</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100"/>
              <a:buFont typeface="Arial"/>
              <a:buNone/>
            </a:pPr>
            <a:r>
              <a:t/>
            </a:r>
            <a:endParaRPr b="0" i="0" sz="1100" u="none" cap="none" strike="noStrike">
              <a:solidFill>
                <a:schemeClr val="lt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90d2ba2257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90d2ba225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6273e02a3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6273e02a3b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0d2ba22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0d2ba22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0d2ba2257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0d2ba2257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0d2ba2257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90d2ba225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457200" rtl="0" algn="l">
              <a:lnSpc>
                <a:spcPct val="115000"/>
              </a:lnSpc>
              <a:spcBef>
                <a:spcPts val="1100"/>
              </a:spcBef>
              <a:spcAft>
                <a:spcPts val="0"/>
              </a:spcAft>
              <a:buClr>
                <a:srgbClr val="333333"/>
              </a:buClr>
              <a:buSzPts val="1050"/>
              <a:buNone/>
            </a:pPr>
            <a:r>
              <a:rPr lang="en-US" sz="1050">
                <a:solidFill>
                  <a:srgbClr val="333333"/>
                </a:solidFill>
              </a:rPr>
              <a:t>HISTORY. (2018, March 8). What happened at the Seneca Falls Convention? | History. YouTube. https://www.youtube.com/watch?v=TcYhuG1y3bc&amp;feature=emb_logo</a:t>
            </a:r>
            <a:endParaRPr sz="1050">
              <a:solidFill>
                <a:srgbClr val="333333"/>
              </a:solidFill>
            </a:endParaRPr>
          </a:p>
          <a:p>
            <a:pPr indent="0" lvl="0" marL="0" rtl="0" algn="l">
              <a:spcBef>
                <a:spcPts val="11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0d2ba225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0d2ba225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https://pbs.twimg.com/media/CKXzBSKWwAEzQT8.jpg</a:t>
            </a:r>
            <a:r>
              <a:rPr lang="en-US"/>
              <a:t>. (2018, January 28). </a:t>
            </a:r>
            <a:r>
              <a:rPr i="1" lang="en-US"/>
              <a:t>List of signatures from the Declaration of Sentiments 1848. </a:t>
            </a:r>
            <a:r>
              <a:rPr lang="en-US"/>
              <a:t>Wikimedia Commons. </a:t>
            </a:r>
            <a:r>
              <a:rPr lang="en-US" u="sng">
                <a:solidFill>
                  <a:schemeClr val="hlink"/>
                </a:solidFill>
                <a:hlinkClick r:id="rId3"/>
              </a:rPr>
              <a:t>https://commons.wikimedia.org/wiki/File:Woman%27s_Rights_Convention.jpg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0d2ba2257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0d2ba2257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pic>
        <p:nvPicPr>
          <p:cNvPr id="9" name="Google Shape;9;p6"/>
          <p:cNvPicPr preferRelativeResize="0"/>
          <p:nvPr/>
        </p:nvPicPr>
        <p:blipFill rotWithShape="1">
          <a:blip r:embed="rId2">
            <a:alphaModFix/>
          </a:blip>
          <a:srcRect b="0" l="0" r="0" t="0"/>
          <a:stretch/>
        </p:blipFill>
        <p:spPr>
          <a:xfrm>
            <a:off x="3616452" y="1028700"/>
            <a:ext cx="1911096" cy="3122792"/>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1" name="Shape 41"/>
        <p:cNvGrpSpPr/>
        <p:nvPr/>
      </p:nvGrpSpPr>
      <p:grpSpPr>
        <a:xfrm>
          <a:off x="0" y="0"/>
          <a:ext cx="0" cy="0"/>
          <a:chOff x="0" y="0"/>
          <a:chExt cx="0" cy="0"/>
        </a:xfrm>
      </p:grpSpPr>
      <p:sp>
        <p:nvSpPr>
          <p:cNvPr id="42" name="Google Shape;42;p17"/>
          <p:cNvSpPr txBox="1"/>
          <p:nvPr>
            <p:ph idx="1" type="body"/>
          </p:nvPr>
        </p:nvSpPr>
        <p:spPr>
          <a:xfrm>
            <a:off x="3575050" y="1428750"/>
            <a:ext cx="5111750" cy="3257550"/>
          </a:xfrm>
          <a:prstGeom prst="rect">
            <a:avLst/>
          </a:prstGeom>
          <a:noFill/>
          <a:ln>
            <a:noFill/>
          </a:ln>
        </p:spPr>
        <p:txBody>
          <a:bodyPr anchorCtr="0" anchor="t" bIns="45700" lIns="91425" spcFirstLastPara="1" rIns="91425" wrap="square" tIns="0">
            <a:noAutofit/>
          </a:bodyPr>
          <a:lstStyle>
            <a:lvl1pPr indent="-228600" lvl="0" marL="457200" marR="0" algn="l">
              <a:lnSpc>
                <a:spcPct val="100000"/>
              </a:lnSpc>
              <a:spcBef>
                <a:spcPts val="420"/>
              </a:spcBef>
              <a:spcAft>
                <a:spcPts val="0"/>
              </a:spcAft>
              <a:buClr>
                <a:schemeClr val="accent4"/>
              </a:buClr>
              <a:buSzPts val="2100"/>
              <a:buFont typeface="Arial"/>
              <a:buNone/>
              <a:defRPr b="0" i="0" sz="2100" u="none" cap="none" strike="noStrike">
                <a:solidFill>
                  <a:schemeClr val="dk1"/>
                </a:solidFill>
                <a:latin typeface="Calibri"/>
                <a:ea typeface="Calibri"/>
                <a:cs typeface="Calibri"/>
                <a:sym typeface="Calibri"/>
              </a:defRPr>
            </a:lvl1pPr>
            <a:lvl2pPr indent="-333883" lvl="1" marL="914400" marR="0" algn="l">
              <a:lnSpc>
                <a:spcPct val="100000"/>
              </a:lnSpc>
              <a:spcBef>
                <a:spcPts val="390"/>
              </a:spcBef>
              <a:spcAft>
                <a:spcPts val="0"/>
              </a:spcAft>
              <a:buClr>
                <a:schemeClr val="accent1"/>
              </a:buClr>
              <a:buSzPts val="1658"/>
              <a:buFont typeface="Noto Sans Symbols"/>
              <a:buChar char="●"/>
              <a:defRPr b="0" i="0" sz="1950" u="none" cap="none" strike="noStrike">
                <a:solidFill>
                  <a:schemeClr val="dk1"/>
                </a:solidFill>
                <a:latin typeface="Calibri"/>
                <a:ea typeface="Calibri"/>
                <a:cs typeface="Calibri"/>
                <a:sym typeface="Calibri"/>
              </a:defRPr>
            </a:lvl2pPr>
            <a:lvl3pPr indent="-308610" lvl="2" marL="1371600" marR="0" algn="l">
              <a:lnSpc>
                <a:spcPct val="100000"/>
              </a:lnSpc>
              <a:spcBef>
                <a:spcPts val="360"/>
              </a:spcBef>
              <a:spcAft>
                <a:spcPts val="0"/>
              </a:spcAft>
              <a:buClr>
                <a:schemeClr val="accent2"/>
              </a:buClr>
              <a:buSzPts val="1260"/>
              <a:buFont typeface="Noto Sans Symbols"/>
              <a:buChar char="●"/>
              <a:defRPr b="0" i="0" sz="1800" u="none" cap="none" strike="noStrike">
                <a:solidFill>
                  <a:schemeClr val="dk1"/>
                </a:solidFill>
                <a:latin typeface="Calibri"/>
                <a:ea typeface="Calibri"/>
                <a:cs typeface="Calibri"/>
                <a:sym typeface="Calibri"/>
              </a:defRPr>
            </a:lvl3pPr>
            <a:lvl4pPr indent="-290512" lvl="3" marL="1828800" marR="0" algn="l">
              <a:lnSpc>
                <a:spcPct val="100000"/>
              </a:lnSpc>
              <a:spcBef>
                <a:spcPts val="300"/>
              </a:spcBef>
              <a:spcAft>
                <a:spcPts val="0"/>
              </a:spcAft>
              <a:buClr>
                <a:schemeClr val="accent3"/>
              </a:buClr>
              <a:buSzPts val="975"/>
              <a:buFont typeface="Noto Sans Symbols"/>
              <a:buChar char="●"/>
              <a:defRPr b="0" i="0" sz="1500" u="none" cap="none" strike="noStrike">
                <a:solidFill>
                  <a:schemeClr val="dk1"/>
                </a:solidFill>
                <a:latin typeface="Calibri"/>
                <a:ea typeface="Calibri"/>
                <a:cs typeface="Calibri"/>
                <a:sym typeface="Calibri"/>
              </a:defRPr>
            </a:lvl4pPr>
            <a:lvl5pPr indent="-284289" lvl="4" marL="2286000" marR="0" algn="l">
              <a:lnSpc>
                <a:spcPct val="100000"/>
              </a:lnSpc>
              <a:spcBef>
                <a:spcPts val="270"/>
              </a:spcBef>
              <a:spcAft>
                <a:spcPts val="0"/>
              </a:spcAft>
              <a:buClr>
                <a:schemeClr val="accent4"/>
              </a:buClr>
              <a:buSzPts val="877"/>
              <a:buFont typeface="Noto Sans Symbols"/>
              <a:buChar char="●"/>
              <a:defRPr b="0" i="0" sz="1350" u="none" cap="none" strike="noStrike">
                <a:solidFill>
                  <a:schemeClr val="dk1"/>
                </a:solidFill>
                <a:latin typeface="Calibri"/>
                <a:ea typeface="Calibri"/>
                <a:cs typeface="Calibri"/>
                <a:sym typeface="Calibri"/>
              </a:defRPr>
            </a:lvl5pPr>
            <a:lvl6pPr indent="-297179" lvl="5" marL="2743200" marR="0" algn="l">
              <a:lnSpc>
                <a:spcPct val="100000"/>
              </a:lnSpc>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algn="l">
              <a:lnSpc>
                <a:spcPct val="100000"/>
              </a:lnSpc>
              <a:spcBef>
                <a:spcPts val="24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algn="l">
              <a:lnSpc>
                <a:spcPct val="100000"/>
              </a:lnSpc>
              <a:spcBef>
                <a:spcPts val="24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algn="l">
              <a:lnSpc>
                <a:spcPct val="100000"/>
              </a:lnSpc>
              <a:spcBef>
                <a:spcPts val="21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sp>
        <p:nvSpPr>
          <p:cNvPr id="43" name="Google Shape;43;p17"/>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marR="0" algn="l">
              <a:lnSpc>
                <a:spcPct val="100000"/>
              </a:lnSpc>
              <a:spcBef>
                <a:spcPts val="0"/>
              </a:spcBef>
              <a:spcAft>
                <a:spcPts val="0"/>
              </a:spcAft>
              <a:buClr>
                <a:schemeClr val="accent4"/>
              </a:buClr>
              <a:buSzPts val="3600"/>
              <a:buFont typeface="Calibri"/>
              <a:buNone/>
              <a:defRPr b="0" i="0" sz="3600" u="none" cap="none" strike="noStrik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4" name="Google Shape;44;p17"/>
          <p:cNvSpPr txBox="1"/>
          <p:nvPr>
            <p:ph idx="2" type="body"/>
          </p:nvPr>
        </p:nvSpPr>
        <p:spPr>
          <a:xfrm>
            <a:off x="457200" y="1428750"/>
            <a:ext cx="3124200" cy="3257550"/>
          </a:xfrm>
          <a:prstGeom prst="rect">
            <a:avLst/>
          </a:prstGeom>
          <a:noFill/>
          <a:ln>
            <a:noFill/>
          </a:ln>
        </p:spPr>
        <p:txBody>
          <a:bodyPr anchorCtr="0" anchor="t" bIns="45700" lIns="91425" spcFirstLastPara="1" rIns="91425" wrap="square" tIns="0">
            <a:noAutofit/>
          </a:bodyPr>
          <a:lstStyle>
            <a:lvl1pPr indent="-342900" lvl="0" marL="457200" marR="0" algn="l">
              <a:lnSpc>
                <a:spcPct val="100000"/>
              </a:lnSpc>
              <a:spcBef>
                <a:spcPts val="360"/>
              </a:spcBef>
              <a:spcAft>
                <a:spcPts val="0"/>
              </a:spcAft>
              <a:buClr>
                <a:schemeClr val="accent4"/>
              </a:buClr>
              <a:buSzPts val="1800"/>
              <a:buFont typeface="Arial"/>
              <a:buChar char="•"/>
              <a:defRPr b="0" i="0" sz="1800" u="none" cap="none" strike="noStrike">
                <a:solidFill>
                  <a:schemeClr val="dk1"/>
                </a:solidFill>
                <a:latin typeface="Calibri"/>
                <a:ea typeface="Calibri"/>
                <a:cs typeface="Calibri"/>
                <a:sym typeface="Calibri"/>
              </a:defRPr>
            </a:lvl1pPr>
            <a:lvl2pPr indent="-309562" lvl="1" marL="914400" marR="0" algn="l">
              <a:lnSpc>
                <a:spcPct val="100000"/>
              </a:lnSpc>
              <a:spcBef>
                <a:spcPts val="300"/>
              </a:spcBef>
              <a:spcAft>
                <a:spcPts val="0"/>
              </a:spcAft>
              <a:buClr>
                <a:schemeClr val="accent1"/>
              </a:buClr>
              <a:buSzPts val="1275"/>
              <a:buFont typeface="Noto Sans Symbols"/>
              <a:buChar char="●"/>
              <a:defRPr b="0" i="0" sz="1500" u="none" cap="none" strike="noStrike">
                <a:solidFill>
                  <a:schemeClr val="dk1"/>
                </a:solidFill>
                <a:latin typeface="Calibri"/>
                <a:ea typeface="Calibri"/>
                <a:cs typeface="Calibri"/>
                <a:sym typeface="Calibri"/>
              </a:defRPr>
            </a:lvl2pPr>
            <a:lvl3pPr indent="-288607" lvl="2" marL="1371600" marR="0" algn="l">
              <a:lnSpc>
                <a:spcPct val="100000"/>
              </a:lnSpc>
              <a:spcBef>
                <a:spcPts val="270"/>
              </a:spcBef>
              <a:spcAft>
                <a:spcPts val="0"/>
              </a:spcAft>
              <a:buClr>
                <a:schemeClr val="accent2"/>
              </a:buClr>
              <a:buSzPts val="945"/>
              <a:buFont typeface="Noto Sans Symbols"/>
              <a:buChar char="●"/>
              <a:defRPr b="0" i="0" sz="1350" u="none" cap="none" strike="noStrike">
                <a:solidFill>
                  <a:schemeClr val="dk1"/>
                </a:solidFill>
                <a:latin typeface="Calibri"/>
                <a:ea typeface="Calibri"/>
                <a:cs typeface="Calibri"/>
                <a:sym typeface="Calibri"/>
              </a:defRPr>
            </a:lvl3pPr>
            <a:lvl4pPr indent="-278130" lvl="3" marL="1828800" marR="0" algn="l">
              <a:lnSpc>
                <a:spcPct val="100000"/>
              </a:lnSpc>
              <a:spcBef>
                <a:spcPts val="240"/>
              </a:spcBef>
              <a:spcAft>
                <a:spcPts val="0"/>
              </a:spcAft>
              <a:buClr>
                <a:schemeClr val="accent3"/>
              </a:buClr>
              <a:buSzPts val="780"/>
              <a:buFont typeface="Noto Sans Symbols"/>
              <a:buChar char="●"/>
              <a:defRPr b="0" i="0" sz="1200" u="none" cap="none" strike="noStrike">
                <a:solidFill>
                  <a:schemeClr val="dk1"/>
                </a:solidFill>
                <a:latin typeface="Calibri"/>
                <a:ea typeface="Calibri"/>
                <a:cs typeface="Calibri"/>
                <a:sym typeface="Calibri"/>
              </a:defRPr>
            </a:lvl4pPr>
            <a:lvl5pPr indent="-278129" lvl="4" marL="2286000" marR="0" algn="l">
              <a:lnSpc>
                <a:spcPct val="100000"/>
              </a:lnSpc>
              <a:spcBef>
                <a:spcPts val="240"/>
              </a:spcBef>
              <a:spcAft>
                <a:spcPts val="0"/>
              </a:spcAft>
              <a:buClr>
                <a:schemeClr val="accent4"/>
              </a:buClr>
              <a:buSzPts val="780"/>
              <a:buFont typeface="Noto Sans Symbols"/>
              <a:buChar char="●"/>
              <a:defRPr b="0" i="0" sz="1200" u="none" cap="none" strike="noStrike">
                <a:solidFill>
                  <a:schemeClr val="dk1"/>
                </a:solidFill>
                <a:latin typeface="Calibri"/>
                <a:ea typeface="Calibri"/>
                <a:cs typeface="Calibri"/>
                <a:sym typeface="Calibri"/>
              </a:defRPr>
            </a:lvl5pPr>
            <a:lvl6pPr indent="-297179" lvl="5" marL="2743200" marR="0" algn="l">
              <a:lnSpc>
                <a:spcPct val="100000"/>
              </a:lnSpc>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algn="l">
              <a:lnSpc>
                <a:spcPct val="100000"/>
              </a:lnSpc>
              <a:spcBef>
                <a:spcPts val="24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algn="l">
              <a:lnSpc>
                <a:spcPct val="100000"/>
              </a:lnSpc>
              <a:spcBef>
                <a:spcPts val="24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algn="l">
              <a:lnSpc>
                <a:spcPct val="100000"/>
              </a:lnSpc>
              <a:spcBef>
                <a:spcPts val="21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pic>
        <p:nvPicPr>
          <p:cNvPr id="45" name="Google Shape;45;p17"/>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lTx" type="twoColTx">
  <p:cSld name="TITLE_AND_TWO_COLUMNS">
    <p:spTree>
      <p:nvGrpSpPr>
        <p:cNvPr id="46" name="Shape 46"/>
        <p:cNvGrpSpPr/>
        <p:nvPr/>
      </p:nvGrpSpPr>
      <p:grpSpPr>
        <a:xfrm>
          <a:off x="0" y="0"/>
          <a:ext cx="0" cy="0"/>
          <a:chOff x="0" y="0"/>
          <a:chExt cx="0" cy="0"/>
        </a:xfrm>
      </p:grpSpPr>
      <p:sp>
        <p:nvSpPr>
          <p:cNvPr id="47" name="Google Shape;47;p18"/>
          <p:cNvSpPr txBox="1"/>
          <p:nvPr>
            <p:ph type="title"/>
          </p:nvPr>
        </p:nvSpPr>
        <p:spPr>
          <a:xfrm>
            <a:off x="457200" y="205978"/>
            <a:ext cx="8229600" cy="857250"/>
          </a:xfrm>
          <a:prstGeom prst="rect">
            <a:avLst/>
          </a:prstGeom>
          <a:noFill/>
          <a:ln>
            <a:noFill/>
          </a:ln>
        </p:spPr>
        <p:txBody>
          <a:bodyPr anchorCtr="0" anchor="ctr" bIns="91400" lIns="91400" spcFirstLastPara="1" rIns="91400" wrap="square" tIns="91400">
            <a:noAutofit/>
          </a:bodyPr>
          <a:lstStyle>
            <a:lvl1pPr lvl="0" marR="0" algn="l">
              <a:lnSpc>
                <a:spcPct val="100000"/>
              </a:lnSpc>
              <a:spcBef>
                <a:spcPts val="0"/>
              </a:spcBef>
              <a:spcAft>
                <a:spcPts val="0"/>
              </a:spcAft>
              <a:buClr>
                <a:srgbClr val="991B1E"/>
              </a:buClr>
              <a:buSzPts val="3600"/>
              <a:buFont typeface="Georgia"/>
              <a:buNone/>
              <a:defRPr b="0" i="0" sz="3600" u="none" cap="none" strike="noStrik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9pPr>
          </a:lstStyle>
          <a:p/>
        </p:txBody>
      </p:sp>
      <p:sp>
        <p:nvSpPr>
          <p:cNvPr id="48" name="Google Shape;48;p18"/>
          <p:cNvSpPr txBox="1"/>
          <p:nvPr>
            <p:ph idx="1" type="body"/>
          </p:nvPr>
        </p:nvSpPr>
        <p:spPr>
          <a:xfrm>
            <a:off x="457200" y="1200150"/>
            <a:ext cx="3994500" cy="3725775"/>
          </a:xfrm>
          <a:prstGeom prst="rect">
            <a:avLst/>
          </a:prstGeom>
          <a:noFill/>
          <a:ln>
            <a:noFill/>
          </a:ln>
        </p:spPr>
        <p:txBody>
          <a:bodyPr anchorCtr="0" anchor="t" bIns="91400" lIns="91400" spcFirstLastPara="1" rIns="91400" wrap="square" tIns="91400">
            <a:noAutofit/>
          </a:bodyPr>
          <a:lstStyle>
            <a:lvl1pPr indent="-393700" lvl="0" marL="457200" marR="0" algn="l">
              <a:lnSpc>
                <a:spcPct val="100000"/>
              </a:lnSpc>
              <a:spcBef>
                <a:spcPts val="520"/>
              </a:spcBef>
              <a:spcAft>
                <a:spcPts val="0"/>
              </a:spcAft>
              <a:buClr>
                <a:schemeClr val="accent4"/>
              </a:buClr>
              <a:buSzPts val="2600"/>
              <a:buFont typeface="Arial"/>
              <a:buChar char="•"/>
              <a:defRPr b="0" i="0" sz="2600" u="none" cap="none" strike="noStrike">
                <a:solidFill>
                  <a:schemeClr val="dk1"/>
                </a:solidFill>
                <a:latin typeface="Calibri"/>
                <a:ea typeface="Calibri"/>
                <a:cs typeface="Calibri"/>
                <a:sym typeface="Calibri"/>
              </a:defRPr>
            </a:lvl1pPr>
            <a:lvl2pPr indent="-325755" lvl="1" marL="914400" marR="0" algn="l">
              <a:lnSpc>
                <a:spcPct val="100000"/>
              </a:lnSpc>
              <a:spcBef>
                <a:spcPts val="360"/>
              </a:spcBef>
              <a:spcAft>
                <a:spcPts val="0"/>
              </a:spcAft>
              <a:buClr>
                <a:schemeClr val="accent1"/>
              </a:buClr>
              <a:buSzPts val="1530"/>
              <a:buFont typeface="Noto Sans Symbols"/>
              <a:buChar char="●"/>
              <a:defRPr b="0" i="0" sz="1800" u="none" cap="none" strike="noStrike">
                <a:solidFill>
                  <a:schemeClr val="dk1"/>
                </a:solidFill>
                <a:latin typeface="Calibri"/>
                <a:ea typeface="Calibri"/>
                <a:cs typeface="Calibri"/>
                <a:sym typeface="Calibri"/>
              </a:defRPr>
            </a:lvl2pPr>
            <a:lvl3pPr indent="-298640" lvl="2" marL="1371600" marR="0" algn="l">
              <a:lnSpc>
                <a:spcPct val="100000"/>
              </a:lnSpc>
              <a:spcBef>
                <a:spcPts val="315"/>
              </a:spcBef>
              <a:spcAft>
                <a:spcPts val="0"/>
              </a:spcAft>
              <a:buClr>
                <a:schemeClr val="accent2"/>
              </a:buClr>
              <a:buSzPts val="1103"/>
              <a:buFont typeface="Noto Sans Symbols"/>
              <a:buChar char="●"/>
              <a:defRPr b="0" i="0" sz="1575" u="none" cap="none" strike="noStrike">
                <a:solidFill>
                  <a:schemeClr val="dk1"/>
                </a:solidFill>
                <a:latin typeface="Calibri"/>
                <a:ea typeface="Calibri"/>
                <a:cs typeface="Calibri"/>
                <a:sym typeface="Calibri"/>
              </a:defRPr>
            </a:lvl3pPr>
            <a:lvl4pPr indent="-290512" lvl="3" marL="1828800" marR="0" algn="l">
              <a:lnSpc>
                <a:spcPct val="100000"/>
              </a:lnSpc>
              <a:spcBef>
                <a:spcPts val="300"/>
              </a:spcBef>
              <a:spcAft>
                <a:spcPts val="0"/>
              </a:spcAft>
              <a:buClr>
                <a:schemeClr val="accent3"/>
              </a:buClr>
              <a:buSzPts val="975"/>
              <a:buFont typeface="Noto Sans Symbols"/>
              <a:buChar char="●"/>
              <a:defRPr b="0" i="0" sz="1500" u="none" cap="none" strike="noStrike">
                <a:solidFill>
                  <a:schemeClr val="dk1"/>
                </a:solidFill>
                <a:latin typeface="Calibri"/>
                <a:ea typeface="Calibri"/>
                <a:cs typeface="Calibri"/>
                <a:sym typeface="Calibri"/>
              </a:defRPr>
            </a:lvl4pPr>
            <a:lvl5pPr indent="-284289" lvl="4" marL="2286000" marR="0" algn="l">
              <a:lnSpc>
                <a:spcPct val="100000"/>
              </a:lnSpc>
              <a:spcBef>
                <a:spcPts val="270"/>
              </a:spcBef>
              <a:spcAft>
                <a:spcPts val="0"/>
              </a:spcAft>
              <a:buClr>
                <a:schemeClr val="accent4"/>
              </a:buClr>
              <a:buSzPts val="877"/>
              <a:buFont typeface="Noto Sans Symbols"/>
              <a:buChar char="●"/>
              <a:defRPr b="0" i="0" sz="1350" u="none" cap="none" strike="noStrike">
                <a:solidFill>
                  <a:schemeClr val="dk1"/>
                </a:solidFill>
                <a:latin typeface="Calibri"/>
                <a:ea typeface="Calibri"/>
                <a:cs typeface="Calibri"/>
                <a:sym typeface="Calibri"/>
              </a:defRPr>
            </a:lvl5pPr>
            <a:lvl6pPr indent="-297179" lvl="5" marL="2743200" marR="0" algn="l">
              <a:lnSpc>
                <a:spcPct val="100000"/>
              </a:lnSpc>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97179" lvl="6" marL="3200400" marR="0" algn="l">
              <a:lnSpc>
                <a:spcPct val="100000"/>
              </a:lnSpc>
              <a:spcBef>
                <a:spcPts val="270"/>
              </a:spcBef>
              <a:spcAft>
                <a:spcPts val="0"/>
              </a:spcAft>
              <a:buClr>
                <a:schemeClr val="accent6"/>
              </a:buClr>
              <a:buSzPts val="1080"/>
              <a:buFont typeface="Noto Sans Symbols"/>
              <a:buChar char="●"/>
              <a:defRPr b="0" i="0" sz="1350" u="none" cap="none" strike="noStrike">
                <a:solidFill>
                  <a:schemeClr val="dk1"/>
                </a:solidFill>
                <a:latin typeface="Constantia"/>
                <a:ea typeface="Constantia"/>
                <a:cs typeface="Constantia"/>
                <a:sym typeface="Constantia"/>
              </a:defRPr>
            </a:lvl7pPr>
            <a:lvl8pPr indent="-314325" lvl="7" marL="3657600" marR="0" algn="l">
              <a:lnSpc>
                <a:spcPct val="100000"/>
              </a:lnSpc>
              <a:spcBef>
                <a:spcPts val="270"/>
              </a:spcBef>
              <a:spcAft>
                <a:spcPts val="0"/>
              </a:spcAft>
              <a:buClr>
                <a:schemeClr val="dk2"/>
              </a:buClr>
              <a:buSzPts val="1350"/>
              <a:buFont typeface="Constantia"/>
              <a:buChar char="•"/>
              <a:defRPr b="0" i="0" sz="1350" u="none" cap="none" strike="noStrike">
                <a:solidFill>
                  <a:schemeClr val="dk1"/>
                </a:solidFill>
                <a:latin typeface="Constantia"/>
                <a:ea typeface="Constantia"/>
                <a:cs typeface="Constantia"/>
                <a:sym typeface="Constantia"/>
              </a:defRPr>
            </a:lvl8pPr>
            <a:lvl9pPr indent="-314325" lvl="8" marL="4114800" marR="0" algn="l">
              <a:lnSpc>
                <a:spcPct val="100000"/>
              </a:lnSpc>
              <a:spcBef>
                <a:spcPts val="270"/>
              </a:spcBef>
              <a:spcAft>
                <a:spcPts val="0"/>
              </a:spcAft>
              <a:buClr>
                <a:schemeClr val="dk2"/>
              </a:buClr>
              <a:buSzPts val="1350"/>
              <a:buFont typeface="Constantia"/>
              <a:buChar char="•"/>
              <a:defRPr b="0" i="0" sz="1350" u="none" cap="none" strike="noStrike">
                <a:solidFill>
                  <a:schemeClr val="dk1"/>
                </a:solidFill>
                <a:latin typeface="Constantia"/>
                <a:ea typeface="Constantia"/>
                <a:cs typeface="Constantia"/>
                <a:sym typeface="Constantia"/>
              </a:defRPr>
            </a:lvl9pPr>
          </a:lstStyle>
          <a:p/>
        </p:txBody>
      </p:sp>
      <p:sp>
        <p:nvSpPr>
          <p:cNvPr id="49" name="Google Shape;49;p18"/>
          <p:cNvSpPr txBox="1"/>
          <p:nvPr>
            <p:ph idx="2" type="body"/>
          </p:nvPr>
        </p:nvSpPr>
        <p:spPr>
          <a:xfrm>
            <a:off x="4692274" y="1200150"/>
            <a:ext cx="3994500" cy="3725775"/>
          </a:xfrm>
          <a:prstGeom prst="rect">
            <a:avLst/>
          </a:prstGeom>
          <a:noFill/>
          <a:ln>
            <a:noFill/>
          </a:ln>
        </p:spPr>
        <p:txBody>
          <a:bodyPr anchorCtr="0" anchor="t" bIns="91400" lIns="91400" spcFirstLastPara="1" rIns="91400" wrap="square" tIns="91400">
            <a:noAutofit/>
          </a:bodyPr>
          <a:lstStyle>
            <a:lvl1pPr indent="-393700" lvl="0" marL="457200" marR="0" algn="l">
              <a:lnSpc>
                <a:spcPct val="100000"/>
              </a:lnSpc>
              <a:spcBef>
                <a:spcPts val="520"/>
              </a:spcBef>
              <a:spcAft>
                <a:spcPts val="0"/>
              </a:spcAft>
              <a:buClr>
                <a:schemeClr val="accent4"/>
              </a:buClr>
              <a:buSzPts val="2600"/>
              <a:buFont typeface="Arial"/>
              <a:buChar char="•"/>
              <a:defRPr b="0" i="0" sz="2600" u="none" cap="none" strike="noStrike">
                <a:solidFill>
                  <a:schemeClr val="dk1"/>
                </a:solidFill>
                <a:latin typeface="Calibri"/>
                <a:ea typeface="Calibri"/>
                <a:cs typeface="Calibri"/>
                <a:sym typeface="Calibri"/>
              </a:defRPr>
            </a:lvl1pPr>
            <a:lvl2pPr indent="-325755" lvl="1" marL="914400" marR="0" algn="l">
              <a:lnSpc>
                <a:spcPct val="100000"/>
              </a:lnSpc>
              <a:spcBef>
                <a:spcPts val="360"/>
              </a:spcBef>
              <a:spcAft>
                <a:spcPts val="0"/>
              </a:spcAft>
              <a:buClr>
                <a:schemeClr val="accent1"/>
              </a:buClr>
              <a:buSzPts val="1530"/>
              <a:buFont typeface="Noto Sans Symbols"/>
              <a:buChar char="●"/>
              <a:defRPr b="0" i="0" sz="1800" u="none" cap="none" strike="noStrike">
                <a:solidFill>
                  <a:schemeClr val="dk1"/>
                </a:solidFill>
                <a:latin typeface="Calibri"/>
                <a:ea typeface="Calibri"/>
                <a:cs typeface="Calibri"/>
                <a:sym typeface="Calibri"/>
              </a:defRPr>
            </a:lvl2pPr>
            <a:lvl3pPr indent="-298640" lvl="2" marL="1371600" marR="0" algn="l">
              <a:lnSpc>
                <a:spcPct val="100000"/>
              </a:lnSpc>
              <a:spcBef>
                <a:spcPts val="315"/>
              </a:spcBef>
              <a:spcAft>
                <a:spcPts val="0"/>
              </a:spcAft>
              <a:buClr>
                <a:schemeClr val="accent2"/>
              </a:buClr>
              <a:buSzPts val="1103"/>
              <a:buFont typeface="Noto Sans Symbols"/>
              <a:buChar char="●"/>
              <a:defRPr b="0" i="0" sz="1575" u="none" cap="none" strike="noStrike">
                <a:solidFill>
                  <a:schemeClr val="dk1"/>
                </a:solidFill>
                <a:latin typeface="Calibri"/>
                <a:ea typeface="Calibri"/>
                <a:cs typeface="Calibri"/>
                <a:sym typeface="Calibri"/>
              </a:defRPr>
            </a:lvl3pPr>
            <a:lvl4pPr indent="-290512" lvl="3" marL="1828800" marR="0" algn="l">
              <a:lnSpc>
                <a:spcPct val="100000"/>
              </a:lnSpc>
              <a:spcBef>
                <a:spcPts val="300"/>
              </a:spcBef>
              <a:spcAft>
                <a:spcPts val="0"/>
              </a:spcAft>
              <a:buClr>
                <a:schemeClr val="accent3"/>
              </a:buClr>
              <a:buSzPts val="975"/>
              <a:buFont typeface="Noto Sans Symbols"/>
              <a:buChar char="●"/>
              <a:defRPr b="0" i="0" sz="1500" u="none" cap="none" strike="noStrike">
                <a:solidFill>
                  <a:schemeClr val="dk1"/>
                </a:solidFill>
                <a:latin typeface="Calibri"/>
                <a:ea typeface="Calibri"/>
                <a:cs typeface="Calibri"/>
                <a:sym typeface="Calibri"/>
              </a:defRPr>
            </a:lvl4pPr>
            <a:lvl5pPr indent="-284289" lvl="4" marL="2286000" marR="0" algn="l">
              <a:lnSpc>
                <a:spcPct val="100000"/>
              </a:lnSpc>
              <a:spcBef>
                <a:spcPts val="270"/>
              </a:spcBef>
              <a:spcAft>
                <a:spcPts val="0"/>
              </a:spcAft>
              <a:buClr>
                <a:schemeClr val="accent4"/>
              </a:buClr>
              <a:buSzPts val="877"/>
              <a:buFont typeface="Noto Sans Symbols"/>
              <a:buChar char="●"/>
              <a:defRPr b="0" i="0" sz="1350" u="none" cap="none" strike="noStrike">
                <a:solidFill>
                  <a:schemeClr val="dk1"/>
                </a:solidFill>
                <a:latin typeface="Calibri"/>
                <a:ea typeface="Calibri"/>
                <a:cs typeface="Calibri"/>
                <a:sym typeface="Calibri"/>
              </a:defRPr>
            </a:lvl5pPr>
            <a:lvl6pPr indent="-297179" lvl="5" marL="2743200" marR="0" algn="l">
              <a:lnSpc>
                <a:spcPct val="100000"/>
              </a:lnSpc>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97179" lvl="6" marL="3200400" marR="0" algn="l">
              <a:lnSpc>
                <a:spcPct val="100000"/>
              </a:lnSpc>
              <a:spcBef>
                <a:spcPts val="270"/>
              </a:spcBef>
              <a:spcAft>
                <a:spcPts val="0"/>
              </a:spcAft>
              <a:buClr>
                <a:schemeClr val="accent6"/>
              </a:buClr>
              <a:buSzPts val="1080"/>
              <a:buFont typeface="Noto Sans Symbols"/>
              <a:buChar char="●"/>
              <a:defRPr b="0" i="0" sz="1350" u="none" cap="none" strike="noStrike">
                <a:solidFill>
                  <a:schemeClr val="dk1"/>
                </a:solidFill>
                <a:latin typeface="Constantia"/>
                <a:ea typeface="Constantia"/>
                <a:cs typeface="Constantia"/>
                <a:sym typeface="Constantia"/>
              </a:defRPr>
            </a:lvl7pPr>
            <a:lvl8pPr indent="-314325" lvl="7" marL="3657600" marR="0" algn="l">
              <a:lnSpc>
                <a:spcPct val="100000"/>
              </a:lnSpc>
              <a:spcBef>
                <a:spcPts val="270"/>
              </a:spcBef>
              <a:spcAft>
                <a:spcPts val="0"/>
              </a:spcAft>
              <a:buClr>
                <a:schemeClr val="dk2"/>
              </a:buClr>
              <a:buSzPts val="1350"/>
              <a:buFont typeface="Constantia"/>
              <a:buChar char="•"/>
              <a:defRPr b="0" i="0" sz="1350" u="none" cap="none" strike="noStrike">
                <a:solidFill>
                  <a:schemeClr val="dk1"/>
                </a:solidFill>
                <a:latin typeface="Constantia"/>
                <a:ea typeface="Constantia"/>
                <a:cs typeface="Constantia"/>
                <a:sym typeface="Constantia"/>
              </a:defRPr>
            </a:lvl8pPr>
            <a:lvl9pPr indent="-314325" lvl="8" marL="4114800" marR="0" algn="l">
              <a:lnSpc>
                <a:spcPct val="100000"/>
              </a:lnSpc>
              <a:spcBef>
                <a:spcPts val="270"/>
              </a:spcBef>
              <a:spcAft>
                <a:spcPts val="0"/>
              </a:spcAft>
              <a:buClr>
                <a:schemeClr val="dk2"/>
              </a:buClr>
              <a:buSzPts val="1350"/>
              <a:buFont typeface="Constantia"/>
              <a:buChar char="•"/>
              <a:defRPr b="0" i="0" sz="1350" u="none" cap="none" strike="noStrike">
                <a:solidFill>
                  <a:schemeClr val="dk1"/>
                </a:solidFill>
                <a:latin typeface="Constantia"/>
                <a:ea typeface="Constantia"/>
                <a:cs typeface="Constantia"/>
                <a:sym typeface="Constantia"/>
              </a:defRPr>
            </a:lvl9pPr>
          </a:lstStyle>
          <a:p/>
        </p:txBody>
      </p:sp>
      <p:pic>
        <p:nvPicPr>
          <p:cNvPr id="50" name="Google Shape;50;p18"/>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slide">
  <p:cSld name="Logo slide">
    <p:spTree>
      <p:nvGrpSpPr>
        <p:cNvPr id="5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lue">
  <p:cSld name="Title and body blue">
    <p:spTree>
      <p:nvGrpSpPr>
        <p:cNvPr id="52" name="Shape 52"/>
        <p:cNvGrpSpPr/>
        <p:nvPr/>
      </p:nvGrpSpPr>
      <p:grpSpPr>
        <a:xfrm>
          <a:off x="0" y="0"/>
          <a:ext cx="0" cy="0"/>
          <a:chOff x="0" y="0"/>
          <a:chExt cx="0" cy="0"/>
        </a:xfrm>
      </p:grpSpPr>
      <p:sp>
        <p:nvSpPr>
          <p:cNvPr id="53" name="Google Shape;53;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1A2836"/>
              </a:buClr>
              <a:buSzPts val="3600"/>
              <a:buFont typeface="Calibri"/>
              <a:buNone/>
              <a:defRPr b="0" i="0" sz="3600" u="none" cap="none" strike="noStrik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4" name="Google Shape;54;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93700" lvl="0" marL="457200" marR="0" algn="l">
              <a:lnSpc>
                <a:spcPct val="100000"/>
              </a:lnSpc>
              <a:spcBef>
                <a:spcPts val="0"/>
              </a:spcBef>
              <a:spcAft>
                <a:spcPts val="0"/>
              </a:spcAft>
              <a:buClr>
                <a:schemeClr val="accent4"/>
              </a:buClr>
              <a:buSzPts val="2600"/>
              <a:buFont typeface="Arial"/>
              <a:buChar char="•"/>
              <a:defRPr b="0" i="0" sz="2600" u="none" cap="none" strike="noStrike">
                <a:solidFill>
                  <a:schemeClr val="dk1"/>
                </a:solidFill>
                <a:latin typeface="Calibri"/>
                <a:ea typeface="Calibri"/>
                <a:cs typeface="Calibri"/>
                <a:sym typeface="Calibri"/>
              </a:defRPr>
            </a:lvl1pPr>
            <a:lvl2pPr indent="-325755" lvl="1" marL="914400" marR="0" algn="l">
              <a:lnSpc>
                <a:spcPct val="100000"/>
              </a:lnSpc>
              <a:spcBef>
                <a:spcPts val="0"/>
              </a:spcBef>
              <a:spcAft>
                <a:spcPts val="0"/>
              </a:spcAft>
              <a:buClr>
                <a:schemeClr val="accent1"/>
              </a:buClr>
              <a:buSzPts val="1530"/>
              <a:buFont typeface="Noto Sans Symbols"/>
              <a:buChar char="●"/>
              <a:defRPr b="0" i="0" sz="1800" u="none" cap="none" strike="noStrike">
                <a:solidFill>
                  <a:schemeClr val="dk1"/>
                </a:solidFill>
                <a:latin typeface="Calibri"/>
                <a:ea typeface="Calibri"/>
                <a:cs typeface="Calibri"/>
                <a:sym typeface="Calibri"/>
              </a:defRPr>
            </a:lvl2pPr>
            <a:lvl3pPr indent="-298640" lvl="2" marL="1371600" marR="0" algn="l">
              <a:lnSpc>
                <a:spcPct val="100000"/>
              </a:lnSpc>
              <a:spcBef>
                <a:spcPts val="0"/>
              </a:spcBef>
              <a:spcAft>
                <a:spcPts val="0"/>
              </a:spcAft>
              <a:buClr>
                <a:schemeClr val="accent2"/>
              </a:buClr>
              <a:buSzPts val="1103"/>
              <a:buFont typeface="Noto Sans Symbols"/>
              <a:buChar char="●"/>
              <a:defRPr b="0" i="0" sz="1575" u="none" cap="none" strike="noStrike">
                <a:solidFill>
                  <a:schemeClr val="dk1"/>
                </a:solidFill>
                <a:latin typeface="Calibri"/>
                <a:ea typeface="Calibri"/>
                <a:cs typeface="Calibri"/>
                <a:sym typeface="Calibri"/>
              </a:defRPr>
            </a:lvl3pPr>
            <a:lvl4pPr indent="-290512" lvl="3" marL="1828800" marR="0" algn="l">
              <a:lnSpc>
                <a:spcPct val="100000"/>
              </a:lnSpc>
              <a:spcBef>
                <a:spcPts val="0"/>
              </a:spcBef>
              <a:spcAft>
                <a:spcPts val="0"/>
              </a:spcAft>
              <a:buClr>
                <a:schemeClr val="accent3"/>
              </a:buClr>
              <a:buSzPts val="975"/>
              <a:buFont typeface="Noto Sans Symbols"/>
              <a:buChar char="●"/>
              <a:defRPr b="0" i="0" sz="1500" u="none" cap="none" strike="noStrike">
                <a:solidFill>
                  <a:schemeClr val="dk1"/>
                </a:solidFill>
                <a:latin typeface="Calibri"/>
                <a:ea typeface="Calibri"/>
                <a:cs typeface="Calibri"/>
                <a:sym typeface="Calibri"/>
              </a:defRPr>
            </a:lvl4pPr>
            <a:lvl5pPr indent="-290512" lvl="4" marL="2286000" marR="0" algn="l">
              <a:lnSpc>
                <a:spcPct val="100000"/>
              </a:lnSpc>
              <a:spcBef>
                <a:spcPts val="0"/>
              </a:spcBef>
              <a:spcAft>
                <a:spcPts val="0"/>
              </a:spcAft>
              <a:buClr>
                <a:schemeClr val="accent4"/>
              </a:buClr>
              <a:buSzPts val="975"/>
              <a:buFont typeface="Noto Sans Symbols"/>
              <a:buChar char="●"/>
              <a:defRPr b="0" i="0" sz="1500" u="none" cap="none" strike="noStrike">
                <a:solidFill>
                  <a:schemeClr val="dk1"/>
                </a:solidFill>
                <a:latin typeface="Calibri"/>
                <a:ea typeface="Calibri"/>
                <a:cs typeface="Calibri"/>
                <a:sym typeface="Calibri"/>
              </a:defRPr>
            </a:lvl5pPr>
            <a:lvl6pPr indent="-297179" lvl="5" marL="2743200" marR="0" algn="l">
              <a:lnSpc>
                <a:spcPct val="100000"/>
              </a:lnSpc>
              <a:spcBef>
                <a:spcPts val="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algn="l">
              <a:lnSpc>
                <a:spcPct val="100000"/>
              </a:lnSpc>
              <a:spcBef>
                <a:spcPts val="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algn="l">
              <a:lnSpc>
                <a:spcPct val="100000"/>
              </a:lnSpc>
              <a:spcBef>
                <a:spcPts val="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algn="l">
              <a:lnSpc>
                <a:spcPct val="100000"/>
              </a:lnSpc>
              <a:spcBef>
                <a:spcPts val="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pic>
        <p:nvPicPr>
          <p:cNvPr id="55" name="Google Shape;55;p20"/>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ed">
  <p:cSld name="Title and body red">
    <p:bg>
      <p:bgPr>
        <a:solidFill>
          <a:schemeClr val="lt1"/>
        </a:solidFill>
      </p:bgPr>
    </p:bg>
    <p:spTree>
      <p:nvGrpSpPr>
        <p:cNvPr id="56" name="Shape 56"/>
        <p:cNvGrpSpPr/>
        <p:nvPr/>
      </p:nvGrpSpPr>
      <p:grpSpPr>
        <a:xfrm>
          <a:off x="0" y="0"/>
          <a:ext cx="0" cy="0"/>
          <a:chOff x="0" y="0"/>
          <a:chExt cx="0" cy="0"/>
        </a:xfrm>
      </p:grpSpPr>
      <p:sp>
        <p:nvSpPr>
          <p:cNvPr id="57" name="Google Shape;57;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971D20"/>
              </a:buClr>
              <a:buSzPts val="3600"/>
              <a:buFont typeface="Calibri"/>
              <a:buNone/>
              <a:defRPr b="0" i="0" sz="3600" u="none" cap="none" strike="noStrik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8" name="Google Shape;58;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93700" lvl="0" marL="457200" marR="0" algn="l">
              <a:lnSpc>
                <a:spcPct val="100000"/>
              </a:lnSpc>
              <a:spcBef>
                <a:spcPts val="0"/>
              </a:spcBef>
              <a:spcAft>
                <a:spcPts val="0"/>
              </a:spcAft>
              <a:buClr>
                <a:schemeClr val="accent4"/>
              </a:buClr>
              <a:buSzPts val="2600"/>
              <a:buFont typeface="Arial"/>
              <a:buChar char="•"/>
              <a:defRPr b="0" i="0" sz="2600" u="none" cap="none" strike="noStrike">
                <a:solidFill>
                  <a:schemeClr val="dk1"/>
                </a:solidFill>
                <a:latin typeface="Calibri"/>
                <a:ea typeface="Calibri"/>
                <a:cs typeface="Calibri"/>
                <a:sym typeface="Calibri"/>
              </a:defRPr>
            </a:lvl1pPr>
            <a:lvl2pPr indent="-325755" lvl="1" marL="914400" marR="0" algn="l">
              <a:lnSpc>
                <a:spcPct val="100000"/>
              </a:lnSpc>
              <a:spcBef>
                <a:spcPts val="0"/>
              </a:spcBef>
              <a:spcAft>
                <a:spcPts val="0"/>
              </a:spcAft>
              <a:buClr>
                <a:schemeClr val="accent1"/>
              </a:buClr>
              <a:buSzPts val="1530"/>
              <a:buFont typeface="Noto Sans Symbols"/>
              <a:buChar char="●"/>
              <a:defRPr b="0" i="0" sz="1800" u="none" cap="none" strike="noStrike">
                <a:solidFill>
                  <a:schemeClr val="dk1"/>
                </a:solidFill>
                <a:latin typeface="Calibri"/>
                <a:ea typeface="Calibri"/>
                <a:cs typeface="Calibri"/>
                <a:sym typeface="Calibri"/>
              </a:defRPr>
            </a:lvl2pPr>
            <a:lvl3pPr indent="-298640" lvl="2" marL="1371600" marR="0" algn="l">
              <a:lnSpc>
                <a:spcPct val="100000"/>
              </a:lnSpc>
              <a:spcBef>
                <a:spcPts val="0"/>
              </a:spcBef>
              <a:spcAft>
                <a:spcPts val="0"/>
              </a:spcAft>
              <a:buClr>
                <a:schemeClr val="accent2"/>
              </a:buClr>
              <a:buSzPts val="1103"/>
              <a:buFont typeface="Noto Sans Symbols"/>
              <a:buChar char="●"/>
              <a:defRPr b="0" i="0" sz="1575" u="none" cap="none" strike="noStrike">
                <a:solidFill>
                  <a:schemeClr val="dk1"/>
                </a:solidFill>
                <a:latin typeface="Calibri"/>
                <a:ea typeface="Calibri"/>
                <a:cs typeface="Calibri"/>
                <a:sym typeface="Calibri"/>
              </a:defRPr>
            </a:lvl3pPr>
            <a:lvl4pPr indent="-290512" lvl="3" marL="1828800" marR="0" algn="l">
              <a:lnSpc>
                <a:spcPct val="100000"/>
              </a:lnSpc>
              <a:spcBef>
                <a:spcPts val="0"/>
              </a:spcBef>
              <a:spcAft>
                <a:spcPts val="0"/>
              </a:spcAft>
              <a:buClr>
                <a:schemeClr val="accent3"/>
              </a:buClr>
              <a:buSzPts val="975"/>
              <a:buFont typeface="Noto Sans Symbols"/>
              <a:buChar char="●"/>
              <a:defRPr b="0" i="0" sz="1500" u="none" cap="none" strike="noStrike">
                <a:solidFill>
                  <a:schemeClr val="dk1"/>
                </a:solidFill>
                <a:latin typeface="Calibri"/>
                <a:ea typeface="Calibri"/>
                <a:cs typeface="Calibri"/>
                <a:sym typeface="Calibri"/>
              </a:defRPr>
            </a:lvl4pPr>
            <a:lvl5pPr indent="-290512" lvl="4" marL="2286000" marR="0" algn="l">
              <a:lnSpc>
                <a:spcPct val="100000"/>
              </a:lnSpc>
              <a:spcBef>
                <a:spcPts val="0"/>
              </a:spcBef>
              <a:spcAft>
                <a:spcPts val="0"/>
              </a:spcAft>
              <a:buClr>
                <a:schemeClr val="accent4"/>
              </a:buClr>
              <a:buSzPts val="975"/>
              <a:buFont typeface="Noto Sans Symbols"/>
              <a:buChar char="●"/>
              <a:defRPr b="0" i="0" sz="1500" u="none" cap="none" strike="noStrike">
                <a:solidFill>
                  <a:schemeClr val="dk1"/>
                </a:solidFill>
                <a:latin typeface="Calibri"/>
                <a:ea typeface="Calibri"/>
                <a:cs typeface="Calibri"/>
                <a:sym typeface="Calibri"/>
              </a:defRPr>
            </a:lvl5pPr>
            <a:lvl6pPr indent="-297179" lvl="5" marL="2743200" marR="0" algn="l">
              <a:lnSpc>
                <a:spcPct val="100000"/>
              </a:lnSpc>
              <a:spcBef>
                <a:spcPts val="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algn="l">
              <a:lnSpc>
                <a:spcPct val="100000"/>
              </a:lnSpc>
              <a:spcBef>
                <a:spcPts val="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algn="l">
              <a:lnSpc>
                <a:spcPct val="100000"/>
              </a:lnSpc>
              <a:spcBef>
                <a:spcPts val="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algn="l">
              <a:lnSpc>
                <a:spcPct val="100000"/>
              </a:lnSpc>
              <a:spcBef>
                <a:spcPts val="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pic>
        <p:nvPicPr>
          <p:cNvPr id="59" name="Google Shape;59;p21"/>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yellow">
  <p:cSld name="Title and body yellow">
    <p:spTree>
      <p:nvGrpSpPr>
        <p:cNvPr id="60" name="Shape 60"/>
        <p:cNvGrpSpPr/>
        <p:nvPr/>
      </p:nvGrpSpPr>
      <p:grpSpPr>
        <a:xfrm>
          <a:off x="0" y="0"/>
          <a:ext cx="0" cy="0"/>
          <a:chOff x="0" y="0"/>
          <a:chExt cx="0" cy="0"/>
        </a:xfrm>
      </p:grpSpPr>
      <p:sp>
        <p:nvSpPr>
          <p:cNvPr id="61" name="Google Shape;61;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9A8219"/>
              </a:buClr>
              <a:buSzPts val="3600"/>
              <a:buFont typeface="Calibri"/>
              <a:buNone/>
              <a:defRPr b="0" i="0" sz="3600" u="none" cap="none" strike="noStrik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2" name="Google Shape;62;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93700" lvl="0" marL="457200" marR="0" algn="l">
              <a:lnSpc>
                <a:spcPct val="100000"/>
              </a:lnSpc>
              <a:spcBef>
                <a:spcPts val="0"/>
              </a:spcBef>
              <a:spcAft>
                <a:spcPts val="0"/>
              </a:spcAft>
              <a:buClr>
                <a:schemeClr val="accent4"/>
              </a:buClr>
              <a:buSzPts val="2600"/>
              <a:buFont typeface="Arial"/>
              <a:buChar char="•"/>
              <a:defRPr b="0" i="0" sz="2600" u="none" cap="none" strike="noStrike">
                <a:solidFill>
                  <a:schemeClr val="dk1"/>
                </a:solidFill>
                <a:latin typeface="Calibri"/>
                <a:ea typeface="Calibri"/>
                <a:cs typeface="Calibri"/>
                <a:sym typeface="Calibri"/>
              </a:defRPr>
            </a:lvl1pPr>
            <a:lvl2pPr indent="-325755" lvl="1" marL="914400" marR="0" algn="l">
              <a:lnSpc>
                <a:spcPct val="100000"/>
              </a:lnSpc>
              <a:spcBef>
                <a:spcPts val="0"/>
              </a:spcBef>
              <a:spcAft>
                <a:spcPts val="0"/>
              </a:spcAft>
              <a:buClr>
                <a:schemeClr val="accent1"/>
              </a:buClr>
              <a:buSzPts val="1530"/>
              <a:buFont typeface="Noto Sans Symbols"/>
              <a:buChar char="●"/>
              <a:defRPr b="0" i="0" sz="1800" u="none" cap="none" strike="noStrike">
                <a:solidFill>
                  <a:schemeClr val="dk1"/>
                </a:solidFill>
                <a:latin typeface="Calibri"/>
                <a:ea typeface="Calibri"/>
                <a:cs typeface="Calibri"/>
                <a:sym typeface="Calibri"/>
              </a:defRPr>
            </a:lvl2pPr>
            <a:lvl3pPr indent="-298640" lvl="2" marL="1371600" marR="0" algn="l">
              <a:lnSpc>
                <a:spcPct val="100000"/>
              </a:lnSpc>
              <a:spcBef>
                <a:spcPts val="0"/>
              </a:spcBef>
              <a:spcAft>
                <a:spcPts val="0"/>
              </a:spcAft>
              <a:buClr>
                <a:schemeClr val="accent2"/>
              </a:buClr>
              <a:buSzPts val="1103"/>
              <a:buFont typeface="Noto Sans Symbols"/>
              <a:buChar char="●"/>
              <a:defRPr b="0" i="0" sz="1575" u="none" cap="none" strike="noStrike">
                <a:solidFill>
                  <a:schemeClr val="dk1"/>
                </a:solidFill>
                <a:latin typeface="Calibri"/>
                <a:ea typeface="Calibri"/>
                <a:cs typeface="Calibri"/>
                <a:sym typeface="Calibri"/>
              </a:defRPr>
            </a:lvl3pPr>
            <a:lvl4pPr indent="-290512" lvl="3" marL="1828800" marR="0" algn="l">
              <a:lnSpc>
                <a:spcPct val="100000"/>
              </a:lnSpc>
              <a:spcBef>
                <a:spcPts val="0"/>
              </a:spcBef>
              <a:spcAft>
                <a:spcPts val="0"/>
              </a:spcAft>
              <a:buClr>
                <a:schemeClr val="accent3"/>
              </a:buClr>
              <a:buSzPts val="975"/>
              <a:buFont typeface="Noto Sans Symbols"/>
              <a:buChar char="●"/>
              <a:defRPr b="0" i="0" sz="1500" u="none" cap="none" strike="noStrike">
                <a:solidFill>
                  <a:schemeClr val="dk1"/>
                </a:solidFill>
                <a:latin typeface="Calibri"/>
                <a:ea typeface="Calibri"/>
                <a:cs typeface="Calibri"/>
                <a:sym typeface="Calibri"/>
              </a:defRPr>
            </a:lvl4pPr>
            <a:lvl5pPr indent="-290512" lvl="4" marL="2286000" marR="0" algn="l">
              <a:lnSpc>
                <a:spcPct val="100000"/>
              </a:lnSpc>
              <a:spcBef>
                <a:spcPts val="0"/>
              </a:spcBef>
              <a:spcAft>
                <a:spcPts val="0"/>
              </a:spcAft>
              <a:buClr>
                <a:schemeClr val="accent4"/>
              </a:buClr>
              <a:buSzPts val="975"/>
              <a:buFont typeface="Noto Sans Symbols"/>
              <a:buChar char="●"/>
              <a:defRPr b="0" i="0" sz="1500" u="none" cap="none" strike="noStrike">
                <a:solidFill>
                  <a:schemeClr val="dk1"/>
                </a:solidFill>
                <a:latin typeface="Calibri"/>
                <a:ea typeface="Calibri"/>
                <a:cs typeface="Calibri"/>
                <a:sym typeface="Calibri"/>
              </a:defRPr>
            </a:lvl5pPr>
            <a:lvl6pPr indent="-297179" lvl="5" marL="2743200" marR="0" algn="l">
              <a:lnSpc>
                <a:spcPct val="100000"/>
              </a:lnSpc>
              <a:spcBef>
                <a:spcPts val="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algn="l">
              <a:lnSpc>
                <a:spcPct val="100000"/>
              </a:lnSpc>
              <a:spcBef>
                <a:spcPts val="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algn="l">
              <a:lnSpc>
                <a:spcPct val="100000"/>
              </a:lnSpc>
              <a:spcBef>
                <a:spcPts val="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algn="l">
              <a:lnSpc>
                <a:spcPct val="100000"/>
              </a:lnSpc>
              <a:spcBef>
                <a:spcPts val="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pic>
        <p:nvPicPr>
          <p:cNvPr id="63" name="Google Shape;63;p22"/>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accent4"/>
            </a:gs>
            <a:gs pos="85000">
              <a:schemeClr val="accent6"/>
            </a:gs>
            <a:gs pos="100000">
              <a:schemeClr val="accent6"/>
            </a:gs>
          </a:gsLst>
          <a:lin ang="16200038" scaled="0"/>
        </a:gradFill>
      </p:bgPr>
    </p:bg>
    <p:spTree>
      <p:nvGrpSpPr>
        <p:cNvPr id="67" name="Shape 67"/>
        <p:cNvGrpSpPr/>
        <p:nvPr/>
      </p:nvGrpSpPr>
      <p:grpSpPr>
        <a:xfrm>
          <a:off x="0" y="0"/>
          <a:ext cx="0" cy="0"/>
          <a:chOff x="0" y="0"/>
          <a:chExt cx="0" cy="0"/>
        </a:xfrm>
      </p:grpSpPr>
      <p:sp>
        <p:nvSpPr>
          <p:cNvPr id="68" name="Google Shape;68;p8"/>
          <p:cNvSpPr txBox="1"/>
          <p:nvPr>
            <p:ph type="ctrTitle"/>
          </p:nvPr>
        </p:nvSpPr>
        <p:spPr>
          <a:xfrm>
            <a:off x="533400" y="1028700"/>
            <a:ext cx="7851600" cy="1371600"/>
          </a:xfrm>
          <a:prstGeom prst="rect">
            <a:avLst/>
          </a:prstGeom>
          <a:noFill/>
          <a:ln>
            <a:noFill/>
          </a:ln>
        </p:spPr>
        <p:txBody>
          <a:bodyPr anchorCtr="0" anchor="b" bIns="0" lIns="0" spcFirstLastPara="1" rIns="18275" wrap="square" tIns="0">
            <a:noAutofit/>
          </a:bodyPr>
          <a:lstStyle>
            <a:lvl1pPr lvl="0" marR="0" rtl="0" algn="l">
              <a:lnSpc>
                <a:spcPct val="100000"/>
              </a:lnSpc>
              <a:spcBef>
                <a:spcPts val="0"/>
              </a:spcBef>
              <a:spcAft>
                <a:spcPts val="0"/>
              </a:spcAft>
              <a:buClr>
                <a:schemeClr val="lt1"/>
              </a:buClr>
              <a:buSzPts val="5000"/>
              <a:buFont typeface="Calibri"/>
              <a:buNone/>
              <a:defRPr b="0" i="0" sz="5000" u="none" cap="none" strike="noStrike">
                <a:solidFill>
                  <a:schemeClr val="lt1"/>
                </a:solidFill>
                <a:latin typeface="Calibri"/>
                <a:ea typeface="Calibri"/>
                <a:cs typeface="Calibri"/>
                <a:sym typeface="Calibri"/>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69" name="Google Shape;69;p8"/>
          <p:cNvSpPr txBox="1"/>
          <p:nvPr>
            <p:ph idx="1" type="subTitle"/>
          </p:nvPr>
        </p:nvSpPr>
        <p:spPr>
          <a:xfrm>
            <a:off x="533400" y="2421402"/>
            <a:ext cx="7854600" cy="1314300"/>
          </a:xfrm>
          <a:prstGeom prst="rect">
            <a:avLst/>
          </a:prstGeom>
          <a:noFill/>
          <a:ln>
            <a:noFill/>
          </a:ln>
        </p:spPr>
        <p:txBody>
          <a:bodyPr anchorCtr="0" anchor="t" bIns="45700" lIns="0" spcFirstLastPara="1" rIns="18275" wrap="square" tIns="45700">
            <a:noAutofit/>
          </a:bodyPr>
          <a:lstStyle>
            <a:lvl1pPr lvl="0" marR="34288" rtl="0" algn="l">
              <a:lnSpc>
                <a:spcPct val="100000"/>
              </a:lnSpc>
              <a:spcBef>
                <a:spcPts val="520"/>
              </a:spcBef>
              <a:spcAft>
                <a:spcPts val="0"/>
              </a:spcAft>
              <a:buClr>
                <a:schemeClr val="accent4"/>
              </a:buClr>
              <a:buSzPts val="2600"/>
              <a:buFont typeface="Arial"/>
              <a:buNone/>
              <a:defRPr b="0" i="0" sz="2600" u="none" cap="none" strike="noStrike">
                <a:solidFill>
                  <a:schemeClr val="lt1"/>
                </a:solidFill>
                <a:latin typeface="Calibri"/>
                <a:ea typeface="Calibri"/>
                <a:cs typeface="Calibri"/>
                <a:sym typeface="Calibri"/>
              </a:defRPr>
            </a:lvl1pPr>
            <a:lvl2pPr lvl="1" marR="0" rtl="0" algn="ctr">
              <a:lnSpc>
                <a:spcPct val="100000"/>
              </a:lnSpc>
              <a:spcBef>
                <a:spcPts val="360"/>
              </a:spcBef>
              <a:spcAft>
                <a:spcPts val="0"/>
              </a:spcAft>
              <a:buClr>
                <a:schemeClr val="accent1"/>
              </a:buClr>
              <a:buSzPts val="1530"/>
              <a:buFont typeface="Noto Sans Symbols"/>
              <a:buNone/>
              <a:defRPr b="0" i="0" sz="1800" u="none" cap="none" strike="noStrike">
                <a:solidFill>
                  <a:schemeClr val="lt1"/>
                </a:solidFill>
                <a:latin typeface="Calibri"/>
                <a:ea typeface="Calibri"/>
                <a:cs typeface="Calibri"/>
                <a:sym typeface="Calibri"/>
              </a:defRPr>
            </a:lvl2pPr>
            <a:lvl3pPr lvl="2" marR="0" rtl="0" algn="ctr">
              <a:lnSpc>
                <a:spcPct val="100000"/>
              </a:lnSpc>
              <a:spcBef>
                <a:spcPts val="315"/>
              </a:spcBef>
              <a:spcAft>
                <a:spcPts val="0"/>
              </a:spcAft>
              <a:buClr>
                <a:schemeClr val="accent2"/>
              </a:buClr>
              <a:buSzPts val="1103"/>
              <a:buFont typeface="Noto Sans Symbols"/>
              <a:buNone/>
              <a:defRPr b="0" i="0" sz="1575" u="none" cap="none" strike="noStrike">
                <a:solidFill>
                  <a:schemeClr val="lt1"/>
                </a:solidFill>
                <a:latin typeface="Calibri"/>
                <a:ea typeface="Calibri"/>
                <a:cs typeface="Calibri"/>
                <a:sym typeface="Calibri"/>
              </a:defRPr>
            </a:lvl3pPr>
            <a:lvl4pPr lvl="3" marR="0" rtl="0" algn="ctr">
              <a:lnSpc>
                <a:spcPct val="100000"/>
              </a:lnSpc>
              <a:spcBef>
                <a:spcPts val="300"/>
              </a:spcBef>
              <a:spcAft>
                <a:spcPts val="0"/>
              </a:spcAft>
              <a:buClr>
                <a:schemeClr val="accent3"/>
              </a:buClr>
              <a:buSzPts val="975"/>
              <a:buFont typeface="Noto Sans Symbols"/>
              <a:buNone/>
              <a:defRPr b="0" i="0" sz="1500" u="none" cap="none" strike="noStrike">
                <a:solidFill>
                  <a:schemeClr val="lt1"/>
                </a:solidFill>
                <a:latin typeface="Calibri"/>
                <a:ea typeface="Calibri"/>
                <a:cs typeface="Calibri"/>
                <a:sym typeface="Calibri"/>
              </a:defRPr>
            </a:lvl4pPr>
            <a:lvl5pPr lvl="4" marR="0" rtl="0" algn="ctr">
              <a:lnSpc>
                <a:spcPct val="100000"/>
              </a:lnSpc>
              <a:spcBef>
                <a:spcPts val="300"/>
              </a:spcBef>
              <a:spcAft>
                <a:spcPts val="0"/>
              </a:spcAft>
              <a:buClr>
                <a:schemeClr val="accent4"/>
              </a:buClr>
              <a:buSzPts val="975"/>
              <a:buFont typeface="Noto Sans Symbols"/>
              <a:buNone/>
              <a:defRPr b="0" i="0" sz="1500" u="none" cap="none" strike="noStrike">
                <a:solidFill>
                  <a:schemeClr val="lt1"/>
                </a:solidFill>
                <a:latin typeface="Calibri"/>
                <a:ea typeface="Calibri"/>
                <a:cs typeface="Calibri"/>
                <a:sym typeface="Calibri"/>
              </a:defRPr>
            </a:lvl5pPr>
            <a:lvl6pPr lvl="5" marR="0" rtl="0" algn="ctr">
              <a:lnSpc>
                <a:spcPct val="100000"/>
              </a:lnSpc>
              <a:spcBef>
                <a:spcPts val="270"/>
              </a:spcBef>
              <a:spcAft>
                <a:spcPts val="0"/>
              </a:spcAft>
              <a:buClr>
                <a:schemeClr val="accent5"/>
              </a:buClr>
              <a:buSzPts val="1080"/>
              <a:buFont typeface="Noto Sans Symbols"/>
              <a:buNone/>
              <a:defRPr b="0" i="0" sz="1350" u="none" cap="none" strike="noStrike">
                <a:solidFill>
                  <a:schemeClr val="lt1"/>
                </a:solidFill>
                <a:latin typeface="Constantia"/>
                <a:ea typeface="Constantia"/>
                <a:cs typeface="Constantia"/>
                <a:sym typeface="Constantia"/>
              </a:defRPr>
            </a:lvl6pPr>
            <a:lvl7pPr lvl="6" marR="0" rtl="0" algn="ctr">
              <a:lnSpc>
                <a:spcPct val="100000"/>
              </a:lnSpc>
              <a:spcBef>
                <a:spcPts val="240"/>
              </a:spcBef>
              <a:spcAft>
                <a:spcPts val="0"/>
              </a:spcAft>
              <a:buClr>
                <a:schemeClr val="accent6"/>
              </a:buClr>
              <a:buSzPts val="960"/>
              <a:buFont typeface="Noto Sans Symbols"/>
              <a:buNone/>
              <a:defRPr b="0" i="0" sz="1200" u="none" cap="none" strike="noStrike">
                <a:solidFill>
                  <a:schemeClr val="lt1"/>
                </a:solidFill>
                <a:latin typeface="Constantia"/>
                <a:ea typeface="Constantia"/>
                <a:cs typeface="Constantia"/>
                <a:sym typeface="Constantia"/>
              </a:defRPr>
            </a:lvl7pPr>
            <a:lvl8pPr lvl="7" marR="0" rtl="0" algn="ctr">
              <a:lnSpc>
                <a:spcPct val="100000"/>
              </a:lnSpc>
              <a:spcBef>
                <a:spcPts val="240"/>
              </a:spcBef>
              <a:spcAft>
                <a:spcPts val="0"/>
              </a:spcAft>
              <a:buClr>
                <a:schemeClr val="lt2"/>
              </a:buClr>
              <a:buSzPts val="1200"/>
              <a:buFont typeface="Constantia"/>
              <a:buNone/>
              <a:defRPr b="0" i="0" sz="1200" u="none" cap="none" strike="noStrike">
                <a:solidFill>
                  <a:schemeClr val="lt1"/>
                </a:solidFill>
                <a:latin typeface="Constantia"/>
                <a:ea typeface="Constantia"/>
                <a:cs typeface="Constantia"/>
                <a:sym typeface="Constantia"/>
              </a:defRPr>
            </a:lvl8pPr>
            <a:lvl9pPr lvl="8" marR="0" rtl="0" algn="ctr">
              <a:lnSpc>
                <a:spcPct val="100000"/>
              </a:lnSpc>
              <a:spcBef>
                <a:spcPts val="210"/>
              </a:spcBef>
              <a:spcAft>
                <a:spcPts val="0"/>
              </a:spcAft>
              <a:buClr>
                <a:schemeClr val="lt2"/>
              </a:buClr>
              <a:buSzPts val="1050"/>
              <a:buFont typeface="Constantia"/>
              <a:buNone/>
              <a:defRPr b="0" i="0" sz="1050" u="none" cap="none" strike="noStrike">
                <a:solidFill>
                  <a:schemeClr val="lt1"/>
                </a:solidFill>
                <a:latin typeface="Constantia"/>
                <a:ea typeface="Constantia"/>
                <a:cs typeface="Constantia"/>
                <a:sym typeface="Constantia"/>
              </a:defRPr>
            </a:lvl9pPr>
          </a:lstStyle>
          <a:p/>
        </p:txBody>
      </p:sp>
      <p:pic>
        <p:nvPicPr>
          <p:cNvPr id="70" name="Google Shape;70;p8"/>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 name="Shape 10"/>
        <p:cNvGrpSpPr/>
        <p:nvPr/>
      </p:nvGrpSpPr>
      <p:grpSpPr>
        <a:xfrm>
          <a:off x="0" y="0"/>
          <a:ext cx="0" cy="0"/>
          <a:chOff x="0" y="0"/>
          <a:chExt cx="0" cy="0"/>
        </a:xfrm>
      </p:grpSpPr>
      <p:sp>
        <p:nvSpPr>
          <p:cNvPr id="11" name="Google Shape;11;p9"/>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marR="0" algn="l">
              <a:lnSpc>
                <a:spcPct val="100000"/>
              </a:lnSpc>
              <a:spcBef>
                <a:spcPts val="0"/>
              </a:spcBef>
              <a:spcAft>
                <a:spcPts val="0"/>
              </a:spcAft>
              <a:buClr>
                <a:schemeClr val="accent4"/>
              </a:buClr>
              <a:buSzPts val="3600"/>
              <a:buFont typeface="Calibri"/>
              <a:buNone/>
              <a:defRPr b="0" i="0" sz="3600" u="none" cap="none" strike="noStrik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2" name="Google Shape;12;p9"/>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Autofit/>
          </a:bodyPr>
          <a:lstStyle>
            <a:lvl1pPr indent="-393700" lvl="0" marL="457200" marR="0" algn="l">
              <a:lnSpc>
                <a:spcPct val="100000"/>
              </a:lnSpc>
              <a:spcBef>
                <a:spcPts val="520"/>
              </a:spcBef>
              <a:spcAft>
                <a:spcPts val="0"/>
              </a:spcAft>
              <a:buClr>
                <a:schemeClr val="accent4"/>
              </a:buClr>
              <a:buSzPts val="2600"/>
              <a:buFont typeface="Arial"/>
              <a:buChar char="•"/>
              <a:defRPr b="0" i="0" sz="2600" u="none" cap="none" strike="noStrike">
                <a:solidFill>
                  <a:schemeClr val="dk1"/>
                </a:solidFill>
                <a:latin typeface="Calibri"/>
                <a:ea typeface="Calibri"/>
                <a:cs typeface="Calibri"/>
                <a:sym typeface="Calibri"/>
              </a:defRPr>
            </a:lvl1pPr>
            <a:lvl2pPr indent="-325755" lvl="1" marL="914400" marR="0" algn="l">
              <a:lnSpc>
                <a:spcPct val="100000"/>
              </a:lnSpc>
              <a:spcBef>
                <a:spcPts val="360"/>
              </a:spcBef>
              <a:spcAft>
                <a:spcPts val="0"/>
              </a:spcAft>
              <a:buClr>
                <a:schemeClr val="accent1"/>
              </a:buClr>
              <a:buSzPts val="1530"/>
              <a:buFont typeface="Noto Sans Symbols"/>
              <a:buChar char="●"/>
              <a:defRPr b="0" i="0" sz="1800" u="none" cap="none" strike="noStrike">
                <a:solidFill>
                  <a:schemeClr val="dk1"/>
                </a:solidFill>
                <a:latin typeface="Calibri"/>
                <a:ea typeface="Calibri"/>
                <a:cs typeface="Calibri"/>
                <a:sym typeface="Calibri"/>
              </a:defRPr>
            </a:lvl2pPr>
            <a:lvl3pPr indent="-298640" lvl="2" marL="1371600" marR="0" algn="l">
              <a:lnSpc>
                <a:spcPct val="100000"/>
              </a:lnSpc>
              <a:spcBef>
                <a:spcPts val="315"/>
              </a:spcBef>
              <a:spcAft>
                <a:spcPts val="0"/>
              </a:spcAft>
              <a:buClr>
                <a:schemeClr val="accent2"/>
              </a:buClr>
              <a:buSzPts val="1103"/>
              <a:buFont typeface="Noto Sans Symbols"/>
              <a:buChar char="●"/>
              <a:defRPr b="0" i="0" sz="1575" u="none" cap="none" strike="noStrike">
                <a:solidFill>
                  <a:schemeClr val="dk1"/>
                </a:solidFill>
                <a:latin typeface="Calibri"/>
                <a:ea typeface="Calibri"/>
                <a:cs typeface="Calibri"/>
                <a:sym typeface="Calibri"/>
              </a:defRPr>
            </a:lvl3pPr>
            <a:lvl4pPr indent="-290512" lvl="3" marL="1828800" marR="0" algn="l">
              <a:lnSpc>
                <a:spcPct val="100000"/>
              </a:lnSpc>
              <a:spcBef>
                <a:spcPts val="300"/>
              </a:spcBef>
              <a:spcAft>
                <a:spcPts val="0"/>
              </a:spcAft>
              <a:buClr>
                <a:schemeClr val="accent3"/>
              </a:buClr>
              <a:buSzPts val="975"/>
              <a:buFont typeface="Noto Sans Symbols"/>
              <a:buChar char="●"/>
              <a:defRPr b="0" i="0" sz="1500" u="none" cap="none" strike="noStrike">
                <a:solidFill>
                  <a:schemeClr val="dk1"/>
                </a:solidFill>
                <a:latin typeface="Calibri"/>
                <a:ea typeface="Calibri"/>
                <a:cs typeface="Calibri"/>
                <a:sym typeface="Calibri"/>
              </a:defRPr>
            </a:lvl4pPr>
            <a:lvl5pPr indent="-290512" lvl="4" marL="2286000" marR="0" algn="l">
              <a:lnSpc>
                <a:spcPct val="100000"/>
              </a:lnSpc>
              <a:spcBef>
                <a:spcPts val="300"/>
              </a:spcBef>
              <a:spcAft>
                <a:spcPts val="0"/>
              </a:spcAft>
              <a:buClr>
                <a:schemeClr val="accent4"/>
              </a:buClr>
              <a:buSzPts val="975"/>
              <a:buFont typeface="Noto Sans Symbols"/>
              <a:buChar char="●"/>
              <a:defRPr b="0" i="0" sz="1500" u="none" cap="none" strike="noStrike">
                <a:solidFill>
                  <a:schemeClr val="dk1"/>
                </a:solidFill>
                <a:latin typeface="Calibri"/>
                <a:ea typeface="Calibri"/>
                <a:cs typeface="Calibri"/>
                <a:sym typeface="Calibri"/>
              </a:defRPr>
            </a:lvl5pPr>
            <a:lvl6pPr indent="-297179" lvl="5" marL="2743200" marR="0" algn="l">
              <a:lnSpc>
                <a:spcPct val="100000"/>
              </a:lnSpc>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algn="l">
              <a:lnSpc>
                <a:spcPct val="100000"/>
              </a:lnSpc>
              <a:spcBef>
                <a:spcPts val="24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algn="l">
              <a:lnSpc>
                <a:spcPct val="100000"/>
              </a:lnSpc>
              <a:spcBef>
                <a:spcPts val="24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algn="l">
              <a:lnSpc>
                <a:spcPct val="100000"/>
              </a:lnSpc>
              <a:spcBef>
                <a:spcPts val="21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pic>
        <p:nvPicPr>
          <p:cNvPr id="13" name="Google Shape;13;p9"/>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 name="Shape 14"/>
        <p:cNvGrpSpPr/>
        <p:nvPr/>
      </p:nvGrpSpPr>
      <p:grpSpPr>
        <a:xfrm>
          <a:off x="0" y="0"/>
          <a:ext cx="0" cy="0"/>
          <a:chOff x="0" y="0"/>
          <a:chExt cx="0" cy="0"/>
        </a:xfrm>
      </p:grpSpPr>
      <p:sp>
        <p:nvSpPr>
          <p:cNvPr id="15" name="Google Shape;15;p10"/>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marR="0" algn="l">
              <a:lnSpc>
                <a:spcPct val="100000"/>
              </a:lnSpc>
              <a:spcBef>
                <a:spcPts val="0"/>
              </a:spcBef>
              <a:spcAft>
                <a:spcPts val="0"/>
              </a:spcAft>
              <a:buClr>
                <a:schemeClr val="accent4"/>
              </a:buClr>
              <a:buSzPts val="3600"/>
              <a:buFont typeface="Calibri"/>
              <a:buNone/>
              <a:defRPr b="0" i="0" sz="3600" u="none" cap="none" strike="noStrik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6" name="Google Shape;16;p10"/>
          <p:cNvSpPr txBox="1"/>
          <p:nvPr>
            <p:ph idx="1" type="body"/>
          </p:nvPr>
        </p:nvSpPr>
        <p:spPr>
          <a:xfrm>
            <a:off x="457200" y="1391436"/>
            <a:ext cx="4040188" cy="494514"/>
          </a:xfrm>
          <a:prstGeom prst="rect">
            <a:avLst/>
          </a:prstGeom>
          <a:noFill/>
          <a:ln>
            <a:noFill/>
          </a:ln>
        </p:spPr>
        <p:txBody>
          <a:bodyPr anchorCtr="0" anchor="ctr" bIns="0" lIns="45700" spcFirstLastPara="1" rIns="45700" wrap="square" tIns="0">
            <a:noAutofit/>
          </a:bodyPr>
          <a:lstStyle>
            <a:lvl1pPr indent="-228600" lvl="0" marL="457200" marR="0" algn="l">
              <a:lnSpc>
                <a:spcPct val="100000"/>
              </a:lnSpc>
              <a:spcBef>
                <a:spcPts val="480"/>
              </a:spcBef>
              <a:spcAft>
                <a:spcPts val="0"/>
              </a:spcAft>
              <a:buClr>
                <a:schemeClr val="accent4"/>
              </a:buClr>
              <a:buSzPts val="2400"/>
              <a:buFont typeface="Arial"/>
              <a:buNone/>
              <a:defRPr b="1" i="0" sz="2400" u="none" cap="none" strike="noStrike">
                <a:solidFill>
                  <a:schemeClr val="dk2"/>
                </a:solidFill>
                <a:latin typeface="Calibri"/>
                <a:ea typeface="Calibri"/>
                <a:cs typeface="Calibri"/>
                <a:sym typeface="Calibri"/>
              </a:defRPr>
            </a:lvl1pPr>
            <a:lvl2pPr indent="-228600" lvl="1" marL="914400" marR="0" algn="l">
              <a:lnSpc>
                <a:spcPct val="100000"/>
              </a:lnSpc>
              <a:spcBef>
                <a:spcPts val="300"/>
              </a:spcBef>
              <a:spcAft>
                <a:spcPts val="0"/>
              </a:spcAft>
              <a:buClr>
                <a:schemeClr val="accent1"/>
              </a:buClr>
              <a:buSzPts val="1275"/>
              <a:buFont typeface="Noto Sans Symbols"/>
              <a:buNone/>
              <a:defRPr b="1" i="0" sz="1500" u="none" cap="none" strike="noStrike">
                <a:solidFill>
                  <a:schemeClr val="dk1"/>
                </a:solidFill>
                <a:latin typeface="Calibri"/>
                <a:ea typeface="Calibri"/>
                <a:cs typeface="Calibri"/>
                <a:sym typeface="Calibri"/>
              </a:defRPr>
            </a:lvl2pPr>
            <a:lvl3pPr indent="-228600" lvl="2" marL="1371600" marR="0" algn="l">
              <a:lnSpc>
                <a:spcPct val="100000"/>
              </a:lnSpc>
              <a:spcBef>
                <a:spcPts val="270"/>
              </a:spcBef>
              <a:spcAft>
                <a:spcPts val="0"/>
              </a:spcAft>
              <a:buClr>
                <a:schemeClr val="accent2"/>
              </a:buClr>
              <a:buSzPts val="945"/>
              <a:buFont typeface="Noto Sans Symbols"/>
              <a:buNone/>
              <a:defRPr b="1" i="0" sz="1350" u="none" cap="none" strike="noStrike">
                <a:solidFill>
                  <a:schemeClr val="dk1"/>
                </a:solidFill>
                <a:latin typeface="Calibri"/>
                <a:ea typeface="Calibri"/>
                <a:cs typeface="Calibri"/>
                <a:sym typeface="Calibri"/>
              </a:defRPr>
            </a:lvl3pPr>
            <a:lvl4pPr indent="-228600" lvl="3" marL="1828800" marR="0" algn="l">
              <a:lnSpc>
                <a:spcPct val="100000"/>
              </a:lnSpc>
              <a:spcBef>
                <a:spcPts val="240"/>
              </a:spcBef>
              <a:spcAft>
                <a:spcPts val="0"/>
              </a:spcAft>
              <a:buClr>
                <a:schemeClr val="accent3"/>
              </a:buClr>
              <a:buSzPts val="780"/>
              <a:buFont typeface="Noto Sans Symbols"/>
              <a:buNone/>
              <a:defRPr b="1" i="0" sz="1200" u="none" cap="none" strike="noStrike">
                <a:solidFill>
                  <a:schemeClr val="dk1"/>
                </a:solidFill>
                <a:latin typeface="Calibri"/>
                <a:ea typeface="Calibri"/>
                <a:cs typeface="Calibri"/>
                <a:sym typeface="Calibri"/>
              </a:defRPr>
            </a:lvl4pPr>
            <a:lvl5pPr indent="-228600" lvl="4" marL="2286000" marR="0" algn="l">
              <a:lnSpc>
                <a:spcPct val="100000"/>
              </a:lnSpc>
              <a:spcBef>
                <a:spcPts val="240"/>
              </a:spcBef>
              <a:spcAft>
                <a:spcPts val="0"/>
              </a:spcAft>
              <a:buClr>
                <a:schemeClr val="accent4"/>
              </a:buClr>
              <a:buSzPts val="780"/>
              <a:buFont typeface="Noto Sans Symbols"/>
              <a:buNone/>
              <a:defRPr b="1" i="0" sz="1200" u="none" cap="none" strike="noStrike">
                <a:solidFill>
                  <a:schemeClr val="dk1"/>
                </a:solidFill>
                <a:latin typeface="Calibri"/>
                <a:ea typeface="Calibri"/>
                <a:cs typeface="Calibri"/>
                <a:sym typeface="Calibri"/>
              </a:defRPr>
            </a:lvl5pPr>
            <a:lvl6pPr indent="-297179" lvl="5" marL="2743200" marR="0" algn="l">
              <a:lnSpc>
                <a:spcPct val="100000"/>
              </a:lnSpc>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algn="l">
              <a:lnSpc>
                <a:spcPct val="100000"/>
              </a:lnSpc>
              <a:spcBef>
                <a:spcPts val="24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algn="l">
              <a:lnSpc>
                <a:spcPct val="100000"/>
              </a:lnSpc>
              <a:spcBef>
                <a:spcPts val="24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algn="l">
              <a:lnSpc>
                <a:spcPct val="100000"/>
              </a:lnSpc>
              <a:spcBef>
                <a:spcPts val="21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sp>
        <p:nvSpPr>
          <p:cNvPr id="17" name="Google Shape;17;p10"/>
          <p:cNvSpPr txBox="1"/>
          <p:nvPr>
            <p:ph idx="2" type="body"/>
          </p:nvPr>
        </p:nvSpPr>
        <p:spPr>
          <a:xfrm>
            <a:off x="4645027" y="1394820"/>
            <a:ext cx="4041775" cy="491132"/>
          </a:xfrm>
          <a:prstGeom prst="rect">
            <a:avLst/>
          </a:prstGeom>
          <a:noFill/>
          <a:ln>
            <a:noFill/>
          </a:ln>
        </p:spPr>
        <p:txBody>
          <a:bodyPr anchorCtr="0" anchor="ctr" bIns="0" lIns="45700" spcFirstLastPara="1" rIns="45700" wrap="square" tIns="0">
            <a:noAutofit/>
          </a:bodyPr>
          <a:lstStyle>
            <a:lvl1pPr indent="-228600" lvl="0" marL="457200" marR="0" algn="l">
              <a:lnSpc>
                <a:spcPct val="100000"/>
              </a:lnSpc>
              <a:spcBef>
                <a:spcPts val="480"/>
              </a:spcBef>
              <a:spcAft>
                <a:spcPts val="0"/>
              </a:spcAft>
              <a:buClr>
                <a:schemeClr val="accent4"/>
              </a:buClr>
              <a:buSzPts val="2400"/>
              <a:buFont typeface="Arial"/>
              <a:buNone/>
              <a:defRPr b="1" i="0" sz="2400" u="none" cap="none" strike="noStrike">
                <a:solidFill>
                  <a:schemeClr val="dk2"/>
                </a:solidFill>
                <a:latin typeface="Calibri"/>
                <a:ea typeface="Calibri"/>
                <a:cs typeface="Calibri"/>
                <a:sym typeface="Calibri"/>
              </a:defRPr>
            </a:lvl1pPr>
            <a:lvl2pPr indent="-228600" lvl="1" marL="914400" marR="0" algn="l">
              <a:lnSpc>
                <a:spcPct val="100000"/>
              </a:lnSpc>
              <a:spcBef>
                <a:spcPts val="300"/>
              </a:spcBef>
              <a:spcAft>
                <a:spcPts val="0"/>
              </a:spcAft>
              <a:buClr>
                <a:schemeClr val="accent1"/>
              </a:buClr>
              <a:buSzPts val="1275"/>
              <a:buFont typeface="Noto Sans Symbols"/>
              <a:buNone/>
              <a:defRPr b="1" i="0" sz="1500" u="none" cap="none" strike="noStrike">
                <a:solidFill>
                  <a:schemeClr val="dk1"/>
                </a:solidFill>
                <a:latin typeface="Calibri"/>
                <a:ea typeface="Calibri"/>
                <a:cs typeface="Calibri"/>
                <a:sym typeface="Calibri"/>
              </a:defRPr>
            </a:lvl2pPr>
            <a:lvl3pPr indent="-228600" lvl="2" marL="1371600" marR="0" algn="l">
              <a:lnSpc>
                <a:spcPct val="100000"/>
              </a:lnSpc>
              <a:spcBef>
                <a:spcPts val="270"/>
              </a:spcBef>
              <a:spcAft>
                <a:spcPts val="0"/>
              </a:spcAft>
              <a:buClr>
                <a:schemeClr val="accent2"/>
              </a:buClr>
              <a:buSzPts val="945"/>
              <a:buFont typeface="Noto Sans Symbols"/>
              <a:buNone/>
              <a:defRPr b="1" i="0" sz="1350" u="none" cap="none" strike="noStrike">
                <a:solidFill>
                  <a:schemeClr val="dk1"/>
                </a:solidFill>
                <a:latin typeface="Calibri"/>
                <a:ea typeface="Calibri"/>
                <a:cs typeface="Calibri"/>
                <a:sym typeface="Calibri"/>
              </a:defRPr>
            </a:lvl3pPr>
            <a:lvl4pPr indent="-228600" lvl="3" marL="1828800" marR="0" algn="l">
              <a:lnSpc>
                <a:spcPct val="100000"/>
              </a:lnSpc>
              <a:spcBef>
                <a:spcPts val="240"/>
              </a:spcBef>
              <a:spcAft>
                <a:spcPts val="0"/>
              </a:spcAft>
              <a:buClr>
                <a:schemeClr val="accent3"/>
              </a:buClr>
              <a:buSzPts val="780"/>
              <a:buFont typeface="Noto Sans Symbols"/>
              <a:buNone/>
              <a:defRPr b="1" i="0" sz="1200" u="none" cap="none" strike="noStrike">
                <a:solidFill>
                  <a:schemeClr val="dk1"/>
                </a:solidFill>
                <a:latin typeface="Calibri"/>
                <a:ea typeface="Calibri"/>
                <a:cs typeface="Calibri"/>
                <a:sym typeface="Calibri"/>
              </a:defRPr>
            </a:lvl4pPr>
            <a:lvl5pPr indent="-228600" lvl="4" marL="2286000" marR="0" algn="l">
              <a:lnSpc>
                <a:spcPct val="100000"/>
              </a:lnSpc>
              <a:spcBef>
                <a:spcPts val="240"/>
              </a:spcBef>
              <a:spcAft>
                <a:spcPts val="0"/>
              </a:spcAft>
              <a:buClr>
                <a:schemeClr val="accent4"/>
              </a:buClr>
              <a:buSzPts val="780"/>
              <a:buFont typeface="Noto Sans Symbols"/>
              <a:buNone/>
              <a:defRPr b="1" i="0" sz="1200" u="none" cap="none" strike="noStrike">
                <a:solidFill>
                  <a:schemeClr val="dk1"/>
                </a:solidFill>
                <a:latin typeface="Calibri"/>
                <a:ea typeface="Calibri"/>
                <a:cs typeface="Calibri"/>
                <a:sym typeface="Calibri"/>
              </a:defRPr>
            </a:lvl5pPr>
            <a:lvl6pPr indent="-297179" lvl="5" marL="2743200" marR="0" algn="l">
              <a:lnSpc>
                <a:spcPct val="100000"/>
              </a:lnSpc>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algn="l">
              <a:lnSpc>
                <a:spcPct val="100000"/>
              </a:lnSpc>
              <a:spcBef>
                <a:spcPts val="24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algn="l">
              <a:lnSpc>
                <a:spcPct val="100000"/>
              </a:lnSpc>
              <a:spcBef>
                <a:spcPts val="24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algn="l">
              <a:lnSpc>
                <a:spcPct val="100000"/>
              </a:lnSpc>
              <a:spcBef>
                <a:spcPts val="21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sp>
        <p:nvSpPr>
          <p:cNvPr id="18" name="Google Shape;18;p10"/>
          <p:cNvSpPr txBox="1"/>
          <p:nvPr>
            <p:ph idx="3" type="body"/>
          </p:nvPr>
        </p:nvSpPr>
        <p:spPr>
          <a:xfrm>
            <a:off x="457200" y="1885950"/>
            <a:ext cx="4040188" cy="2884290"/>
          </a:xfrm>
          <a:prstGeom prst="rect">
            <a:avLst/>
          </a:prstGeom>
          <a:noFill/>
          <a:ln>
            <a:noFill/>
          </a:ln>
        </p:spPr>
        <p:txBody>
          <a:bodyPr anchorCtr="0" anchor="t" bIns="45700" lIns="91425" spcFirstLastPara="1" rIns="91425" wrap="square" tIns="0">
            <a:noAutofit/>
          </a:bodyPr>
          <a:lstStyle>
            <a:lvl1pPr indent="-342900" lvl="0" marL="457200" marR="0" algn="l">
              <a:lnSpc>
                <a:spcPct val="100000"/>
              </a:lnSpc>
              <a:spcBef>
                <a:spcPts val="360"/>
              </a:spcBef>
              <a:spcAft>
                <a:spcPts val="0"/>
              </a:spcAft>
              <a:buClr>
                <a:schemeClr val="accent4"/>
              </a:buClr>
              <a:buSzPts val="1800"/>
              <a:buFont typeface="Arial"/>
              <a:buChar char="•"/>
              <a:defRPr b="0" i="0" sz="1800" u="none" cap="none" strike="noStrike">
                <a:solidFill>
                  <a:schemeClr val="dk1"/>
                </a:solidFill>
                <a:latin typeface="Calibri"/>
                <a:ea typeface="Calibri"/>
                <a:cs typeface="Calibri"/>
                <a:sym typeface="Calibri"/>
              </a:defRPr>
            </a:lvl1pPr>
            <a:lvl2pPr indent="-309562" lvl="1" marL="914400" marR="0" algn="l">
              <a:lnSpc>
                <a:spcPct val="100000"/>
              </a:lnSpc>
              <a:spcBef>
                <a:spcPts val="300"/>
              </a:spcBef>
              <a:spcAft>
                <a:spcPts val="0"/>
              </a:spcAft>
              <a:buClr>
                <a:schemeClr val="accent1"/>
              </a:buClr>
              <a:buSzPts val="1275"/>
              <a:buFont typeface="Noto Sans Symbols"/>
              <a:buChar char="●"/>
              <a:defRPr b="0" i="0" sz="1500" u="none" cap="none" strike="noStrike">
                <a:solidFill>
                  <a:schemeClr val="dk1"/>
                </a:solidFill>
                <a:latin typeface="Calibri"/>
                <a:ea typeface="Calibri"/>
                <a:cs typeface="Calibri"/>
                <a:sym typeface="Calibri"/>
              </a:defRPr>
            </a:lvl2pPr>
            <a:lvl3pPr indent="-288607" lvl="2" marL="1371600" marR="0" algn="l">
              <a:lnSpc>
                <a:spcPct val="100000"/>
              </a:lnSpc>
              <a:spcBef>
                <a:spcPts val="270"/>
              </a:spcBef>
              <a:spcAft>
                <a:spcPts val="0"/>
              </a:spcAft>
              <a:buClr>
                <a:schemeClr val="accent2"/>
              </a:buClr>
              <a:buSzPts val="945"/>
              <a:buFont typeface="Noto Sans Symbols"/>
              <a:buChar char="●"/>
              <a:defRPr b="0" i="0" sz="1350" u="none" cap="none" strike="noStrike">
                <a:solidFill>
                  <a:schemeClr val="dk1"/>
                </a:solidFill>
                <a:latin typeface="Calibri"/>
                <a:ea typeface="Calibri"/>
                <a:cs typeface="Calibri"/>
                <a:sym typeface="Calibri"/>
              </a:defRPr>
            </a:lvl3pPr>
            <a:lvl4pPr indent="-278130" lvl="3" marL="1828800" marR="0" algn="l">
              <a:lnSpc>
                <a:spcPct val="100000"/>
              </a:lnSpc>
              <a:spcBef>
                <a:spcPts val="240"/>
              </a:spcBef>
              <a:spcAft>
                <a:spcPts val="0"/>
              </a:spcAft>
              <a:buClr>
                <a:schemeClr val="accent3"/>
              </a:buClr>
              <a:buSzPts val="780"/>
              <a:buFont typeface="Noto Sans Symbols"/>
              <a:buChar char="●"/>
              <a:defRPr b="0" i="0" sz="1200" u="none" cap="none" strike="noStrike">
                <a:solidFill>
                  <a:schemeClr val="dk1"/>
                </a:solidFill>
                <a:latin typeface="Calibri"/>
                <a:ea typeface="Calibri"/>
                <a:cs typeface="Calibri"/>
                <a:sym typeface="Calibri"/>
              </a:defRPr>
            </a:lvl4pPr>
            <a:lvl5pPr indent="-278129" lvl="4" marL="2286000" marR="0" algn="l">
              <a:lnSpc>
                <a:spcPct val="100000"/>
              </a:lnSpc>
              <a:spcBef>
                <a:spcPts val="240"/>
              </a:spcBef>
              <a:spcAft>
                <a:spcPts val="0"/>
              </a:spcAft>
              <a:buClr>
                <a:schemeClr val="accent4"/>
              </a:buClr>
              <a:buSzPts val="780"/>
              <a:buFont typeface="Noto Sans Symbols"/>
              <a:buChar char="●"/>
              <a:defRPr b="0" i="0" sz="1200" u="none" cap="none" strike="noStrike">
                <a:solidFill>
                  <a:schemeClr val="dk1"/>
                </a:solidFill>
                <a:latin typeface="Calibri"/>
                <a:ea typeface="Calibri"/>
                <a:cs typeface="Calibri"/>
                <a:sym typeface="Calibri"/>
              </a:defRPr>
            </a:lvl5pPr>
            <a:lvl6pPr indent="-297179" lvl="5" marL="2743200" marR="0" algn="l">
              <a:lnSpc>
                <a:spcPct val="100000"/>
              </a:lnSpc>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algn="l">
              <a:lnSpc>
                <a:spcPct val="100000"/>
              </a:lnSpc>
              <a:spcBef>
                <a:spcPts val="24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algn="l">
              <a:lnSpc>
                <a:spcPct val="100000"/>
              </a:lnSpc>
              <a:spcBef>
                <a:spcPts val="24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algn="l">
              <a:lnSpc>
                <a:spcPct val="100000"/>
              </a:lnSpc>
              <a:spcBef>
                <a:spcPts val="21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sp>
        <p:nvSpPr>
          <p:cNvPr id="19" name="Google Shape;19;p10"/>
          <p:cNvSpPr txBox="1"/>
          <p:nvPr>
            <p:ph idx="4" type="body"/>
          </p:nvPr>
        </p:nvSpPr>
        <p:spPr>
          <a:xfrm>
            <a:off x="4645027" y="1885950"/>
            <a:ext cx="4041775" cy="2884290"/>
          </a:xfrm>
          <a:prstGeom prst="rect">
            <a:avLst/>
          </a:prstGeom>
          <a:noFill/>
          <a:ln>
            <a:noFill/>
          </a:ln>
        </p:spPr>
        <p:txBody>
          <a:bodyPr anchorCtr="0" anchor="t" bIns="45700" lIns="91425" spcFirstLastPara="1" rIns="91425" wrap="square" tIns="0">
            <a:noAutofit/>
          </a:bodyPr>
          <a:lstStyle>
            <a:lvl1pPr indent="-342900" lvl="0" marL="457200" marR="0" algn="l">
              <a:lnSpc>
                <a:spcPct val="100000"/>
              </a:lnSpc>
              <a:spcBef>
                <a:spcPts val="360"/>
              </a:spcBef>
              <a:spcAft>
                <a:spcPts val="0"/>
              </a:spcAft>
              <a:buClr>
                <a:schemeClr val="accent4"/>
              </a:buClr>
              <a:buSzPts val="1800"/>
              <a:buFont typeface="Arial"/>
              <a:buChar char="•"/>
              <a:defRPr b="0" i="0" sz="1800" u="none" cap="none" strike="noStrike">
                <a:solidFill>
                  <a:schemeClr val="dk1"/>
                </a:solidFill>
                <a:latin typeface="Calibri"/>
                <a:ea typeface="Calibri"/>
                <a:cs typeface="Calibri"/>
                <a:sym typeface="Calibri"/>
              </a:defRPr>
            </a:lvl1pPr>
            <a:lvl2pPr indent="-309562" lvl="1" marL="914400" marR="0" algn="l">
              <a:lnSpc>
                <a:spcPct val="100000"/>
              </a:lnSpc>
              <a:spcBef>
                <a:spcPts val="300"/>
              </a:spcBef>
              <a:spcAft>
                <a:spcPts val="0"/>
              </a:spcAft>
              <a:buClr>
                <a:schemeClr val="accent1"/>
              </a:buClr>
              <a:buSzPts val="1275"/>
              <a:buFont typeface="Noto Sans Symbols"/>
              <a:buChar char="●"/>
              <a:defRPr b="0" i="0" sz="1500" u="none" cap="none" strike="noStrike">
                <a:solidFill>
                  <a:schemeClr val="dk1"/>
                </a:solidFill>
                <a:latin typeface="Calibri"/>
                <a:ea typeface="Calibri"/>
                <a:cs typeface="Calibri"/>
                <a:sym typeface="Calibri"/>
              </a:defRPr>
            </a:lvl2pPr>
            <a:lvl3pPr indent="-288607" lvl="2" marL="1371600" marR="0" algn="l">
              <a:lnSpc>
                <a:spcPct val="100000"/>
              </a:lnSpc>
              <a:spcBef>
                <a:spcPts val="270"/>
              </a:spcBef>
              <a:spcAft>
                <a:spcPts val="0"/>
              </a:spcAft>
              <a:buClr>
                <a:schemeClr val="accent2"/>
              </a:buClr>
              <a:buSzPts val="945"/>
              <a:buFont typeface="Noto Sans Symbols"/>
              <a:buChar char="●"/>
              <a:defRPr b="0" i="0" sz="1350" u="none" cap="none" strike="noStrike">
                <a:solidFill>
                  <a:schemeClr val="dk1"/>
                </a:solidFill>
                <a:latin typeface="Calibri"/>
                <a:ea typeface="Calibri"/>
                <a:cs typeface="Calibri"/>
                <a:sym typeface="Calibri"/>
              </a:defRPr>
            </a:lvl3pPr>
            <a:lvl4pPr indent="-278130" lvl="3" marL="1828800" marR="0" algn="l">
              <a:lnSpc>
                <a:spcPct val="100000"/>
              </a:lnSpc>
              <a:spcBef>
                <a:spcPts val="240"/>
              </a:spcBef>
              <a:spcAft>
                <a:spcPts val="0"/>
              </a:spcAft>
              <a:buClr>
                <a:schemeClr val="accent3"/>
              </a:buClr>
              <a:buSzPts val="780"/>
              <a:buFont typeface="Noto Sans Symbols"/>
              <a:buChar char="●"/>
              <a:defRPr b="0" i="0" sz="1200" u="none" cap="none" strike="noStrike">
                <a:solidFill>
                  <a:schemeClr val="dk1"/>
                </a:solidFill>
                <a:latin typeface="Calibri"/>
                <a:ea typeface="Calibri"/>
                <a:cs typeface="Calibri"/>
                <a:sym typeface="Calibri"/>
              </a:defRPr>
            </a:lvl4pPr>
            <a:lvl5pPr indent="-278129" lvl="4" marL="2286000" marR="0" algn="l">
              <a:lnSpc>
                <a:spcPct val="100000"/>
              </a:lnSpc>
              <a:spcBef>
                <a:spcPts val="240"/>
              </a:spcBef>
              <a:spcAft>
                <a:spcPts val="0"/>
              </a:spcAft>
              <a:buClr>
                <a:schemeClr val="accent4"/>
              </a:buClr>
              <a:buSzPts val="780"/>
              <a:buFont typeface="Noto Sans Symbols"/>
              <a:buChar char="●"/>
              <a:defRPr b="0" i="0" sz="1200" u="none" cap="none" strike="noStrike">
                <a:solidFill>
                  <a:schemeClr val="dk1"/>
                </a:solidFill>
                <a:latin typeface="Calibri"/>
                <a:ea typeface="Calibri"/>
                <a:cs typeface="Calibri"/>
                <a:sym typeface="Calibri"/>
              </a:defRPr>
            </a:lvl5pPr>
            <a:lvl6pPr indent="-297179" lvl="5" marL="2743200" marR="0" algn="l">
              <a:lnSpc>
                <a:spcPct val="100000"/>
              </a:lnSpc>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algn="l">
              <a:lnSpc>
                <a:spcPct val="100000"/>
              </a:lnSpc>
              <a:spcBef>
                <a:spcPts val="24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algn="l">
              <a:lnSpc>
                <a:spcPct val="100000"/>
              </a:lnSpc>
              <a:spcBef>
                <a:spcPts val="24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algn="l">
              <a:lnSpc>
                <a:spcPct val="100000"/>
              </a:lnSpc>
              <a:spcBef>
                <a:spcPts val="21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pic>
        <p:nvPicPr>
          <p:cNvPr id="20" name="Google Shape;20;p10"/>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accent4"/>
            </a:gs>
            <a:gs pos="85000">
              <a:schemeClr val="accent6"/>
            </a:gs>
            <a:gs pos="100000">
              <a:schemeClr val="accent6"/>
            </a:gs>
          </a:gsLst>
          <a:lin ang="16200000" scaled="0"/>
        </a:gradFill>
      </p:bgPr>
    </p:bg>
    <p:spTree>
      <p:nvGrpSpPr>
        <p:cNvPr id="21" name="Shape 21"/>
        <p:cNvGrpSpPr/>
        <p:nvPr/>
      </p:nvGrpSpPr>
      <p:grpSpPr>
        <a:xfrm>
          <a:off x="0" y="0"/>
          <a:ext cx="0" cy="0"/>
          <a:chOff x="0" y="0"/>
          <a:chExt cx="0" cy="0"/>
        </a:xfrm>
      </p:grpSpPr>
      <p:sp>
        <p:nvSpPr>
          <p:cNvPr id="22" name="Google Shape;22;p11"/>
          <p:cNvSpPr txBox="1"/>
          <p:nvPr>
            <p:ph type="ctrTitle"/>
          </p:nvPr>
        </p:nvSpPr>
        <p:spPr>
          <a:xfrm>
            <a:off x="533400" y="1028700"/>
            <a:ext cx="7851648" cy="1371600"/>
          </a:xfrm>
          <a:prstGeom prst="rect">
            <a:avLst/>
          </a:prstGeom>
          <a:noFill/>
          <a:ln>
            <a:noFill/>
          </a:ln>
        </p:spPr>
        <p:txBody>
          <a:bodyPr anchorCtr="0" anchor="b" bIns="0" lIns="0" spcFirstLastPara="1" rIns="18275" wrap="square" tIns="0">
            <a:noAutofit/>
          </a:bodyPr>
          <a:lstStyle>
            <a:lvl1pPr lvl="0" marR="0" algn="l">
              <a:lnSpc>
                <a:spcPct val="100000"/>
              </a:lnSpc>
              <a:spcBef>
                <a:spcPts val="0"/>
              </a:spcBef>
              <a:spcAft>
                <a:spcPts val="0"/>
              </a:spcAft>
              <a:buClr>
                <a:schemeClr val="lt1"/>
              </a:buClr>
              <a:buSzPts val="5000"/>
              <a:buFont typeface="Calibri"/>
              <a:buNone/>
              <a:defRPr b="0" i="0" sz="50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p11"/>
          <p:cNvSpPr txBox="1"/>
          <p:nvPr>
            <p:ph idx="1" type="subTitle"/>
          </p:nvPr>
        </p:nvSpPr>
        <p:spPr>
          <a:xfrm>
            <a:off x="533400" y="2421402"/>
            <a:ext cx="7854696" cy="1314450"/>
          </a:xfrm>
          <a:prstGeom prst="rect">
            <a:avLst/>
          </a:prstGeom>
          <a:noFill/>
          <a:ln>
            <a:noFill/>
          </a:ln>
        </p:spPr>
        <p:txBody>
          <a:bodyPr anchorCtr="0" anchor="t" bIns="45700" lIns="0" spcFirstLastPara="1" rIns="18275" wrap="square" tIns="45700">
            <a:noAutofit/>
          </a:bodyPr>
          <a:lstStyle>
            <a:lvl1pPr lvl="0" marR="34289" algn="l">
              <a:lnSpc>
                <a:spcPct val="100000"/>
              </a:lnSpc>
              <a:spcBef>
                <a:spcPts val="520"/>
              </a:spcBef>
              <a:spcAft>
                <a:spcPts val="0"/>
              </a:spcAft>
              <a:buClr>
                <a:schemeClr val="accent4"/>
              </a:buClr>
              <a:buSzPts val="2600"/>
              <a:buFont typeface="Arial"/>
              <a:buNone/>
              <a:defRPr b="0" i="0" sz="2600" u="none" cap="none" strike="noStrike">
                <a:solidFill>
                  <a:schemeClr val="lt1"/>
                </a:solidFill>
                <a:latin typeface="Calibri"/>
                <a:ea typeface="Calibri"/>
                <a:cs typeface="Calibri"/>
                <a:sym typeface="Calibri"/>
              </a:defRPr>
            </a:lvl1pPr>
            <a:lvl2pPr lvl="1" marR="0" algn="ctr">
              <a:lnSpc>
                <a:spcPct val="100000"/>
              </a:lnSpc>
              <a:spcBef>
                <a:spcPts val="360"/>
              </a:spcBef>
              <a:spcAft>
                <a:spcPts val="0"/>
              </a:spcAft>
              <a:buClr>
                <a:schemeClr val="accent1"/>
              </a:buClr>
              <a:buSzPts val="1530"/>
              <a:buFont typeface="Noto Sans Symbols"/>
              <a:buNone/>
              <a:defRPr b="0" i="0" sz="1800" u="none" cap="none" strike="noStrike">
                <a:solidFill>
                  <a:schemeClr val="lt1"/>
                </a:solidFill>
                <a:latin typeface="Calibri"/>
                <a:ea typeface="Calibri"/>
                <a:cs typeface="Calibri"/>
                <a:sym typeface="Calibri"/>
              </a:defRPr>
            </a:lvl2pPr>
            <a:lvl3pPr lvl="2" marR="0" algn="ctr">
              <a:lnSpc>
                <a:spcPct val="100000"/>
              </a:lnSpc>
              <a:spcBef>
                <a:spcPts val="315"/>
              </a:spcBef>
              <a:spcAft>
                <a:spcPts val="0"/>
              </a:spcAft>
              <a:buClr>
                <a:schemeClr val="accent2"/>
              </a:buClr>
              <a:buSzPts val="1103"/>
              <a:buFont typeface="Noto Sans Symbols"/>
              <a:buNone/>
              <a:defRPr b="0" i="0" sz="1575" u="none" cap="none" strike="noStrike">
                <a:solidFill>
                  <a:schemeClr val="lt1"/>
                </a:solidFill>
                <a:latin typeface="Calibri"/>
                <a:ea typeface="Calibri"/>
                <a:cs typeface="Calibri"/>
                <a:sym typeface="Calibri"/>
              </a:defRPr>
            </a:lvl3pPr>
            <a:lvl4pPr lvl="3" marR="0" algn="ctr">
              <a:lnSpc>
                <a:spcPct val="100000"/>
              </a:lnSpc>
              <a:spcBef>
                <a:spcPts val="300"/>
              </a:spcBef>
              <a:spcAft>
                <a:spcPts val="0"/>
              </a:spcAft>
              <a:buClr>
                <a:schemeClr val="accent3"/>
              </a:buClr>
              <a:buSzPts val="975"/>
              <a:buFont typeface="Noto Sans Symbols"/>
              <a:buNone/>
              <a:defRPr b="0" i="0" sz="1500" u="none" cap="none" strike="noStrike">
                <a:solidFill>
                  <a:schemeClr val="lt1"/>
                </a:solidFill>
                <a:latin typeface="Calibri"/>
                <a:ea typeface="Calibri"/>
                <a:cs typeface="Calibri"/>
                <a:sym typeface="Calibri"/>
              </a:defRPr>
            </a:lvl4pPr>
            <a:lvl5pPr lvl="4" marR="0" algn="ctr">
              <a:lnSpc>
                <a:spcPct val="100000"/>
              </a:lnSpc>
              <a:spcBef>
                <a:spcPts val="300"/>
              </a:spcBef>
              <a:spcAft>
                <a:spcPts val="0"/>
              </a:spcAft>
              <a:buClr>
                <a:schemeClr val="accent4"/>
              </a:buClr>
              <a:buSzPts val="975"/>
              <a:buFont typeface="Noto Sans Symbols"/>
              <a:buNone/>
              <a:defRPr b="0" i="0" sz="1500" u="none" cap="none" strike="noStrike">
                <a:solidFill>
                  <a:schemeClr val="lt1"/>
                </a:solidFill>
                <a:latin typeface="Calibri"/>
                <a:ea typeface="Calibri"/>
                <a:cs typeface="Calibri"/>
                <a:sym typeface="Calibri"/>
              </a:defRPr>
            </a:lvl5pPr>
            <a:lvl6pPr lvl="5" marR="0" algn="ctr">
              <a:lnSpc>
                <a:spcPct val="100000"/>
              </a:lnSpc>
              <a:spcBef>
                <a:spcPts val="270"/>
              </a:spcBef>
              <a:spcAft>
                <a:spcPts val="0"/>
              </a:spcAft>
              <a:buClr>
                <a:schemeClr val="accent5"/>
              </a:buClr>
              <a:buSzPts val="1080"/>
              <a:buFont typeface="Noto Sans Symbols"/>
              <a:buNone/>
              <a:defRPr b="0" i="0" sz="1350" u="none" cap="none" strike="noStrike">
                <a:solidFill>
                  <a:schemeClr val="lt1"/>
                </a:solidFill>
                <a:latin typeface="Constantia"/>
                <a:ea typeface="Constantia"/>
                <a:cs typeface="Constantia"/>
                <a:sym typeface="Constantia"/>
              </a:defRPr>
            </a:lvl6pPr>
            <a:lvl7pPr lvl="6" marR="0" algn="ctr">
              <a:lnSpc>
                <a:spcPct val="100000"/>
              </a:lnSpc>
              <a:spcBef>
                <a:spcPts val="240"/>
              </a:spcBef>
              <a:spcAft>
                <a:spcPts val="0"/>
              </a:spcAft>
              <a:buClr>
                <a:schemeClr val="accent6"/>
              </a:buClr>
              <a:buSzPts val="960"/>
              <a:buFont typeface="Noto Sans Symbols"/>
              <a:buNone/>
              <a:defRPr b="0" i="0" sz="1200" u="none" cap="none" strike="noStrike">
                <a:solidFill>
                  <a:schemeClr val="lt1"/>
                </a:solidFill>
                <a:latin typeface="Constantia"/>
                <a:ea typeface="Constantia"/>
                <a:cs typeface="Constantia"/>
                <a:sym typeface="Constantia"/>
              </a:defRPr>
            </a:lvl7pPr>
            <a:lvl8pPr lvl="7" marR="0" algn="ctr">
              <a:lnSpc>
                <a:spcPct val="100000"/>
              </a:lnSpc>
              <a:spcBef>
                <a:spcPts val="240"/>
              </a:spcBef>
              <a:spcAft>
                <a:spcPts val="0"/>
              </a:spcAft>
              <a:buClr>
                <a:schemeClr val="lt2"/>
              </a:buClr>
              <a:buSzPts val="1200"/>
              <a:buFont typeface="Constantia"/>
              <a:buNone/>
              <a:defRPr b="0" i="0" sz="1200" u="none" cap="none" strike="noStrike">
                <a:solidFill>
                  <a:schemeClr val="lt1"/>
                </a:solidFill>
                <a:latin typeface="Constantia"/>
                <a:ea typeface="Constantia"/>
                <a:cs typeface="Constantia"/>
                <a:sym typeface="Constantia"/>
              </a:defRPr>
            </a:lvl8pPr>
            <a:lvl9pPr lvl="8" marR="0" algn="ctr">
              <a:lnSpc>
                <a:spcPct val="100000"/>
              </a:lnSpc>
              <a:spcBef>
                <a:spcPts val="210"/>
              </a:spcBef>
              <a:spcAft>
                <a:spcPts val="0"/>
              </a:spcAft>
              <a:buClr>
                <a:schemeClr val="lt2"/>
              </a:buClr>
              <a:buSzPts val="1050"/>
              <a:buFont typeface="Constantia"/>
              <a:buNone/>
              <a:defRPr b="0" i="0" sz="1050" u="none" cap="none" strike="noStrike">
                <a:solidFill>
                  <a:schemeClr val="lt1"/>
                </a:solidFill>
                <a:latin typeface="Constantia"/>
                <a:ea typeface="Constantia"/>
                <a:cs typeface="Constantia"/>
                <a:sym typeface="Constantia"/>
              </a:defRPr>
            </a:lvl9pPr>
          </a:lstStyle>
          <a:p/>
        </p:txBody>
      </p:sp>
      <p:pic>
        <p:nvPicPr>
          <p:cNvPr id="24" name="Google Shape;24;p11"/>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659298"/>
            </a:gs>
            <a:gs pos="100000">
              <a:srgbClr val="4E6F74"/>
            </a:gs>
          </a:gsLst>
          <a:lin ang="15960000" scaled="0"/>
        </a:gradFill>
      </p:bgPr>
    </p:bg>
    <p:spTree>
      <p:nvGrpSpPr>
        <p:cNvPr id="25" name="Shape 25"/>
        <p:cNvGrpSpPr/>
        <p:nvPr/>
      </p:nvGrpSpPr>
      <p:grpSpPr>
        <a:xfrm>
          <a:off x="0" y="0"/>
          <a:ext cx="0" cy="0"/>
          <a:chOff x="0" y="0"/>
          <a:chExt cx="0" cy="0"/>
        </a:xfrm>
      </p:grpSpPr>
      <p:sp>
        <p:nvSpPr>
          <p:cNvPr id="26" name="Google Shape;26;p12"/>
          <p:cNvSpPr txBox="1"/>
          <p:nvPr>
            <p:ph type="title"/>
          </p:nvPr>
        </p:nvSpPr>
        <p:spPr>
          <a:xfrm>
            <a:off x="530352" y="987552"/>
            <a:ext cx="7772400" cy="1021842"/>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Clr>
                <a:srgbClr val="FFFFFF"/>
              </a:buClr>
              <a:buSzPts val="5000"/>
              <a:buFont typeface="Calibri"/>
              <a:buNone/>
              <a:defRPr b="0" i="0" sz="5000" u="none" cap="none" strike="noStrik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7" name="Google Shape;27;p12"/>
          <p:cNvSpPr txBox="1"/>
          <p:nvPr>
            <p:ph idx="1" type="body"/>
          </p:nvPr>
        </p:nvSpPr>
        <p:spPr>
          <a:xfrm>
            <a:off x="530352" y="2028498"/>
            <a:ext cx="7772400" cy="1132284"/>
          </a:xfrm>
          <a:prstGeom prst="rect">
            <a:avLst/>
          </a:prstGeom>
          <a:noFill/>
          <a:ln>
            <a:noFill/>
          </a:ln>
        </p:spPr>
        <p:txBody>
          <a:bodyPr anchorCtr="0" anchor="t" bIns="45700" lIns="45700" spcFirstLastPara="1" rIns="45700" wrap="square" tIns="45700">
            <a:noAutofit/>
          </a:bodyPr>
          <a:lstStyle>
            <a:lvl1pPr indent="-228600" lvl="0" marL="457200" marR="0" algn="l">
              <a:lnSpc>
                <a:spcPct val="100000"/>
              </a:lnSpc>
              <a:spcBef>
                <a:spcPts val="520"/>
              </a:spcBef>
              <a:spcAft>
                <a:spcPts val="0"/>
              </a:spcAft>
              <a:buClr>
                <a:schemeClr val="accent4"/>
              </a:buClr>
              <a:buSzPts val="2600"/>
              <a:buFont typeface="Arial"/>
              <a:buNone/>
              <a:defRPr b="0" i="0" sz="2600" u="none" cap="none" strike="noStrike">
                <a:solidFill>
                  <a:schemeClr val="lt1"/>
                </a:solidFill>
                <a:latin typeface="Calibri"/>
                <a:ea typeface="Calibri"/>
                <a:cs typeface="Calibri"/>
                <a:sym typeface="Calibri"/>
              </a:defRPr>
            </a:lvl1pPr>
            <a:lvl2pPr indent="-228600" lvl="1" marL="914400" marR="0" algn="l">
              <a:lnSpc>
                <a:spcPct val="100000"/>
              </a:lnSpc>
              <a:spcBef>
                <a:spcPts val="270"/>
              </a:spcBef>
              <a:spcAft>
                <a:spcPts val="0"/>
              </a:spcAft>
              <a:buClr>
                <a:schemeClr val="accent1"/>
              </a:buClr>
              <a:buSzPts val="1148"/>
              <a:buFont typeface="Noto Sans Symbols"/>
              <a:buNone/>
              <a:defRPr b="0" i="0" sz="1350" u="none" cap="none" strike="noStrike">
                <a:solidFill>
                  <a:schemeClr val="lt1"/>
                </a:solidFill>
                <a:latin typeface="Calibri"/>
                <a:ea typeface="Calibri"/>
                <a:cs typeface="Calibri"/>
                <a:sym typeface="Calibri"/>
              </a:defRPr>
            </a:lvl2pPr>
            <a:lvl3pPr indent="-228600" lvl="2" marL="1371600" marR="0" algn="l">
              <a:lnSpc>
                <a:spcPct val="100000"/>
              </a:lnSpc>
              <a:spcBef>
                <a:spcPts val="240"/>
              </a:spcBef>
              <a:spcAft>
                <a:spcPts val="0"/>
              </a:spcAft>
              <a:buClr>
                <a:schemeClr val="accent2"/>
              </a:buClr>
              <a:buSzPts val="840"/>
              <a:buFont typeface="Noto Sans Symbols"/>
              <a:buNone/>
              <a:defRPr b="0" i="0" sz="1200" u="none" cap="none" strike="noStrike">
                <a:solidFill>
                  <a:schemeClr val="lt1"/>
                </a:solidFill>
                <a:latin typeface="Calibri"/>
                <a:ea typeface="Calibri"/>
                <a:cs typeface="Calibri"/>
                <a:sym typeface="Calibri"/>
              </a:defRPr>
            </a:lvl3pPr>
            <a:lvl4pPr indent="-228600" lvl="3" marL="1828800" marR="0" algn="l">
              <a:lnSpc>
                <a:spcPct val="100000"/>
              </a:lnSpc>
              <a:spcBef>
                <a:spcPts val="210"/>
              </a:spcBef>
              <a:spcAft>
                <a:spcPts val="0"/>
              </a:spcAft>
              <a:buClr>
                <a:schemeClr val="accent3"/>
              </a:buClr>
              <a:buSzPts val="683"/>
              <a:buFont typeface="Noto Sans Symbols"/>
              <a:buNone/>
              <a:defRPr b="0" i="0" sz="1050" u="none" cap="none" strike="noStrike">
                <a:solidFill>
                  <a:schemeClr val="lt1"/>
                </a:solidFill>
                <a:latin typeface="Calibri"/>
                <a:ea typeface="Calibri"/>
                <a:cs typeface="Calibri"/>
                <a:sym typeface="Calibri"/>
              </a:defRPr>
            </a:lvl4pPr>
            <a:lvl5pPr indent="-228600" lvl="4" marL="2286000" marR="0" algn="l">
              <a:lnSpc>
                <a:spcPct val="100000"/>
              </a:lnSpc>
              <a:spcBef>
                <a:spcPts val="210"/>
              </a:spcBef>
              <a:spcAft>
                <a:spcPts val="0"/>
              </a:spcAft>
              <a:buClr>
                <a:schemeClr val="accent4"/>
              </a:buClr>
              <a:buSzPts val="683"/>
              <a:buFont typeface="Noto Sans Symbols"/>
              <a:buNone/>
              <a:defRPr b="0" i="0" sz="1050" u="none" cap="none" strike="noStrike">
                <a:solidFill>
                  <a:schemeClr val="lt1"/>
                </a:solidFill>
                <a:latin typeface="Calibri"/>
                <a:ea typeface="Calibri"/>
                <a:cs typeface="Calibri"/>
                <a:sym typeface="Calibri"/>
              </a:defRPr>
            </a:lvl5pPr>
            <a:lvl6pPr indent="-297179" lvl="5" marL="2743200" marR="0" algn="l">
              <a:lnSpc>
                <a:spcPct val="100000"/>
              </a:lnSpc>
              <a:spcBef>
                <a:spcPts val="270"/>
              </a:spcBef>
              <a:spcAft>
                <a:spcPts val="0"/>
              </a:spcAft>
              <a:buClr>
                <a:schemeClr val="accent5"/>
              </a:buClr>
              <a:buSzPts val="1080"/>
              <a:buFont typeface="Noto Sans Symbols"/>
              <a:buChar char="●"/>
              <a:defRPr b="0" i="0" sz="1350" u="none" cap="none" strike="noStrike">
                <a:solidFill>
                  <a:schemeClr val="lt1"/>
                </a:solidFill>
                <a:latin typeface="Constantia"/>
                <a:ea typeface="Constantia"/>
                <a:cs typeface="Constantia"/>
                <a:sym typeface="Constantia"/>
              </a:defRPr>
            </a:lvl6pPr>
            <a:lvl7pPr indent="-289560" lvl="6" marL="3200400" marR="0" algn="l">
              <a:lnSpc>
                <a:spcPct val="100000"/>
              </a:lnSpc>
              <a:spcBef>
                <a:spcPts val="240"/>
              </a:spcBef>
              <a:spcAft>
                <a:spcPts val="0"/>
              </a:spcAft>
              <a:buClr>
                <a:schemeClr val="accent6"/>
              </a:buClr>
              <a:buSzPts val="960"/>
              <a:buFont typeface="Noto Sans Symbols"/>
              <a:buChar char="●"/>
              <a:defRPr b="0" i="0" sz="1200" u="none" cap="none" strike="noStrike">
                <a:solidFill>
                  <a:schemeClr val="lt1"/>
                </a:solidFill>
                <a:latin typeface="Constantia"/>
                <a:ea typeface="Constantia"/>
                <a:cs typeface="Constantia"/>
                <a:sym typeface="Constantia"/>
              </a:defRPr>
            </a:lvl7pPr>
            <a:lvl8pPr indent="-304800" lvl="7" marL="3657600" marR="0" algn="l">
              <a:lnSpc>
                <a:spcPct val="100000"/>
              </a:lnSpc>
              <a:spcBef>
                <a:spcPts val="240"/>
              </a:spcBef>
              <a:spcAft>
                <a:spcPts val="0"/>
              </a:spcAft>
              <a:buClr>
                <a:schemeClr val="lt2"/>
              </a:buClr>
              <a:buSzPts val="1200"/>
              <a:buFont typeface="Constantia"/>
              <a:buChar char="•"/>
              <a:defRPr b="0" i="0" sz="1200" u="none" cap="none" strike="noStrike">
                <a:solidFill>
                  <a:schemeClr val="lt1"/>
                </a:solidFill>
                <a:latin typeface="Constantia"/>
                <a:ea typeface="Constantia"/>
                <a:cs typeface="Constantia"/>
                <a:sym typeface="Constantia"/>
              </a:defRPr>
            </a:lvl8pPr>
            <a:lvl9pPr indent="-295275" lvl="8" marL="4114800" marR="0" algn="l">
              <a:lnSpc>
                <a:spcPct val="100000"/>
              </a:lnSpc>
              <a:spcBef>
                <a:spcPts val="210"/>
              </a:spcBef>
              <a:spcAft>
                <a:spcPts val="0"/>
              </a:spcAft>
              <a:buClr>
                <a:schemeClr val="lt2"/>
              </a:buClr>
              <a:buSzPts val="1050"/>
              <a:buFont typeface="Constantia"/>
              <a:buChar char="•"/>
              <a:defRPr b="0" i="0" sz="1050" u="none" cap="none" strike="noStrike">
                <a:solidFill>
                  <a:schemeClr val="lt1"/>
                </a:solidFill>
                <a:latin typeface="Constantia"/>
                <a:ea typeface="Constantia"/>
                <a:cs typeface="Constantia"/>
                <a:sym typeface="Constantia"/>
              </a:defRPr>
            </a:lvl9pPr>
          </a:lstStyle>
          <a:p/>
        </p:txBody>
      </p:sp>
      <p:pic>
        <p:nvPicPr>
          <p:cNvPr id="28" name="Google Shape;28;p12"/>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3"/>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marR="0" algn="l">
              <a:lnSpc>
                <a:spcPct val="100000"/>
              </a:lnSpc>
              <a:spcBef>
                <a:spcPts val="0"/>
              </a:spcBef>
              <a:spcAft>
                <a:spcPts val="0"/>
              </a:spcAft>
              <a:buClr>
                <a:schemeClr val="accent4"/>
              </a:buClr>
              <a:buSzPts val="3600"/>
              <a:buFont typeface="Calibri"/>
              <a:buNone/>
              <a:defRPr b="0" i="0" sz="3600" u="none" cap="none" strike="noStrik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1" name="Google Shape;31;p13"/>
          <p:cNvSpPr txBox="1"/>
          <p:nvPr>
            <p:ph idx="1" type="body"/>
          </p:nvPr>
        </p:nvSpPr>
        <p:spPr>
          <a:xfrm>
            <a:off x="457200" y="1440064"/>
            <a:ext cx="4038600" cy="3326130"/>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480"/>
              </a:spcBef>
              <a:spcAft>
                <a:spcPts val="0"/>
              </a:spcAft>
              <a:buClr>
                <a:schemeClr val="accent4"/>
              </a:buClr>
              <a:buSzPts val="2400"/>
              <a:buFont typeface="Arial"/>
              <a:buChar char="•"/>
              <a:defRPr b="0" i="0" sz="2400" u="none" cap="none" strike="noStrike">
                <a:solidFill>
                  <a:schemeClr val="dk1"/>
                </a:solidFill>
                <a:latin typeface="Calibri"/>
                <a:ea typeface="Calibri"/>
                <a:cs typeface="Calibri"/>
                <a:sym typeface="Calibri"/>
              </a:defRPr>
            </a:lvl1pPr>
            <a:lvl2pPr indent="-325755" lvl="1" marL="914400" marR="0" algn="l">
              <a:lnSpc>
                <a:spcPct val="100000"/>
              </a:lnSpc>
              <a:spcBef>
                <a:spcPts val="360"/>
              </a:spcBef>
              <a:spcAft>
                <a:spcPts val="0"/>
              </a:spcAft>
              <a:buClr>
                <a:schemeClr val="accent1"/>
              </a:buClr>
              <a:buSzPts val="1530"/>
              <a:buFont typeface="Noto Sans Symbols"/>
              <a:buChar char="●"/>
              <a:defRPr b="0" i="0" sz="1800" u="none" cap="none" strike="noStrike">
                <a:solidFill>
                  <a:schemeClr val="dk1"/>
                </a:solidFill>
                <a:latin typeface="Calibri"/>
                <a:ea typeface="Calibri"/>
                <a:cs typeface="Calibri"/>
                <a:sym typeface="Calibri"/>
              </a:defRPr>
            </a:lvl2pPr>
            <a:lvl3pPr indent="-295275" lvl="2" marL="1371600" marR="0" algn="l">
              <a:lnSpc>
                <a:spcPct val="100000"/>
              </a:lnSpc>
              <a:spcBef>
                <a:spcPts val="300"/>
              </a:spcBef>
              <a:spcAft>
                <a:spcPts val="0"/>
              </a:spcAft>
              <a:buClr>
                <a:schemeClr val="accent2"/>
              </a:buClr>
              <a:buSzPts val="1050"/>
              <a:buFont typeface="Noto Sans Symbols"/>
              <a:buChar char="●"/>
              <a:defRPr b="0" i="0" sz="1500" u="none" cap="none" strike="noStrike">
                <a:solidFill>
                  <a:schemeClr val="dk1"/>
                </a:solidFill>
                <a:latin typeface="Calibri"/>
                <a:ea typeface="Calibri"/>
                <a:cs typeface="Calibri"/>
                <a:sym typeface="Calibri"/>
              </a:defRPr>
            </a:lvl3pPr>
            <a:lvl4pPr indent="-284289" lvl="3" marL="1828800" marR="0" algn="l">
              <a:lnSpc>
                <a:spcPct val="100000"/>
              </a:lnSpc>
              <a:spcBef>
                <a:spcPts val="270"/>
              </a:spcBef>
              <a:spcAft>
                <a:spcPts val="0"/>
              </a:spcAft>
              <a:buClr>
                <a:schemeClr val="accent3"/>
              </a:buClr>
              <a:buSzPts val="877"/>
              <a:buFont typeface="Noto Sans Symbols"/>
              <a:buChar char="●"/>
              <a:defRPr b="0" i="0" sz="1350" u="none" cap="none" strike="noStrike">
                <a:solidFill>
                  <a:schemeClr val="dk1"/>
                </a:solidFill>
                <a:latin typeface="Calibri"/>
                <a:ea typeface="Calibri"/>
                <a:cs typeface="Calibri"/>
                <a:sym typeface="Calibri"/>
              </a:defRPr>
            </a:lvl4pPr>
            <a:lvl5pPr indent="-284289" lvl="4" marL="2286000" marR="0" algn="l">
              <a:lnSpc>
                <a:spcPct val="100000"/>
              </a:lnSpc>
              <a:spcBef>
                <a:spcPts val="270"/>
              </a:spcBef>
              <a:spcAft>
                <a:spcPts val="0"/>
              </a:spcAft>
              <a:buClr>
                <a:schemeClr val="accent4"/>
              </a:buClr>
              <a:buSzPts val="877"/>
              <a:buFont typeface="Noto Sans Symbols"/>
              <a:buChar char="●"/>
              <a:defRPr b="0" i="0" sz="1350" u="none" cap="none" strike="noStrike">
                <a:solidFill>
                  <a:schemeClr val="dk1"/>
                </a:solidFill>
                <a:latin typeface="Calibri"/>
                <a:ea typeface="Calibri"/>
                <a:cs typeface="Calibri"/>
                <a:sym typeface="Calibri"/>
              </a:defRPr>
            </a:lvl5pPr>
            <a:lvl6pPr indent="-297179" lvl="5" marL="2743200" marR="0" algn="l">
              <a:lnSpc>
                <a:spcPct val="100000"/>
              </a:lnSpc>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algn="l">
              <a:lnSpc>
                <a:spcPct val="100000"/>
              </a:lnSpc>
              <a:spcBef>
                <a:spcPts val="24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algn="l">
              <a:lnSpc>
                <a:spcPct val="100000"/>
              </a:lnSpc>
              <a:spcBef>
                <a:spcPts val="24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algn="l">
              <a:lnSpc>
                <a:spcPct val="100000"/>
              </a:lnSpc>
              <a:spcBef>
                <a:spcPts val="21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sp>
        <p:nvSpPr>
          <p:cNvPr id="32" name="Google Shape;32;p13"/>
          <p:cNvSpPr txBox="1"/>
          <p:nvPr>
            <p:ph idx="2" type="body"/>
          </p:nvPr>
        </p:nvSpPr>
        <p:spPr>
          <a:xfrm>
            <a:off x="4648200" y="1440064"/>
            <a:ext cx="4038600" cy="3326130"/>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480"/>
              </a:spcBef>
              <a:spcAft>
                <a:spcPts val="0"/>
              </a:spcAft>
              <a:buClr>
                <a:schemeClr val="accent4"/>
              </a:buClr>
              <a:buSzPts val="2400"/>
              <a:buFont typeface="Arial"/>
              <a:buChar char="•"/>
              <a:defRPr b="0" i="0" sz="2400" u="none" cap="none" strike="noStrike">
                <a:solidFill>
                  <a:schemeClr val="dk1"/>
                </a:solidFill>
                <a:latin typeface="Calibri"/>
                <a:ea typeface="Calibri"/>
                <a:cs typeface="Calibri"/>
                <a:sym typeface="Calibri"/>
              </a:defRPr>
            </a:lvl1pPr>
            <a:lvl2pPr indent="-325755" lvl="1" marL="914400" marR="0" algn="l">
              <a:lnSpc>
                <a:spcPct val="100000"/>
              </a:lnSpc>
              <a:spcBef>
                <a:spcPts val="360"/>
              </a:spcBef>
              <a:spcAft>
                <a:spcPts val="0"/>
              </a:spcAft>
              <a:buClr>
                <a:schemeClr val="accent1"/>
              </a:buClr>
              <a:buSzPts val="1530"/>
              <a:buFont typeface="Noto Sans Symbols"/>
              <a:buChar char="●"/>
              <a:defRPr b="0" i="0" sz="1800" u="none" cap="none" strike="noStrike">
                <a:solidFill>
                  <a:schemeClr val="dk1"/>
                </a:solidFill>
                <a:latin typeface="Calibri"/>
                <a:ea typeface="Calibri"/>
                <a:cs typeface="Calibri"/>
                <a:sym typeface="Calibri"/>
              </a:defRPr>
            </a:lvl2pPr>
            <a:lvl3pPr indent="-295275" lvl="2" marL="1371600" marR="0" algn="l">
              <a:lnSpc>
                <a:spcPct val="100000"/>
              </a:lnSpc>
              <a:spcBef>
                <a:spcPts val="300"/>
              </a:spcBef>
              <a:spcAft>
                <a:spcPts val="0"/>
              </a:spcAft>
              <a:buClr>
                <a:schemeClr val="accent2"/>
              </a:buClr>
              <a:buSzPts val="1050"/>
              <a:buFont typeface="Noto Sans Symbols"/>
              <a:buChar char="●"/>
              <a:defRPr b="0" i="0" sz="1500" u="none" cap="none" strike="noStrike">
                <a:solidFill>
                  <a:schemeClr val="dk1"/>
                </a:solidFill>
                <a:latin typeface="Calibri"/>
                <a:ea typeface="Calibri"/>
                <a:cs typeface="Calibri"/>
                <a:sym typeface="Calibri"/>
              </a:defRPr>
            </a:lvl3pPr>
            <a:lvl4pPr indent="-284289" lvl="3" marL="1828800" marR="0" algn="l">
              <a:lnSpc>
                <a:spcPct val="100000"/>
              </a:lnSpc>
              <a:spcBef>
                <a:spcPts val="270"/>
              </a:spcBef>
              <a:spcAft>
                <a:spcPts val="0"/>
              </a:spcAft>
              <a:buClr>
                <a:schemeClr val="accent3"/>
              </a:buClr>
              <a:buSzPts val="877"/>
              <a:buFont typeface="Noto Sans Symbols"/>
              <a:buChar char="●"/>
              <a:defRPr b="0" i="0" sz="1350" u="none" cap="none" strike="noStrike">
                <a:solidFill>
                  <a:schemeClr val="dk1"/>
                </a:solidFill>
                <a:latin typeface="Calibri"/>
                <a:ea typeface="Calibri"/>
                <a:cs typeface="Calibri"/>
                <a:sym typeface="Calibri"/>
              </a:defRPr>
            </a:lvl4pPr>
            <a:lvl5pPr indent="-284289" lvl="4" marL="2286000" marR="0" algn="l">
              <a:lnSpc>
                <a:spcPct val="100000"/>
              </a:lnSpc>
              <a:spcBef>
                <a:spcPts val="270"/>
              </a:spcBef>
              <a:spcAft>
                <a:spcPts val="0"/>
              </a:spcAft>
              <a:buClr>
                <a:schemeClr val="accent4"/>
              </a:buClr>
              <a:buSzPts val="877"/>
              <a:buFont typeface="Noto Sans Symbols"/>
              <a:buChar char="●"/>
              <a:defRPr b="0" i="0" sz="1350" u="none" cap="none" strike="noStrike">
                <a:solidFill>
                  <a:schemeClr val="dk1"/>
                </a:solidFill>
                <a:latin typeface="Calibri"/>
                <a:ea typeface="Calibri"/>
                <a:cs typeface="Calibri"/>
                <a:sym typeface="Calibri"/>
              </a:defRPr>
            </a:lvl5pPr>
            <a:lvl6pPr indent="-297179" lvl="5" marL="2743200" marR="0" algn="l">
              <a:lnSpc>
                <a:spcPct val="100000"/>
              </a:lnSpc>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algn="l">
              <a:lnSpc>
                <a:spcPct val="100000"/>
              </a:lnSpc>
              <a:spcBef>
                <a:spcPts val="24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algn="l">
              <a:lnSpc>
                <a:spcPct val="100000"/>
              </a:lnSpc>
              <a:spcBef>
                <a:spcPts val="24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algn="l">
              <a:lnSpc>
                <a:spcPct val="100000"/>
              </a:lnSpc>
              <a:spcBef>
                <a:spcPts val="21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pic>
        <p:nvPicPr>
          <p:cNvPr id="33" name="Google Shape;33;p13"/>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14"/>
          <p:cNvSpPr txBox="1"/>
          <p:nvPr>
            <p:ph type="title"/>
          </p:nvPr>
        </p:nvSpPr>
        <p:spPr>
          <a:xfrm>
            <a:off x="457200" y="528066"/>
            <a:ext cx="8305800" cy="857250"/>
          </a:xfrm>
          <a:prstGeom prst="rect">
            <a:avLst/>
          </a:prstGeom>
          <a:noFill/>
          <a:ln>
            <a:noFill/>
          </a:ln>
        </p:spPr>
        <p:txBody>
          <a:bodyPr anchorCtr="0" anchor="b" bIns="0" lIns="0" spcFirstLastPara="1" rIns="0" wrap="square" tIns="45700">
            <a:noAutofit/>
          </a:bodyPr>
          <a:lstStyle>
            <a:lvl1pPr lvl="0" marR="0" algn="l">
              <a:lnSpc>
                <a:spcPct val="100000"/>
              </a:lnSpc>
              <a:spcBef>
                <a:spcPts val="0"/>
              </a:spcBef>
              <a:spcAft>
                <a:spcPts val="0"/>
              </a:spcAft>
              <a:buClr>
                <a:schemeClr val="accent4"/>
              </a:buClr>
              <a:buSzPts val="3600"/>
              <a:buFont typeface="Calibri"/>
              <a:buNone/>
              <a:defRPr b="0" i="0" sz="3600" u="none" cap="none" strike="noStrik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pic>
        <p:nvPicPr>
          <p:cNvPr id="36" name="Google Shape;36;p14"/>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7" name="Shape 37"/>
        <p:cNvGrpSpPr/>
        <p:nvPr/>
      </p:nvGrpSpPr>
      <p:grpSpPr>
        <a:xfrm>
          <a:off x="0" y="0"/>
          <a:ext cx="0" cy="0"/>
          <a:chOff x="0" y="0"/>
          <a:chExt cx="0" cy="0"/>
        </a:xfrm>
      </p:grpSpPr>
      <p:pic>
        <p:nvPicPr>
          <p:cNvPr id="38" name="Google Shape;38;p15"/>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bg>
      <p:bgPr>
        <a:solidFill>
          <a:schemeClr val="lt1"/>
        </a:solidFill>
      </p:bgPr>
    </p:bg>
    <p:spTree>
      <p:nvGrpSpPr>
        <p:cNvPr id="39" name="Shape 39"/>
        <p:cNvGrpSpPr/>
        <p:nvPr/>
      </p:nvGrpSpPr>
      <p:grpSpPr>
        <a:xfrm>
          <a:off x="0" y="0"/>
          <a:ext cx="0" cy="0"/>
          <a:chOff x="0" y="0"/>
          <a:chExt cx="0" cy="0"/>
        </a:xfrm>
      </p:grpSpPr>
      <p:pic>
        <p:nvPicPr>
          <p:cNvPr id="40" name="Google Shape;40;p16"/>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8D8D8"/>
            </a:gs>
          </a:gsLst>
          <a:lin ang="5640000" scaled="0"/>
        </a:gra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marR="0" rtl="0" algn="l">
              <a:lnSpc>
                <a:spcPct val="100000"/>
              </a:lnSpc>
              <a:spcBef>
                <a:spcPts val="0"/>
              </a:spcBef>
              <a:spcAft>
                <a:spcPts val="0"/>
              </a:spcAft>
              <a:buClr>
                <a:schemeClr val="accent4"/>
              </a:buClr>
              <a:buSzPts val="3600"/>
              <a:buFont typeface="Calibri"/>
              <a:buNone/>
              <a:defRPr b="0" i="0" sz="3600" u="none" cap="none" strike="noStrike">
                <a:solidFill>
                  <a:schemeClr val="accent4"/>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Autofit/>
          </a:bodyPr>
          <a:lstStyle>
            <a:lvl1pPr indent="-393700" lvl="0" marL="457200" marR="0" rtl="0" algn="l">
              <a:lnSpc>
                <a:spcPct val="100000"/>
              </a:lnSpc>
              <a:spcBef>
                <a:spcPts val="520"/>
              </a:spcBef>
              <a:spcAft>
                <a:spcPts val="0"/>
              </a:spcAft>
              <a:buClr>
                <a:schemeClr val="accent4"/>
              </a:buClr>
              <a:buSzPts val="2600"/>
              <a:buFont typeface="Arial"/>
              <a:buChar char="•"/>
              <a:defRPr b="0" i="0" sz="2600" u="none" cap="none" strike="noStrike">
                <a:solidFill>
                  <a:schemeClr val="dk1"/>
                </a:solidFill>
                <a:latin typeface="Calibri"/>
                <a:ea typeface="Calibri"/>
                <a:cs typeface="Calibri"/>
                <a:sym typeface="Calibri"/>
              </a:defRPr>
            </a:lvl1pPr>
            <a:lvl2pPr indent="-325755" lvl="1" marL="914400" marR="0" rtl="0" algn="l">
              <a:lnSpc>
                <a:spcPct val="100000"/>
              </a:lnSpc>
              <a:spcBef>
                <a:spcPts val="360"/>
              </a:spcBef>
              <a:spcAft>
                <a:spcPts val="0"/>
              </a:spcAft>
              <a:buClr>
                <a:schemeClr val="accent1"/>
              </a:buClr>
              <a:buSzPts val="1530"/>
              <a:buFont typeface="Noto Sans Symbols"/>
              <a:buChar char="●"/>
              <a:defRPr b="0" i="0" sz="1800" u="none" cap="none" strike="noStrike">
                <a:solidFill>
                  <a:schemeClr val="dk1"/>
                </a:solidFill>
                <a:latin typeface="Calibri"/>
                <a:ea typeface="Calibri"/>
                <a:cs typeface="Calibri"/>
                <a:sym typeface="Calibri"/>
              </a:defRPr>
            </a:lvl2pPr>
            <a:lvl3pPr indent="-298640" lvl="2" marL="1371600" marR="0" rtl="0" algn="l">
              <a:lnSpc>
                <a:spcPct val="100000"/>
              </a:lnSpc>
              <a:spcBef>
                <a:spcPts val="315"/>
              </a:spcBef>
              <a:spcAft>
                <a:spcPts val="0"/>
              </a:spcAft>
              <a:buClr>
                <a:schemeClr val="accent2"/>
              </a:buClr>
              <a:buSzPts val="1103"/>
              <a:buFont typeface="Noto Sans Symbols"/>
              <a:buChar char="●"/>
              <a:defRPr b="0" i="0" sz="1575" u="none" cap="none" strike="noStrike">
                <a:solidFill>
                  <a:schemeClr val="dk1"/>
                </a:solidFill>
                <a:latin typeface="Calibri"/>
                <a:ea typeface="Calibri"/>
                <a:cs typeface="Calibri"/>
                <a:sym typeface="Calibri"/>
              </a:defRPr>
            </a:lvl3pPr>
            <a:lvl4pPr indent="-290512" lvl="3" marL="1828800" marR="0" rtl="0" algn="l">
              <a:lnSpc>
                <a:spcPct val="100000"/>
              </a:lnSpc>
              <a:spcBef>
                <a:spcPts val="300"/>
              </a:spcBef>
              <a:spcAft>
                <a:spcPts val="0"/>
              </a:spcAft>
              <a:buClr>
                <a:schemeClr val="accent3"/>
              </a:buClr>
              <a:buSzPts val="975"/>
              <a:buFont typeface="Noto Sans Symbols"/>
              <a:buChar char="●"/>
              <a:defRPr b="0" i="0" sz="1500" u="none" cap="none" strike="noStrike">
                <a:solidFill>
                  <a:schemeClr val="dk1"/>
                </a:solidFill>
                <a:latin typeface="Calibri"/>
                <a:ea typeface="Calibri"/>
                <a:cs typeface="Calibri"/>
                <a:sym typeface="Calibri"/>
              </a:defRPr>
            </a:lvl4pPr>
            <a:lvl5pPr indent="-290512" lvl="4" marL="2286000" marR="0" rtl="0" algn="l">
              <a:lnSpc>
                <a:spcPct val="100000"/>
              </a:lnSpc>
              <a:spcBef>
                <a:spcPts val="300"/>
              </a:spcBef>
              <a:spcAft>
                <a:spcPts val="0"/>
              </a:spcAft>
              <a:buClr>
                <a:schemeClr val="accent4"/>
              </a:buClr>
              <a:buSzPts val="975"/>
              <a:buFont typeface="Noto Sans Symbols"/>
              <a:buChar char="●"/>
              <a:defRPr b="0" i="0" sz="1500" u="none" cap="none" strike="noStrike">
                <a:solidFill>
                  <a:schemeClr val="dk1"/>
                </a:solidFill>
                <a:latin typeface="Calibri"/>
                <a:ea typeface="Calibri"/>
                <a:cs typeface="Calibri"/>
                <a:sym typeface="Calibri"/>
              </a:defRPr>
            </a:lvl5pPr>
            <a:lvl6pPr indent="-297179" lvl="5" marL="2743200" marR="0" rtl="0" algn="l">
              <a:lnSpc>
                <a:spcPct val="100000"/>
              </a:lnSpc>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rtl="0" algn="l">
              <a:lnSpc>
                <a:spcPct val="100000"/>
              </a:lnSpc>
              <a:spcBef>
                <a:spcPts val="24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rtl="0" algn="l">
              <a:lnSpc>
                <a:spcPct val="100000"/>
              </a:lnSpc>
              <a:spcBef>
                <a:spcPts val="24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rtl="0" algn="l">
              <a:lnSpc>
                <a:spcPct val="100000"/>
              </a:lnSpc>
              <a:spcBef>
                <a:spcPts val="21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mc:Choice Requires="p14">
      <p:transition spd="slow" p14:dur="16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chemeClr val="dk1"/>
            </a:gs>
          </a:gsLst>
          <a:lin ang="5639967" scaled="0"/>
        </a:gradFill>
      </p:bgPr>
    </p:bg>
    <p:spTree>
      <p:nvGrpSpPr>
        <p:cNvPr id="64" name="Shape 64"/>
        <p:cNvGrpSpPr/>
        <p:nvPr/>
      </p:nvGrpSpPr>
      <p:grpSpPr>
        <a:xfrm>
          <a:off x="0" y="0"/>
          <a:ext cx="0" cy="0"/>
          <a:chOff x="0" y="0"/>
          <a:chExt cx="0" cy="0"/>
        </a:xfrm>
      </p:grpSpPr>
      <p:sp>
        <p:nvSpPr>
          <p:cNvPr id="65" name="Google Shape;65;p7"/>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lvl1pPr lvl="0" marR="0" rtl="0" algn="l">
              <a:lnSpc>
                <a:spcPct val="100000"/>
              </a:lnSpc>
              <a:spcBef>
                <a:spcPts val="0"/>
              </a:spcBef>
              <a:spcAft>
                <a:spcPts val="0"/>
              </a:spcAft>
              <a:buClr>
                <a:schemeClr val="accent4"/>
              </a:buClr>
              <a:buSzPts val="3600"/>
              <a:buFont typeface="Calibri"/>
              <a:buNone/>
              <a:defRPr b="0" i="0" sz="3600" u="none" cap="none" strike="noStrike">
                <a:solidFill>
                  <a:schemeClr val="accent4"/>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7"/>
          <p:cNvSpPr txBox="1"/>
          <p:nvPr>
            <p:ph idx="1" type="body"/>
          </p:nvPr>
        </p:nvSpPr>
        <p:spPr>
          <a:xfrm>
            <a:off x="457200" y="1451610"/>
            <a:ext cx="8229600" cy="3291900"/>
          </a:xfrm>
          <a:prstGeom prst="rect">
            <a:avLst/>
          </a:prstGeom>
          <a:noFill/>
          <a:ln>
            <a:noFill/>
          </a:ln>
        </p:spPr>
        <p:txBody>
          <a:bodyPr anchorCtr="0" anchor="t" bIns="45700" lIns="91425" spcFirstLastPara="1" rIns="91425" wrap="square" tIns="45700">
            <a:noAutofit/>
          </a:bodyPr>
          <a:lstStyle>
            <a:lvl1pPr indent="-393700" lvl="0" marL="457200" marR="0" rtl="0" algn="l">
              <a:lnSpc>
                <a:spcPct val="100000"/>
              </a:lnSpc>
              <a:spcBef>
                <a:spcPts val="520"/>
              </a:spcBef>
              <a:spcAft>
                <a:spcPts val="0"/>
              </a:spcAft>
              <a:buClr>
                <a:schemeClr val="accent4"/>
              </a:buClr>
              <a:buSzPts val="2600"/>
              <a:buFont typeface="Arial"/>
              <a:buChar char="•"/>
              <a:defRPr b="0" i="0" sz="2600" u="none" cap="none" strike="noStrike">
                <a:solidFill>
                  <a:schemeClr val="lt1"/>
                </a:solidFill>
                <a:latin typeface="Calibri"/>
                <a:ea typeface="Calibri"/>
                <a:cs typeface="Calibri"/>
                <a:sym typeface="Calibri"/>
              </a:defRPr>
            </a:lvl1pPr>
            <a:lvl2pPr indent="-325755" lvl="1" marL="914400" marR="0" rtl="0" algn="l">
              <a:lnSpc>
                <a:spcPct val="100000"/>
              </a:lnSpc>
              <a:spcBef>
                <a:spcPts val="360"/>
              </a:spcBef>
              <a:spcAft>
                <a:spcPts val="0"/>
              </a:spcAft>
              <a:buClr>
                <a:schemeClr val="accent1"/>
              </a:buClr>
              <a:buSzPts val="1530"/>
              <a:buFont typeface="Noto Sans Symbols"/>
              <a:buChar char="●"/>
              <a:defRPr b="0" i="0" sz="1800" u="none" cap="none" strike="noStrike">
                <a:solidFill>
                  <a:schemeClr val="lt1"/>
                </a:solidFill>
                <a:latin typeface="Calibri"/>
                <a:ea typeface="Calibri"/>
                <a:cs typeface="Calibri"/>
                <a:sym typeface="Calibri"/>
              </a:defRPr>
            </a:lvl2pPr>
            <a:lvl3pPr indent="-298640" lvl="2" marL="1371600" marR="0" rtl="0" algn="l">
              <a:lnSpc>
                <a:spcPct val="100000"/>
              </a:lnSpc>
              <a:spcBef>
                <a:spcPts val="315"/>
              </a:spcBef>
              <a:spcAft>
                <a:spcPts val="0"/>
              </a:spcAft>
              <a:buClr>
                <a:schemeClr val="accent2"/>
              </a:buClr>
              <a:buSzPts val="1103"/>
              <a:buFont typeface="Noto Sans Symbols"/>
              <a:buChar char="●"/>
              <a:defRPr b="0" i="0" sz="1575" u="none" cap="none" strike="noStrike">
                <a:solidFill>
                  <a:schemeClr val="lt1"/>
                </a:solidFill>
                <a:latin typeface="Calibri"/>
                <a:ea typeface="Calibri"/>
                <a:cs typeface="Calibri"/>
                <a:sym typeface="Calibri"/>
              </a:defRPr>
            </a:lvl3pPr>
            <a:lvl4pPr indent="-290512" lvl="3" marL="1828800" marR="0" rtl="0" algn="l">
              <a:lnSpc>
                <a:spcPct val="100000"/>
              </a:lnSpc>
              <a:spcBef>
                <a:spcPts val="300"/>
              </a:spcBef>
              <a:spcAft>
                <a:spcPts val="0"/>
              </a:spcAft>
              <a:buClr>
                <a:schemeClr val="accent3"/>
              </a:buClr>
              <a:buSzPts val="975"/>
              <a:buFont typeface="Noto Sans Symbols"/>
              <a:buChar char="●"/>
              <a:defRPr b="0" i="0" sz="1500" u="none" cap="none" strike="noStrike">
                <a:solidFill>
                  <a:schemeClr val="lt1"/>
                </a:solidFill>
                <a:latin typeface="Calibri"/>
                <a:ea typeface="Calibri"/>
                <a:cs typeface="Calibri"/>
                <a:sym typeface="Calibri"/>
              </a:defRPr>
            </a:lvl4pPr>
            <a:lvl5pPr indent="-290512" lvl="4" marL="2286000" marR="0" rtl="0" algn="l">
              <a:lnSpc>
                <a:spcPct val="100000"/>
              </a:lnSpc>
              <a:spcBef>
                <a:spcPts val="300"/>
              </a:spcBef>
              <a:spcAft>
                <a:spcPts val="0"/>
              </a:spcAft>
              <a:buClr>
                <a:schemeClr val="accent4"/>
              </a:buClr>
              <a:buSzPts val="975"/>
              <a:buFont typeface="Noto Sans Symbols"/>
              <a:buChar char="●"/>
              <a:defRPr b="0" i="0" sz="1500" u="none" cap="none" strike="noStrike">
                <a:solidFill>
                  <a:schemeClr val="lt1"/>
                </a:solidFill>
                <a:latin typeface="Calibri"/>
                <a:ea typeface="Calibri"/>
                <a:cs typeface="Calibri"/>
                <a:sym typeface="Calibri"/>
              </a:defRPr>
            </a:lvl5pPr>
            <a:lvl6pPr indent="-297179" lvl="5" marL="2743200" marR="0" rtl="0" algn="l">
              <a:lnSpc>
                <a:spcPct val="100000"/>
              </a:lnSpc>
              <a:spcBef>
                <a:spcPts val="270"/>
              </a:spcBef>
              <a:spcAft>
                <a:spcPts val="0"/>
              </a:spcAft>
              <a:buClr>
                <a:schemeClr val="accent5"/>
              </a:buClr>
              <a:buSzPts val="1080"/>
              <a:buFont typeface="Noto Sans Symbols"/>
              <a:buChar char="●"/>
              <a:defRPr b="0" i="0" sz="1350" u="none" cap="none" strike="noStrike">
                <a:solidFill>
                  <a:schemeClr val="lt1"/>
                </a:solidFill>
                <a:latin typeface="Constantia"/>
                <a:ea typeface="Constantia"/>
                <a:cs typeface="Constantia"/>
                <a:sym typeface="Constantia"/>
              </a:defRPr>
            </a:lvl6pPr>
            <a:lvl7pPr indent="-289560" lvl="6" marL="3200400" marR="0" rtl="0" algn="l">
              <a:lnSpc>
                <a:spcPct val="100000"/>
              </a:lnSpc>
              <a:spcBef>
                <a:spcPts val="240"/>
              </a:spcBef>
              <a:spcAft>
                <a:spcPts val="0"/>
              </a:spcAft>
              <a:buClr>
                <a:schemeClr val="accent6"/>
              </a:buClr>
              <a:buSzPts val="960"/>
              <a:buFont typeface="Noto Sans Symbols"/>
              <a:buChar char="●"/>
              <a:defRPr b="0" i="0" sz="1200" u="none" cap="none" strike="noStrike">
                <a:solidFill>
                  <a:schemeClr val="lt1"/>
                </a:solidFill>
                <a:latin typeface="Constantia"/>
                <a:ea typeface="Constantia"/>
                <a:cs typeface="Constantia"/>
                <a:sym typeface="Constantia"/>
              </a:defRPr>
            </a:lvl7pPr>
            <a:lvl8pPr indent="-304800" lvl="7" marL="3657600" marR="0" rtl="0" algn="l">
              <a:lnSpc>
                <a:spcPct val="100000"/>
              </a:lnSpc>
              <a:spcBef>
                <a:spcPts val="240"/>
              </a:spcBef>
              <a:spcAft>
                <a:spcPts val="0"/>
              </a:spcAft>
              <a:buClr>
                <a:schemeClr val="lt2"/>
              </a:buClr>
              <a:buSzPts val="1200"/>
              <a:buFont typeface="Constantia"/>
              <a:buChar char="•"/>
              <a:defRPr b="0" i="0" sz="1200" u="none" cap="none" strike="noStrike">
                <a:solidFill>
                  <a:schemeClr val="lt1"/>
                </a:solidFill>
                <a:latin typeface="Constantia"/>
                <a:ea typeface="Constantia"/>
                <a:cs typeface="Constantia"/>
                <a:sym typeface="Constantia"/>
              </a:defRPr>
            </a:lvl8pPr>
            <a:lvl9pPr indent="-295275" lvl="8" marL="4114800" marR="0" rtl="0" algn="l">
              <a:lnSpc>
                <a:spcPct val="100000"/>
              </a:lnSpc>
              <a:spcBef>
                <a:spcPts val="210"/>
              </a:spcBef>
              <a:spcAft>
                <a:spcPts val="0"/>
              </a:spcAft>
              <a:buClr>
                <a:schemeClr val="lt2"/>
              </a:buClr>
              <a:buSzPts val="1050"/>
              <a:buFont typeface="Constantia"/>
              <a:buChar char="•"/>
              <a:defRPr b="0" i="0" sz="1050" u="none" cap="none" strike="noStrike">
                <a:solidFill>
                  <a:schemeClr val="lt1"/>
                </a:solidFill>
                <a:latin typeface="Constantia"/>
                <a:ea typeface="Constantia"/>
                <a:cs typeface="Constantia"/>
                <a:sym typeface="Constantia"/>
              </a:defRPr>
            </a:lvl9pPr>
          </a:lstStyle>
          <a:p/>
        </p:txBody>
      </p:sp>
    </p:spTree>
  </p:cSld>
  <p:clrMap accent1="accent1" accent2="accent2" accent3="accent3" accent4="accent4" accent5="accent5" accent6="accent6" bg1="lt1" bg2="dk2" tx1="dk1" tx2="lt2" folHlink="folHlink" hlink="hlink"/>
  <p:sldLayoutIdLst>
    <p:sldLayoutId id="2147483665" r:id="rId1"/>
  </p:sldLayoutIdLst>
  <mc:AlternateContent>
    <mc:Choice Requires="p14">
      <p:transition spd="slow" p14:dur="16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TcYhuG1y3bc"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Tree>
  </p:cSld>
  <p:clrMapOvr>
    <a:masterClrMapping/>
  </p:clrMapOvr>
  <mc:AlternateContent>
    <mc:Choice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90d2ba2257_0_113"/>
          <p:cNvSpPr txBox="1"/>
          <p:nvPr>
            <p:ph type="title"/>
          </p:nvPr>
        </p:nvSpPr>
        <p:spPr>
          <a:xfrm>
            <a:off x="457200" y="528066"/>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b="1" lang="en-US"/>
              <a:t>Declaration of Sentiments</a:t>
            </a:r>
            <a:endParaRPr b="1"/>
          </a:p>
        </p:txBody>
      </p:sp>
      <p:sp>
        <p:nvSpPr>
          <p:cNvPr id="129" name="Google Shape;129;g90d2ba2257_0_113"/>
          <p:cNvSpPr txBox="1"/>
          <p:nvPr>
            <p:ph idx="1" type="body"/>
          </p:nvPr>
        </p:nvSpPr>
        <p:spPr>
          <a:xfrm>
            <a:off x="457200" y="1451610"/>
            <a:ext cx="8229600" cy="3291900"/>
          </a:xfrm>
          <a:prstGeom prst="rect">
            <a:avLst/>
          </a:prstGeom>
        </p:spPr>
        <p:txBody>
          <a:bodyPr anchorCtr="0" anchor="t" bIns="45700" lIns="91425" spcFirstLastPara="1" rIns="91425" wrap="square" tIns="45700">
            <a:noAutofit/>
          </a:bodyPr>
          <a:lstStyle/>
          <a:p>
            <a:pPr indent="-393700" lvl="0" marL="457200" rtl="0" algn="l">
              <a:spcBef>
                <a:spcPts val="520"/>
              </a:spcBef>
              <a:spcAft>
                <a:spcPts val="0"/>
              </a:spcAft>
              <a:buSzPts val="2600"/>
              <a:buChar char="•"/>
            </a:pPr>
            <a:r>
              <a:rPr lang="en-US"/>
              <a:t>What were the ideals and goals of the women’s rights movement? </a:t>
            </a:r>
            <a:endParaRPr/>
          </a:p>
          <a:p>
            <a:pPr indent="0" lvl="0" marL="457200" rtl="0" algn="l">
              <a:spcBef>
                <a:spcPts val="520"/>
              </a:spcBef>
              <a:spcAft>
                <a:spcPts val="0"/>
              </a:spcAft>
              <a:buNone/>
            </a:pPr>
            <a:r>
              <a:t/>
            </a:r>
            <a:endParaRPr/>
          </a:p>
          <a:p>
            <a:pPr indent="-393700" lvl="0" marL="457200" rtl="0" algn="l">
              <a:spcBef>
                <a:spcPts val="520"/>
              </a:spcBef>
              <a:spcAft>
                <a:spcPts val="0"/>
              </a:spcAft>
              <a:buSzPts val="2600"/>
              <a:buChar char="•"/>
            </a:pPr>
            <a:r>
              <a:rPr lang="en-US"/>
              <a:t>How do you know? (Evidence from the Declaration of Sentiments)</a:t>
            </a:r>
            <a:endParaRPr/>
          </a:p>
          <a:p>
            <a:pPr indent="0" lvl="0" marL="457200" rtl="0" algn="l">
              <a:spcBef>
                <a:spcPts val="52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90d2ba2257_0_118"/>
          <p:cNvSpPr txBox="1"/>
          <p:nvPr>
            <p:ph type="title"/>
          </p:nvPr>
        </p:nvSpPr>
        <p:spPr>
          <a:xfrm>
            <a:off x="457200" y="528066"/>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b="1" lang="en-US"/>
              <a:t>Women’s Rights Today</a:t>
            </a:r>
            <a:endParaRPr b="1"/>
          </a:p>
        </p:txBody>
      </p:sp>
      <p:sp>
        <p:nvSpPr>
          <p:cNvPr id="135" name="Google Shape;135;g90d2ba2257_0_118"/>
          <p:cNvSpPr txBox="1"/>
          <p:nvPr>
            <p:ph idx="1" type="body"/>
          </p:nvPr>
        </p:nvSpPr>
        <p:spPr>
          <a:xfrm>
            <a:off x="457200" y="1451610"/>
            <a:ext cx="8229600" cy="3291900"/>
          </a:xfrm>
          <a:prstGeom prst="rect">
            <a:avLst/>
          </a:prstGeom>
        </p:spPr>
        <p:txBody>
          <a:bodyPr anchorCtr="0" anchor="t" bIns="45700" lIns="91425" spcFirstLastPara="1" rIns="91425" wrap="square" tIns="45700">
            <a:noAutofit/>
          </a:bodyPr>
          <a:lstStyle/>
          <a:p>
            <a:pPr indent="-393700" lvl="0" marL="457200" rtl="0" algn="l">
              <a:spcBef>
                <a:spcPts val="520"/>
              </a:spcBef>
              <a:spcAft>
                <a:spcPts val="0"/>
              </a:spcAft>
              <a:buSzPts val="2600"/>
              <a:buChar char="•"/>
            </a:pPr>
            <a:r>
              <a:rPr lang="en-US"/>
              <a:t>Using information from the </a:t>
            </a:r>
            <a:r>
              <a:rPr lang="en-US"/>
              <a:t>Declaration</a:t>
            </a:r>
            <a:r>
              <a:rPr lang="en-US"/>
              <a:t> of Sentiments, the Women’s Leadership Fact Sheet, and your own experience:</a:t>
            </a:r>
            <a:endParaRPr/>
          </a:p>
          <a:p>
            <a:pPr indent="-376555" lvl="1" marL="914400" rtl="0" algn="l">
              <a:spcBef>
                <a:spcPts val="0"/>
              </a:spcBef>
              <a:spcAft>
                <a:spcPts val="0"/>
              </a:spcAft>
              <a:buSzPts val="2330"/>
              <a:buChar char="●"/>
            </a:pPr>
            <a:r>
              <a:rPr lang="en-US" sz="2600"/>
              <a:t>evaluate to what extent each grievance listed on the handout has been fixed.</a:t>
            </a:r>
            <a:endParaRPr sz="2600"/>
          </a:p>
          <a:p>
            <a:pPr indent="0" lvl="0" marL="914400" rtl="0" algn="l">
              <a:spcBef>
                <a:spcPts val="0"/>
              </a:spcBef>
              <a:spcAft>
                <a:spcPts val="0"/>
              </a:spcAft>
              <a:buNone/>
            </a:pPr>
            <a:r>
              <a:t/>
            </a:r>
            <a:endParaRPr sz="900"/>
          </a:p>
          <a:p>
            <a:pPr indent="-376555" lvl="1" marL="914400" rtl="0" algn="l">
              <a:spcBef>
                <a:spcPts val="0"/>
              </a:spcBef>
              <a:spcAft>
                <a:spcPts val="0"/>
              </a:spcAft>
              <a:buSzPts val="2330"/>
              <a:buChar char="●"/>
            </a:pPr>
            <a:r>
              <a:rPr lang="en-US" sz="2600"/>
              <a:t>support your decision with evidence and reasoning.</a:t>
            </a:r>
            <a:endParaRPr sz="2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90d2ba2257_0_44"/>
          <p:cNvSpPr txBox="1"/>
          <p:nvPr>
            <p:ph type="title"/>
          </p:nvPr>
        </p:nvSpPr>
        <p:spPr>
          <a:xfrm>
            <a:off x="457200" y="528066"/>
            <a:ext cx="8229600" cy="857400"/>
          </a:xfrm>
          <a:prstGeom prst="rect">
            <a:avLst/>
          </a:prstGeom>
        </p:spPr>
        <p:txBody>
          <a:bodyPr anchorCtr="0" anchor="b" bIns="0" lIns="0" spcFirstLastPara="1" rIns="0" wrap="square" tIns="45700">
            <a:noAutofit/>
          </a:bodyPr>
          <a:lstStyle/>
          <a:p>
            <a:pPr indent="0" lvl="0" marL="0" rtl="0" algn="l">
              <a:spcBef>
                <a:spcPts val="520"/>
              </a:spcBef>
              <a:spcAft>
                <a:spcPts val="0"/>
              </a:spcAft>
              <a:buClr>
                <a:schemeClr val="dk1"/>
              </a:buClr>
              <a:buSzPts val="1100"/>
              <a:buFont typeface="Arial"/>
              <a:buNone/>
            </a:pPr>
            <a:r>
              <a:rPr b="1" lang="en-US"/>
              <a:t>Exit Ticket</a:t>
            </a:r>
            <a:endParaRPr b="1"/>
          </a:p>
        </p:txBody>
      </p:sp>
      <p:sp>
        <p:nvSpPr>
          <p:cNvPr id="141" name="Google Shape;141;g90d2ba2257_0_44"/>
          <p:cNvSpPr txBox="1"/>
          <p:nvPr>
            <p:ph idx="1" type="body"/>
          </p:nvPr>
        </p:nvSpPr>
        <p:spPr>
          <a:xfrm>
            <a:off x="457475" y="1451600"/>
            <a:ext cx="5202600" cy="3291900"/>
          </a:xfrm>
          <a:prstGeom prst="rect">
            <a:avLst/>
          </a:prstGeom>
        </p:spPr>
        <p:txBody>
          <a:bodyPr anchorCtr="0" anchor="t" bIns="45700" lIns="91425" spcFirstLastPara="1" rIns="91425" wrap="square" tIns="45700">
            <a:noAutofit/>
          </a:bodyPr>
          <a:lstStyle/>
          <a:p>
            <a:pPr indent="-393700" lvl="0" marL="457200" rtl="0" algn="l">
              <a:spcBef>
                <a:spcPts val="520"/>
              </a:spcBef>
              <a:spcAft>
                <a:spcPts val="0"/>
              </a:spcAft>
              <a:buSzPts val="2600"/>
              <a:buChar char="•"/>
            </a:pPr>
            <a:r>
              <a:rPr lang="en-US"/>
              <a:t>What roles have women played in advancing civil rights historically and currently?</a:t>
            </a:r>
            <a:endParaRPr/>
          </a:p>
          <a:p>
            <a:pPr indent="0" lvl="0" marL="457200" rtl="0" algn="l">
              <a:spcBef>
                <a:spcPts val="520"/>
              </a:spcBef>
              <a:spcAft>
                <a:spcPts val="0"/>
              </a:spcAft>
              <a:buNone/>
            </a:pPr>
            <a:r>
              <a:t/>
            </a:r>
            <a:endParaRPr/>
          </a:p>
          <a:p>
            <a:pPr indent="-393700" lvl="0" marL="457200" rtl="0" algn="l">
              <a:spcBef>
                <a:spcPts val="520"/>
              </a:spcBef>
              <a:spcAft>
                <a:spcPts val="0"/>
              </a:spcAft>
              <a:buSzPts val="2600"/>
              <a:buChar char="•"/>
            </a:pPr>
            <a:r>
              <a:rPr lang="en-US"/>
              <a:t>What issues addressed during the women’s rights movement remain relevant today?</a:t>
            </a:r>
            <a:endParaRPr/>
          </a:p>
        </p:txBody>
      </p:sp>
      <p:pic>
        <p:nvPicPr>
          <p:cNvPr id="142" name="Google Shape;142;g90d2ba2257_0_44"/>
          <p:cNvPicPr preferRelativeResize="0"/>
          <p:nvPr/>
        </p:nvPicPr>
        <p:blipFill>
          <a:blip r:embed="rId3">
            <a:alphaModFix/>
          </a:blip>
          <a:stretch>
            <a:fillRect/>
          </a:stretch>
        </p:blipFill>
        <p:spPr>
          <a:xfrm>
            <a:off x="5660125" y="1451600"/>
            <a:ext cx="3026675" cy="25301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type="ctrTitle"/>
          </p:nvPr>
        </p:nvSpPr>
        <p:spPr>
          <a:xfrm>
            <a:off x="533400" y="1028700"/>
            <a:ext cx="7851600" cy="1371600"/>
          </a:xfrm>
          <a:prstGeom prst="rect">
            <a:avLst/>
          </a:prstGeom>
          <a:noFill/>
          <a:ln>
            <a:noFill/>
          </a:ln>
        </p:spPr>
        <p:txBody>
          <a:bodyPr anchorCtr="0" anchor="b" bIns="0" lIns="0" spcFirstLastPara="1" rIns="18275" wrap="square" tIns="0">
            <a:noAutofit/>
          </a:bodyPr>
          <a:lstStyle/>
          <a:p>
            <a:pPr indent="0" lvl="0" marL="0" marR="0" rtl="0" algn="l">
              <a:lnSpc>
                <a:spcPct val="100000"/>
              </a:lnSpc>
              <a:spcBef>
                <a:spcPts val="0"/>
              </a:spcBef>
              <a:spcAft>
                <a:spcPts val="0"/>
              </a:spcAft>
              <a:buClr>
                <a:schemeClr val="lt1"/>
              </a:buClr>
              <a:buSzPts val="5000"/>
              <a:buFont typeface="Calibri"/>
              <a:buNone/>
            </a:pPr>
            <a:r>
              <a:rPr b="1" lang="en-US" sz="4500"/>
              <a:t>The Seneca Falls Convention and the Declaration of Sentiments</a:t>
            </a:r>
            <a:endParaRPr b="1" sz="1900"/>
          </a:p>
        </p:txBody>
      </p:sp>
      <p:sp>
        <p:nvSpPr>
          <p:cNvPr id="80" name="Google Shape;80;p2"/>
          <p:cNvSpPr txBox="1"/>
          <p:nvPr>
            <p:ph idx="1" type="subTitle"/>
          </p:nvPr>
        </p:nvSpPr>
        <p:spPr>
          <a:xfrm>
            <a:off x="533400" y="2421402"/>
            <a:ext cx="7854600" cy="1314300"/>
          </a:xfrm>
          <a:prstGeom prst="rect">
            <a:avLst/>
          </a:prstGeom>
          <a:noFill/>
          <a:ln>
            <a:noFill/>
          </a:ln>
        </p:spPr>
        <p:txBody>
          <a:bodyPr anchorCtr="0" anchor="t" bIns="45700" lIns="0" spcFirstLastPara="1" rIns="18275" wrap="square" tIns="45700">
            <a:noAutofit/>
          </a:bodyPr>
          <a:lstStyle/>
          <a:p>
            <a:pPr indent="0" lvl="0" marL="0" marR="34288" rtl="0" algn="l">
              <a:lnSpc>
                <a:spcPct val="100000"/>
              </a:lnSpc>
              <a:spcBef>
                <a:spcPts val="0"/>
              </a:spcBef>
              <a:spcAft>
                <a:spcPts val="0"/>
              </a:spcAft>
              <a:buClr>
                <a:schemeClr val="accent4"/>
              </a:buClr>
              <a:buSzPts val="2600"/>
              <a:buFont typeface="Arial"/>
              <a:buNone/>
            </a:pPr>
            <a:r>
              <a:rPr lang="en-US" sz="2400"/>
              <a:t>8th grade U.S. History</a:t>
            </a:r>
            <a:endParaRPr sz="240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90d2ba2257_0_87"/>
          <p:cNvSpPr txBox="1"/>
          <p:nvPr>
            <p:ph type="title"/>
          </p:nvPr>
        </p:nvSpPr>
        <p:spPr>
          <a:xfrm>
            <a:off x="457200" y="528066"/>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b="1" lang="en-US"/>
              <a:t>Laws and Practices in the U.S. in 1848 Shaping the Lives of Women</a:t>
            </a:r>
            <a:endParaRPr b="1"/>
          </a:p>
        </p:txBody>
      </p:sp>
      <p:sp>
        <p:nvSpPr>
          <p:cNvPr id="86" name="Google Shape;86;g90d2ba2257_0_87"/>
          <p:cNvSpPr txBox="1"/>
          <p:nvPr>
            <p:ph idx="1" type="body"/>
          </p:nvPr>
        </p:nvSpPr>
        <p:spPr>
          <a:xfrm>
            <a:off x="457200" y="1451610"/>
            <a:ext cx="8229600" cy="3291900"/>
          </a:xfrm>
          <a:prstGeom prst="rect">
            <a:avLst/>
          </a:prstGeom>
        </p:spPr>
        <p:txBody>
          <a:bodyPr anchorCtr="0" anchor="t" bIns="45700" lIns="91425" spcFirstLastPara="1" rIns="91425" wrap="square" tIns="45700">
            <a:noAutofit/>
          </a:bodyPr>
          <a:lstStyle/>
          <a:p>
            <a:pPr indent="-393700" lvl="0" marL="457200" rtl="0" algn="l">
              <a:spcBef>
                <a:spcPts val="520"/>
              </a:spcBef>
              <a:spcAft>
                <a:spcPts val="0"/>
              </a:spcAft>
              <a:buSzPts val="2600"/>
              <a:buChar char="•"/>
            </a:pPr>
            <a:r>
              <a:rPr lang="en-US"/>
              <a:t>Examine the “Laws and Practices” document with your group.</a:t>
            </a:r>
            <a:endParaRPr/>
          </a:p>
          <a:p>
            <a:pPr indent="0" lvl="0" marL="457200" rtl="0" algn="l">
              <a:spcBef>
                <a:spcPts val="520"/>
              </a:spcBef>
              <a:spcAft>
                <a:spcPts val="0"/>
              </a:spcAft>
              <a:buNone/>
            </a:pPr>
            <a:r>
              <a:t/>
            </a:r>
            <a:endParaRPr/>
          </a:p>
          <a:p>
            <a:pPr indent="-393700" lvl="0" marL="457200" rtl="0" algn="l">
              <a:spcBef>
                <a:spcPts val="520"/>
              </a:spcBef>
              <a:spcAft>
                <a:spcPts val="0"/>
              </a:spcAft>
              <a:buSzPts val="2600"/>
              <a:buChar char="•"/>
            </a:pPr>
            <a:r>
              <a:rPr lang="en-US"/>
              <a:t>Using the S-I-T strategy. As a group, determine a </a:t>
            </a:r>
            <a:r>
              <a:rPr b="1" i="1" lang="en-US"/>
              <a:t>s</a:t>
            </a:r>
            <a:r>
              <a:rPr i="1" lang="en-US"/>
              <a:t>urprising</a:t>
            </a:r>
            <a:r>
              <a:rPr lang="en-US"/>
              <a:t> fact or idea, </a:t>
            </a:r>
            <a:r>
              <a:rPr lang="en-US"/>
              <a:t>an </a:t>
            </a:r>
            <a:r>
              <a:rPr b="1" i="1" lang="en-US"/>
              <a:t>i</a:t>
            </a:r>
            <a:r>
              <a:rPr i="1" lang="en-US"/>
              <a:t>nteresting</a:t>
            </a:r>
            <a:r>
              <a:rPr lang="en-US"/>
              <a:t> fact or idea, and a </a:t>
            </a:r>
            <a:r>
              <a:rPr b="1" i="1" lang="en-US"/>
              <a:t>t</a:t>
            </a:r>
            <a:r>
              <a:rPr i="1" lang="en-US"/>
              <a:t>roubling</a:t>
            </a:r>
            <a:r>
              <a:rPr lang="en-US"/>
              <a:t> fact or idea to share with the class.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6273e02a3b_0_1"/>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b="1" lang="en-US"/>
              <a:t>Essential Questions</a:t>
            </a:r>
            <a:endParaRPr b="1"/>
          </a:p>
        </p:txBody>
      </p:sp>
      <p:sp>
        <p:nvSpPr>
          <p:cNvPr id="92" name="Google Shape;92;g6273e02a3b_0_1"/>
          <p:cNvSpPr txBox="1"/>
          <p:nvPr>
            <p:ph idx="1" type="body"/>
          </p:nvPr>
        </p:nvSpPr>
        <p:spPr>
          <a:xfrm>
            <a:off x="457200" y="1451610"/>
            <a:ext cx="8229600" cy="32919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520"/>
              </a:spcBef>
              <a:spcAft>
                <a:spcPts val="0"/>
              </a:spcAft>
              <a:buSzPts val="2600"/>
              <a:buChar char="•"/>
            </a:pPr>
            <a:r>
              <a:rPr lang="en-US"/>
              <a:t>What roles have women played in advancing civil rights historically and currently?</a:t>
            </a:r>
            <a:endParaRPr/>
          </a:p>
          <a:p>
            <a:pPr indent="0" lvl="0" marL="457200" rtl="0" algn="l">
              <a:lnSpc>
                <a:spcPct val="100000"/>
              </a:lnSpc>
              <a:spcBef>
                <a:spcPts val="520"/>
              </a:spcBef>
              <a:spcAft>
                <a:spcPts val="0"/>
              </a:spcAft>
              <a:buNone/>
            </a:pPr>
            <a:r>
              <a:t/>
            </a:r>
            <a:endParaRPr/>
          </a:p>
          <a:p>
            <a:pPr indent="-393700" lvl="0" marL="457200" rtl="0" algn="l">
              <a:lnSpc>
                <a:spcPct val="100000"/>
              </a:lnSpc>
              <a:spcBef>
                <a:spcPts val="520"/>
              </a:spcBef>
              <a:spcAft>
                <a:spcPts val="0"/>
              </a:spcAft>
              <a:buSzPts val="2600"/>
              <a:buChar char="•"/>
            </a:pPr>
            <a:r>
              <a:rPr lang="en-US"/>
              <a:t>What issues addressed during the women’s rights movement remain relevant today?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90d2ba2257_0_0"/>
          <p:cNvSpPr txBox="1"/>
          <p:nvPr>
            <p:ph type="title"/>
          </p:nvPr>
        </p:nvSpPr>
        <p:spPr>
          <a:xfrm>
            <a:off x="457200" y="528066"/>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b="1" lang="en-US"/>
              <a:t>Learning Objectives</a:t>
            </a:r>
            <a:endParaRPr b="1"/>
          </a:p>
        </p:txBody>
      </p:sp>
      <p:sp>
        <p:nvSpPr>
          <p:cNvPr id="98" name="Google Shape;98;g90d2ba2257_0_0"/>
          <p:cNvSpPr txBox="1"/>
          <p:nvPr>
            <p:ph idx="1" type="body"/>
          </p:nvPr>
        </p:nvSpPr>
        <p:spPr>
          <a:xfrm>
            <a:off x="457200" y="1451610"/>
            <a:ext cx="8229600" cy="329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rPr lang="en-US"/>
              <a:t>Students will be able to:</a:t>
            </a:r>
            <a:endParaRPr/>
          </a:p>
          <a:p>
            <a:pPr indent="-393700" lvl="0" marL="457200" rtl="0" algn="l">
              <a:spcBef>
                <a:spcPts val="520"/>
              </a:spcBef>
              <a:spcAft>
                <a:spcPts val="0"/>
              </a:spcAft>
              <a:buSzPts val="2600"/>
              <a:buChar char="•"/>
            </a:pPr>
            <a:r>
              <a:rPr lang="en-US"/>
              <a:t>Identify and explain the significance of the Seneca Falls Convention and the Declaration of Sentiments.</a:t>
            </a:r>
            <a:endParaRPr/>
          </a:p>
          <a:p>
            <a:pPr indent="0" lvl="0" marL="457200" rtl="0" algn="l">
              <a:spcBef>
                <a:spcPts val="0"/>
              </a:spcBef>
              <a:spcAft>
                <a:spcPts val="0"/>
              </a:spcAft>
              <a:buNone/>
            </a:pPr>
            <a:r>
              <a:t/>
            </a:r>
            <a:endParaRPr sz="1700"/>
          </a:p>
          <a:p>
            <a:pPr indent="-393700" lvl="0" marL="457200" rtl="0" algn="l">
              <a:spcBef>
                <a:spcPts val="0"/>
              </a:spcBef>
              <a:spcAft>
                <a:spcPts val="0"/>
              </a:spcAft>
              <a:buSzPts val="2600"/>
              <a:buChar char="•"/>
            </a:pPr>
            <a:r>
              <a:rPr lang="en-US"/>
              <a:t>Analyze the Declaration of Sentiments to determine the ideals of the women’s suffrage movement.</a:t>
            </a:r>
            <a:endParaRPr/>
          </a:p>
          <a:p>
            <a:pPr indent="0" lvl="0" marL="457200" rtl="0" algn="l">
              <a:spcBef>
                <a:spcPts val="0"/>
              </a:spcBef>
              <a:spcAft>
                <a:spcPts val="0"/>
              </a:spcAft>
              <a:buNone/>
            </a:pPr>
            <a:r>
              <a:t/>
            </a:r>
            <a:endParaRPr sz="1700"/>
          </a:p>
          <a:p>
            <a:pPr indent="-393700" lvl="0" marL="457200" rtl="0" algn="l">
              <a:spcBef>
                <a:spcPts val="0"/>
              </a:spcBef>
              <a:spcAft>
                <a:spcPts val="0"/>
              </a:spcAft>
              <a:buSzPts val="2600"/>
              <a:buChar char="•"/>
            </a:pPr>
            <a:r>
              <a:rPr lang="en-US"/>
              <a:t>Evaluate to what extent the grievances in the Declaration of Sentiments have been redressed today.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90d2ba2257_0_98"/>
          <p:cNvSpPr txBox="1"/>
          <p:nvPr>
            <p:ph type="title"/>
          </p:nvPr>
        </p:nvSpPr>
        <p:spPr>
          <a:xfrm>
            <a:off x="457200" y="528066"/>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b="1" lang="en-US"/>
              <a:t>Seneca Falls and </a:t>
            </a:r>
            <a:endParaRPr b="1"/>
          </a:p>
          <a:p>
            <a:pPr indent="0" lvl="0" marL="0" rtl="0" algn="l">
              <a:spcBef>
                <a:spcPts val="0"/>
              </a:spcBef>
              <a:spcAft>
                <a:spcPts val="0"/>
              </a:spcAft>
              <a:buNone/>
            </a:pPr>
            <a:r>
              <a:rPr b="1" lang="en-US"/>
              <a:t>Declaration of Sentiments - Note Catcher</a:t>
            </a:r>
            <a:endParaRPr b="1"/>
          </a:p>
        </p:txBody>
      </p:sp>
      <p:sp>
        <p:nvSpPr>
          <p:cNvPr id="104" name="Google Shape;104;g90d2ba2257_0_98"/>
          <p:cNvSpPr txBox="1"/>
          <p:nvPr>
            <p:ph idx="1" type="body"/>
          </p:nvPr>
        </p:nvSpPr>
        <p:spPr>
          <a:xfrm>
            <a:off x="457200" y="1451610"/>
            <a:ext cx="8229600" cy="3291900"/>
          </a:xfrm>
          <a:prstGeom prst="rect">
            <a:avLst/>
          </a:prstGeom>
        </p:spPr>
        <p:txBody>
          <a:bodyPr anchorCtr="0" anchor="t" bIns="45700" lIns="91425" spcFirstLastPara="1" rIns="91425" wrap="square" tIns="45700">
            <a:noAutofit/>
          </a:bodyPr>
          <a:lstStyle/>
          <a:p>
            <a:pPr indent="-393700" lvl="0" marL="457200" rtl="0" algn="l">
              <a:spcBef>
                <a:spcPts val="520"/>
              </a:spcBef>
              <a:spcAft>
                <a:spcPts val="0"/>
              </a:spcAft>
              <a:buSzPts val="2600"/>
              <a:buChar char="•"/>
            </a:pPr>
            <a:r>
              <a:rPr lang="en-US"/>
              <a:t>As you watch the video, consider the following questions, and record your answer in the </a:t>
            </a:r>
            <a:r>
              <a:rPr lang="en-US"/>
              <a:t>appropriate</a:t>
            </a:r>
            <a:r>
              <a:rPr lang="en-US"/>
              <a:t> section of the note catcher:</a:t>
            </a:r>
            <a:endParaRPr/>
          </a:p>
          <a:p>
            <a:pPr indent="0" lvl="0" marL="457200" rtl="0" algn="l">
              <a:spcBef>
                <a:spcPts val="0"/>
              </a:spcBef>
              <a:spcAft>
                <a:spcPts val="0"/>
              </a:spcAft>
              <a:buNone/>
            </a:pPr>
            <a:r>
              <a:t/>
            </a:r>
            <a:endParaRPr sz="1600"/>
          </a:p>
          <a:p>
            <a:pPr indent="-376555" lvl="1" marL="914400" rtl="0" algn="l">
              <a:spcBef>
                <a:spcPts val="0"/>
              </a:spcBef>
              <a:spcAft>
                <a:spcPts val="0"/>
              </a:spcAft>
              <a:buSzPts val="2330"/>
              <a:buChar char="●"/>
            </a:pPr>
            <a:r>
              <a:rPr i="1" lang="en-US" sz="2600"/>
              <a:t>What is the Seneca Falls </a:t>
            </a:r>
            <a:r>
              <a:rPr i="1" lang="en-US" sz="2600"/>
              <a:t>Convention,</a:t>
            </a:r>
            <a:r>
              <a:rPr i="1" lang="en-US" sz="2600"/>
              <a:t> and why is it important?</a:t>
            </a:r>
            <a:endParaRPr i="1" sz="2600"/>
          </a:p>
          <a:p>
            <a:pPr indent="0" lvl="0" marL="914400" rtl="0" algn="l">
              <a:spcBef>
                <a:spcPts val="0"/>
              </a:spcBef>
              <a:spcAft>
                <a:spcPts val="0"/>
              </a:spcAft>
              <a:buNone/>
            </a:pPr>
            <a:r>
              <a:t/>
            </a:r>
            <a:endParaRPr sz="2600"/>
          </a:p>
          <a:p>
            <a:pPr indent="-376555" lvl="1" marL="914400" rtl="0" algn="l">
              <a:spcBef>
                <a:spcPts val="0"/>
              </a:spcBef>
              <a:spcAft>
                <a:spcPts val="0"/>
              </a:spcAft>
              <a:buSzPts val="2330"/>
              <a:buChar char="●"/>
            </a:pPr>
            <a:r>
              <a:rPr i="1" lang="en-US" sz="2600"/>
              <a:t>What is the Declaration of Sentiments, and why is it important?</a:t>
            </a:r>
            <a:endParaRPr i="1" sz="2600"/>
          </a:p>
          <a:p>
            <a:pPr indent="0" lvl="0" marL="914400" rtl="0" algn="l">
              <a:spcBef>
                <a:spcPts val="52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90d2ba2257_0_92"/>
          <p:cNvSpPr txBox="1"/>
          <p:nvPr>
            <p:ph type="title"/>
          </p:nvPr>
        </p:nvSpPr>
        <p:spPr>
          <a:xfrm>
            <a:off x="457200" y="528066"/>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b="1" lang="en-US"/>
              <a:t>Women’s Rights Movement - Video</a:t>
            </a:r>
            <a:endParaRPr b="1"/>
          </a:p>
        </p:txBody>
      </p:sp>
      <p:pic>
        <p:nvPicPr>
          <p:cNvPr descr="Learn about the movement for women's equality that precipitated the Seneca Falls Convention in 1848, and what its attendees - including Elizabeth Cady Stanton and Lucretia Mott - hoped to achieve.&#10;&#10;Subscribe for more HISTORY:&#10;http://www.youtube.com/subscription_center?add_user=historychannel&#10;&#10;Newsletter: https://www.history.com/newsletter&#10;Website - http://www.history.com&#10;/posts&#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id="110" name="Google Shape;110;g90d2ba2257_0_92" title="What Happened at the Seneca Falls Convention? | History">
            <a:hlinkClick r:id="rId3"/>
          </p:cNvPr>
          <p:cNvPicPr preferRelativeResize="0"/>
          <p:nvPr/>
        </p:nvPicPr>
        <p:blipFill>
          <a:blip r:embed="rId4">
            <a:alphaModFix/>
          </a:blip>
          <a:stretch>
            <a:fillRect/>
          </a:stretch>
        </p:blipFill>
        <p:spPr>
          <a:xfrm>
            <a:off x="2066672" y="1385475"/>
            <a:ext cx="5010665" cy="3758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90d2ba2257_0_103"/>
          <p:cNvSpPr txBox="1"/>
          <p:nvPr>
            <p:ph type="title"/>
          </p:nvPr>
        </p:nvSpPr>
        <p:spPr>
          <a:xfrm>
            <a:off x="457200" y="528066"/>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b="1" lang="en-US"/>
              <a:t>Declaration of Sentiments</a:t>
            </a:r>
            <a:endParaRPr b="1"/>
          </a:p>
        </p:txBody>
      </p:sp>
      <p:sp>
        <p:nvSpPr>
          <p:cNvPr id="116" name="Google Shape;116;g90d2ba2257_0_103"/>
          <p:cNvSpPr txBox="1"/>
          <p:nvPr>
            <p:ph idx="1" type="body"/>
          </p:nvPr>
        </p:nvSpPr>
        <p:spPr>
          <a:xfrm>
            <a:off x="3190800" y="1451600"/>
            <a:ext cx="5410800" cy="3291900"/>
          </a:xfrm>
          <a:prstGeom prst="rect">
            <a:avLst/>
          </a:prstGeom>
        </p:spPr>
        <p:txBody>
          <a:bodyPr anchorCtr="0" anchor="t" bIns="45700" lIns="91425" spcFirstLastPara="1" rIns="91425" wrap="square" tIns="45700">
            <a:noAutofit/>
          </a:bodyPr>
          <a:lstStyle/>
          <a:p>
            <a:pPr indent="-393700" lvl="0" marL="457200" rtl="0" algn="l">
              <a:spcBef>
                <a:spcPts val="520"/>
              </a:spcBef>
              <a:spcAft>
                <a:spcPts val="0"/>
              </a:spcAft>
              <a:buSzPts val="2600"/>
              <a:buChar char="•"/>
            </a:pPr>
            <a:r>
              <a:rPr lang="en-US"/>
              <a:t>What is familiar about the first three paragraphs of the </a:t>
            </a:r>
            <a:r>
              <a:rPr lang="en-US"/>
              <a:t>Declaration</a:t>
            </a:r>
            <a:r>
              <a:rPr lang="en-US"/>
              <a:t> of Sentiments?</a:t>
            </a:r>
            <a:endParaRPr/>
          </a:p>
        </p:txBody>
      </p:sp>
      <p:pic>
        <p:nvPicPr>
          <p:cNvPr id="117" name="Google Shape;117;g90d2ba2257_0_103"/>
          <p:cNvPicPr preferRelativeResize="0"/>
          <p:nvPr/>
        </p:nvPicPr>
        <p:blipFill>
          <a:blip r:embed="rId3">
            <a:alphaModFix/>
          </a:blip>
          <a:stretch>
            <a:fillRect/>
          </a:stretch>
        </p:blipFill>
        <p:spPr>
          <a:xfrm>
            <a:off x="457200" y="1493316"/>
            <a:ext cx="2561149" cy="34532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90d2ba2257_0_108"/>
          <p:cNvSpPr txBox="1"/>
          <p:nvPr>
            <p:ph type="title"/>
          </p:nvPr>
        </p:nvSpPr>
        <p:spPr>
          <a:xfrm>
            <a:off x="457200" y="528066"/>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b="1" lang="en-US"/>
              <a:t>Declaration of </a:t>
            </a:r>
            <a:r>
              <a:rPr b="1" lang="en-US"/>
              <a:t>Sentiments</a:t>
            </a:r>
            <a:endParaRPr b="1"/>
          </a:p>
        </p:txBody>
      </p:sp>
      <p:sp>
        <p:nvSpPr>
          <p:cNvPr id="123" name="Google Shape;123;g90d2ba2257_0_108"/>
          <p:cNvSpPr txBox="1"/>
          <p:nvPr>
            <p:ph idx="1" type="body"/>
          </p:nvPr>
        </p:nvSpPr>
        <p:spPr>
          <a:xfrm>
            <a:off x="457200" y="1451610"/>
            <a:ext cx="8229600" cy="3291900"/>
          </a:xfrm>
          <a:prstGeom prst="rect">
            <a:avLst/>
          </a:prstGeom>
        </p:spPr>
        <p:txBody>
          <a:bodyPr anchorCtr="0" anchor="t" bIns="45700" lIns="91425" spcFirstLastPara="1" rIns="91425" wrap="square" tIns="45700">
            <a:noAutofit/>
          </a:bodyPr>
          <a:lstStyle/>
          <a:p>
            <a:pPr indent="-393700" lvl="0" marL="457200" rtl="0" algn="l">
              <a:spcBef>
                <a:spcPts val="520"/>
              </a:spcBef>
              <a:spcAft>
                <a:spcPts val="0"/>
              </a:spcAft>
              <a:buSzPts val="2600"/>
              <a:buChar char="•"/>
            </a:pPr>
            <a:r>
              <a:rPr lang="en-US"/>
              <a:t>What point were the authors of the </a:t>
            </a:r>
            <a:r>
              <a:rPr lang="en-US"/>
              <a:t>Declaration</a:t>
            </a:r>
            <a:r>
              <a:rPr lang="en-US"/>
              <a:t> of Sentiments trying to make by modeling their declaration of women’s rights after the Declaration of Independence?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McHale, Susan</dc:creator>
</cp:coreProperties>
</file>