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Lst>
  <p:notesMasterIdLst>
    <p:notesMasterId r:id="rId3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1" r:id="rId25"/>
    <p:sldId id="282" r:id="rId26"/>
    <p:sldId id="283" r:id="rId27"/>
    <p:sldId id="284" r:id="rId28"/>
    <p:sldId id="285" r:id="rId29"/>
    <p:sldId id="286" r:id="rId30"/>
  </p:sldIdLst>
  <p:sldSz cx="9144000" cy="5143500" type="screen16x9"/>
  <p:notesSz cx="6858000" cy="9144000"/>
  <p:embeddedFontLst>
    <p:embeddedFont>
      <p:font typeface="Calibri" panose="020F0502020204030204" pitchFamily="34" charset="0"/>
      <p:regular r:id="rId32"/>
      <p:bold r:id="rId33"/>
      <p:italic r:id="rId34"/>
      <p:boldItalic r:id="rId35"/>
    </p:embeddedFont>
    <p:embeddedFont>
      <p:font typeface="Georgia" panose="02040502050405020303" pitchFamily="18" charset="0"/>
      <p:regular r:id="rId36"/>
      <p:bold r:id="rId37"/>
      <p:italic r:id="rId38"/>
      <p:boldItalic r:id="rId39"/>
    </p:embeddedFont>
    <p:embeddedFont>
      <p:font typeface="Wingdings 2" panose="05020102010507070707" pitchFamily="18" charset="2"/>
      <p:regular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41" roundtripDataSignature="AMtx7mj5folCR0pGB8KNlU/BIelw5eYQe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438" autoAdjust="0"/>
  </p:normalViewPr>
  <p:slideViewPr>
    <p:cSldViewPr snapToGrid="0">
      <p:cViewPr varScale="1">
        <p:scale>
          <a:sx n="115" d="100"/>
          <a:sy n="115" d="100"/>
        </p:scale>
        <p:origin x="148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microsoft.com/office/2016/11/relationships/changesInfo" Target="changesInfos/changesInfo1.xml"/><Relationship Id="rId20" Type="http://schemas.openxmlformats.org/officeDocument/2006/relationships/slide" Target="slides/slide19.xml"/><Relationship Id="rId41"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ylor Thurston" userId="10285e41d43c4120" providerId="LiveId" clId="{33563151-DD34-48ED-BBDF-EF85D641E1AF}"/>
    <pc:docChg chg="modSld">
      <pc:chgData name="Taylor Thurston" userId="10285e41d43c4120" providerId="LiveId" clId="{33563151-DD34-48ED-BBDF-EF85D641E1AF}" dt="2020-10-12T15:53:41.255" v="5" actId="20577"/>
      <pc:docMkLst>
        <pc:docMk/>
      </pc:docMkLst>
      <pc:sldChg chg="modSp mod">
        <pc:chgData name="Taylor Thurston" userId="10285e41d43c4120" providerId="LiveId" clId="{33563151-DD34-48ED-BBDF-EF85D641E1AF}" dt="2020-10-12T15:51:52.079" v="0" actId="20577"/>
        <pc:sldMkLst>
          <pc:docMk/>
          <pc:sldMk cId="0" sldId="259"/>
        </pc:sldMkLst>
        <pc:spChg chg="mod">
          <ac:chgData name="Taylor Thurston" userId="10285e41d43c4120" providerId="LiveId" clId="{33563151-DD34-48ED-BBDF-EF85D641E1AF}" dt="2020-10-12T15:51:52.079" v="0" actId="20577"/>
          <ac:spMkLst>
            <pc:docMk/>
            <pc:sldMk cId="0" sldId="259"/>
            <ac:spMk id="93" creationId="{00000000-0000-0000-0000-000000000000}"/>
          </ac:spMkLst>
        </pc:spChg>
      </pc:sldChg>
      <pc:sldChg chg="modSp mod">
        <pc:chgData name="Taylor Thurston" userId="10285e41d43c4120" providerId="LiveId" clId="{33563151-DD34-48ED-BBDF-EF85D641E1AF}" dt="2020-10-12T15:52:19.658" v="2" actId="1076"/>
        <pc:sldMkLst>
          <pc:docMk/>
          <pc:sldMk cId="0" sldId="261"/>
        </pc:sldMkLst>
        <pc:picChg chg="mod">
          <ac:chgData name="Taylor Thurston" userId="10285e41d43c4120" providerId="LiveId" clId="{33563151-DD34-48ED-BBDF-EF85D641E1AF}" dt="2020-10-12T15:52:19.658" v="2" actId="1076"/>
          <ac:picMkLst>
            <pc:docMk/>
            <pc:sldMk cId="0" sldId="261"/>
            <ac:picMk id="106" creationId="{00000000-0000-0000-0000-000000000000}"/>
          </ac:picMkLst>
        </pc:picChg>
      </pc:sldChg>
      <pc:sldChg chg="modSp mod">
        <pc:chgData name="Taylor Thurston" userId="10285e41d43c4120" providerId="LiveId" clId="{33563151-DD34-48ED-BBDF-EF85D641E1AF}" dt="2020-10-12T15:52:47.676" v="3" actId="1076"/>
        <pc:sldMkLst>
          <pc:docMk/>
          <pc:sldMk cId="0" sldId="265"/>
        </pc:sldMkLst>
        <pc:picChg chg="mod">
          <ac:chgData name="Taylor Thurston" userId="10285e41d43c4120" providerId="LiveId" clId="{33563151-DD34-48ED-BBDF-EF85D641E1AF}" dt="2020-10-12T15:52:47.676" v="3" actId="1076"/>
          <ac:picMkLst>
            <pc:docMk/>
            <pc:sldMk cId="0" sldId="265"/>
            <ac:picMk id="134" creationId="{00000000-0000-0000-0000-000000000000}"/>
          </ac:picMkLst>
        </pc:picChg>
      </pc:sldChg>
      <pc:sldChg chg="modSp mod">
        <pc:chgData name="Taylor Thurston" userId="10285e41d43c4120" providerId="LiveId" clId="{33563151-DD34-48ED-BBDF-EF85D641E1AF}" dt="2020-10-12T15:53:12.629" v="4" actId="1076"/>
        <pc:sldMkLst>
          <pc:docMk/>
          <pc:sldMk cId="0" sldId="269"/>
        </pc:sldMkLst>
        <pc:picChg chg="mod">
          <ac:chgData name="Taylor Thurston" userId="10285e41d43c4120" providerId="LiveId" clId="{33563151-DD34-48ED-BBDF-EF85D641E1AF}" dt="2020-10-12T15:53:12.629" v="4" actId="1076"/>
          <ac:picMkLst>
            <pc:docMk/>
            <pc:sldMk cId="0" sldId="269"/>
            <ac:picMk id="5" creationId="{45934AD6-15F3-452F-988E-49801477E16A}"/>
          </ac:picMkLst>
        </pc:picChg>
      </pc:sldChg>
      <pc:sldChg chg="modSp mod">
        <pc:chgData name="Taylor Thurston" userId="10285e41d43c4120" providerId="LiveId" clId="{33563151-DD34-48ED-BBDF-EF85D641E1AF}" dt="2020-10-12T15:53:41.255" v="5" actId="20577"/>
        <pc:sldMkLst>
          <pc:docMk/>
          <pc:sldMk cId="0" sldId="275"/>
        </pc:sldMkLst>
        <pc:spChg chg="mod">
          <ac:chgData name="Taylor Thurston" userId="10285e41d43c4120" providerId="LiveId" clId="{33563151-DD34-48ED-BBDF-EF85D641E1AF}" dt="2020-10-12T15:53:41.255" v="5" actId="20577"/>
          <ac:spMkLst>
            <pc:docMk/>
            <pc:sldMk cId="0" sldId="275"/>
            <ac:spMk id="20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goodreads.com/book/show/13407153-love-monster"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en.wikipedia.org/wiki/File:Where_The_Wild_Things_Are_(book)_cover.jpg" TargetMode="External"/><Relationship Id="rId5" Type="http://schemas.openxmlformats.org/officeDocument/2006/relationships/hyperlink" Target="https://www.goodreads.com/en/book/show/34006773-how-to-catch-a-monster" TargetMode="External"/><Relationship Id="rId4" Type="http://schemas.openxmlformats.org/officeDocument/2006/relationships/hyperlink" Target="https://en.wikipedia.org/wiki/File:I_Need_My_Monster.jpg"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1100"/>
              <a:buFont typeface="Arial"/>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82b36de8fe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g82b36de8fe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Instructor/Facilitator’s Notes:</a:t>
            </a:r>
            <a:endParaRPr/>
          </a:p>
          <a:p>
            <a:pPr marL="0" lvl="0" indent="0" algn="l" rtl="0">
              <a:lnSpc>
                <a:spcPct val="100000"/>
              </a:lnSpc>
              <a:spcBef>
                <a:spcPts val="0"/>
              </a:spcBef>
              <a:spcAft>
                <a:spcPts val="0"/>
              </a:spcAft>
              <a:buClr>
                <a:schemeClr val="dk1"/>
              </a:buClr>
              <a:buSzPts val="1100"/>
              <a:buFont typeface="Arial"/>
              <a:buNone/>
            </a:pPr>
            <a:r>
              <a:rPr lang="en-US" sz="1050">
                <a:solidFill>
                  <a:srgbClr val="333333"/>
                </a:solidFill>
              </a:rPr>
              <a:t>Once your students have had some time to discuss the questions on the previous slide, have them come back to the whole group and share out their thoughts and conversations. Adjust the anchor chart accordingly. </a:t>
            </a:r>
            <a:endParaRPr/>
          </a:p>
          <a:p>
            <a:pPr marL="0" lvl="0" indent="0" algn="l" rtl="0">
              <a:lnSpc>
                <a:spcPct val="100000"/>
              </a:lnSpc>
              <a:spcBef>
                <a:spcPts val="0"/>
              </a:spcBef>
              <a:spcAft>
                <a:spcPts val="0"/>
              </a:spcAft>
              <a:buSzPts val="1400"/>
              <a:buNone/>
            </a:pPr>
            <a:endParaRPr sz="1050">
              <a:solidFill>
                <a:srgbClr val="333333"/>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82a36e2338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g82a36e2338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Instructor/Facilitator’s Notes:</a:t>
            </a:r>
            <a:endParaRPr/>
          </a:p>
          <a:p>
            <a:pPr marL="0" lvl="0" indent="0" algn="l" rtl="0">
              <a:lnSpc>
                <a:spcPct val="100000"/>
              </a:lnSpc>
              <a:spcBef>
                <a:spcPts val="0"/>
              </a:spcBef>
              <a:spcAft>
                <a:spcPts val="0"/>
              </a:spcAft>
              <a:buSzPts val="1400"/>
              <a:buNone/>
            </a:pPr>
            <a:r>
              <a:rPr lang="en-US" sz="1050">
                <a:solidFill>
                  <a:srgbClr val="333333"/>
                </a:solidFill>
              </a:rPr>
              <a:t>Inform your students that today, you will be reading the story </a:t>
            </a:r>
            <a:r>
              <a:rPr lang="en-US" sz="1050" i="1">
                <a:solidFill>
                  <a:srgbClr val="333333"/>
                </a:solidFill>
              </a:rPr>
              <a:t>I Need My Monster, </a:t>
            </a:r>
            <a:r>
              <a:rPr lang="en-US" sz="1050">
                <a:solidFill>
                  <a:srgbClr val="333333"/>
                </a:solidFill>
              </a:rPr>
              <a:t>by Amanda Noll, because this story has a lot of different and unique characters that you can look at and talk about! Tell your students that if they hear mention of a new character as you are reading the book, they should raise their hands. As your students share out, write down what they are saying on a different colored sticky note, and have them include this information on an interactive anchor chart paper (see example below). Keep in mind, you are only focusing on characters right now.</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82b36de8fe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g82b36de8fe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82b36de8fe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g82b36de8fe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82b36de8fe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82b36de8fe_0_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sz="1050" dirty="0">
              <a:solidFill>
                <a:srgbClr val="333333"/>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82b36de8fe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g82b36de8fe_0_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sz="1050" dirty="0">
              <a:solidFill>
                <a:srgbClr val="333333"/>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82a36e2338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g82a36e2338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82b36de8fe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82b36de8fe_0_1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82b36de8fe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g82b36de8fe_0_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82b36de8fe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4" name="Google Shape;204;g82b36de8fe_0_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83" name="Google Shape;8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82b36de8fe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1" name="Google Shape;211;g82b36de8fe_0_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sz="1050" dirty="0">
              <a:solidFill>
                <a:srgbClr val="333333"/>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82b36de8fe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g82b36de8fe_0_1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sz="1050" dirty="0">
              <a:solidFill>
                <a:srgbClr val="333333"/>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82b36de8fe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7" name="Google Shape;227;g82b36de8fe_0_1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sz="1050" dirty="0">
              <a:solidFill>
                <a:srgbClr val="333333"/>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82a36e2338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g82a36e2338_0_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82b36de8fe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g82b36de8fe_0_1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82b36de8fe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8" name="Google Shape;258;g82b36de8fe_0_1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82b36de8fe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5" name="Google Shape;265;g82b36de8fe_0_1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82b36de8fe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1" name="Google Shape;271;g82b36de8fe_0_1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82b36de8fe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7" name="Google Shape;277;g82b36de8fe_0_1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82b36de8fe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3" name="Google Shape;283;g82b36de8fe_0_1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82b36de8f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g82b36de8f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82a36e2338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g82a36e2338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102" name="Google Shape;10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82b36de8fe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g82b36de8fe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defTabSz="914400" rtl="0" eaLnBrk="1" fontAlgn="auto" latinLnBrk="0" hangingPunct="1">
              <a:lnSpc>
                <a:spcPct val="115000"/>
              </a:lnSpc>
              <a:spcBef>
                <a:spcPts val="1100"/>
              </a:spcBef>
              <a:spcAft>
                <a:spcPts val="0"/>
              </a:spcAft>
              <a:buClr>
                <a:srgbClr val="333333"/>
              </a:buClr>
              <a:buSzPts val="1050"/>
              <a:buFont typeface="Arial"/>
              <a:buNone/>
              <a:tabLst/>
              <a:defRPr/>
            </a:pPr>
            <a:r>
              <a:rPr lang="en-US" sz="1100" b="1" dirty="0">
                <a:solidFill>
                  <a:srgbClr val="333333"/>
                </a:solidFill>
              </a:rPr>
              <a:t>Image sources:</a:t>
            </a:r>
          </a:p>
          <a:p>
            <a:pPr marL="457200" marR="0" lvl="0" indent="-228600" algn="l" defTabSz="914400" rtl="0" eaLnBrk="1" fontAlgn="auto" latinLnBrk="0" hangingPunct="1">
              <a:lnSpc>
                <a:spcPct val="115000"/>
              </a:lnSpc>
              <a:spcBef>
                <a:spcPts val="1100"/>
              </a:spcBef>
              <a:spcAft>
                <a:spcPts val="0"/>
              </a:spcAft>
              <a:buClr>
                <a:srgbClr val="333333"/>
              </a:buClr>
              <a:buSzPts val="1050"/>
              <a:buFont typeface="Arial"/>
              <a:buNone/>
              <a:tabLst/>
              <a:defRPr/>
            </a:pPr>
            <a:endParaRPr lang="en-US" sz="1100" b="1" dirty="0">
              <a:solidFill>
                <a:srgbClr val="333333"/>
              </a:solidFill>
            </a:endParaRPr>
          </a:p>
          <a:p>
            <a:pPr marL="457200" marR="0" lvl="0" indent="-228600" algn="l" defTabSz="914400" rtl="0" eaLnBrk="1" fontAlgn="auto" latinLnBrk="0" hangingPunct="1">
              <a:lnSpc>
                <a:spcPct val="115000"/>
              </a:lnSpc>
              <a:spcBef>
                <a:spcPts val="1100"/>
              </a:spcBef>
              <a:spcAft>
                <a:spcPts val="0"/>
              </a:spcAft>
              <a:buClr>
                <a:srgbClr val="333333"/>
              </a:buClr>
              <a:buSzPts val="1050"/>
              <a:buFont typeface="Arial"/>
              <a:buNone/>
              <a:tabLst/>
              <a:defRPr/>
            </a:pPr>
            <a:r>
              <a:rPr lang="en-US" sz="1100" dirty="0">
                <a:solidFill>
                  <a:srgbClr val="333333"/>
                </a:solidFill>
              </a:rPr>
              <a:t>Bright, R. (2012).</a:t>
            </a:r>
            <a:r>
              <a:rPr lang="en-US" sz="1100" i="1" dirty="0">
                <a:solidFill>
                  <a:srgbClr val="333333"/>
                </a:solidFill>
              </a:rPr>
              <a:t> Love monster book cover </a:t>
            </a:r>
            <a:r>
              <a:rPr lang="en-US" sz="1100" i="0" dirty="0">
                <a:solidFill>
                  <a:srgbClr val="333333"/>
                </a:solidFill>
              </a:rPr>
              <a:t>[Digital image]. </a:t>
            </a:r>
            <a:r>
              <a:rPr lang="en-US" sz="1100" dirty="0">
                <a:solidFill>
                  <a:srgbClr val="333333"/>
                </a:solidFill>
              </a:rPr>
              <a:t>Goodreads. </a:t>
            </a:r>
            <a:r>
              <a:rPr lang="en-US" dirty="0">
                <a:hlinkClick r:id="rId3"/>
              </a:rPr>
              <a:t>https://www.goodreads.com/book/show/13407153-love-monster</a:t>
            </a:r>
            <a:endParaRPr lang="en-US" dirty="0"/>
          </a:p>
          <a:p>
            <a:pPr marL="457200" marR="0" lvl="0" indent="-228600" algn="l" defTabSz="914400" rtl="0" eaLnBrk="1" fontAlgn="auto" latinLnBrk="0" hangingPunct="1">
              <a:lnSpc>
                <a:spcPct val="115000"/>
              </a:lnSpc>
              <a:spcBef>
                <a:spcPts val="1100"/>
              </a:spcBef>
              <a:spcAft>
                <a:spcPts val="0"/>
              </a:spcAft>
              <a:buClr>
                <a:srgbClr val="333333"/>
              </a:buClr>
              <a:buSzPts val="1050"/>
              <a:buFont typeface="Arial"/>
              <a:buNone/>
              <a:tabLst/>
              <a:defRPr/>
            </a:pPr>
            <a:endParaRPr lang="en-US" sz="1100" b="0" i="0" u="none" strike="noStrike" cap="none" dirty="0">
              <a:solidFill>
                <a:schemeClr val="dk1"/>
              </a:solidFill>
              <a:effectLst/>
              <a:latin typeface="Arial"/>
              <a:ea typeface="Arial"/>
              <a:cs typeface="Arial"/>
              <a:sym typeface="Arial"/>
            </a:endParaRPr>
          </a:p>
          <a:p>
            <a:pPr marL="457200" lvl="0" indent="-228600" algn="l" rtl="0">
              <a:lnSpc>
                <a:spcPct val="115000"/>
              </a:lnSpc>
              <a:spcBef>
                <a:spcPts val="1100"/>
              </a:spcBef>
              <a:spcAft>
                <a:spcPts val="0"/>
              </a:spcAft>
              <a:buClr>
                <a:srgbClr val="333333"/>
              </a:buClr>
              <a:buSzPts val="1050"/>
              <a:buNone/>
            </a:pPr>
            <a:r>
              <a:rPr lang="en-US" sz="1100" b="0" i="0" u="none" strike="noStrike" cap="none" dirty="0">
                <a:solidFill>
                  <a:schemeClr val="dk1"/>
                </a:solidFill>
                <a:effectLst/>
                <a:latin typeface="Arial"/>
                <a:ea typeface="Arial"/>
                <a:cs typeface="Arial"/>
                <a:sym typeface="Arial"/>
              </a:rPr>
              <a:t>McWilliam, H</a:t>
            </a:r>
            <a:r>
              <a:rPr lang="en-US" sz="1050" dirty="0">
                <a:solidFill>
                  <a:srgbClr val="333333"/>
                </a:solidFill>
              </a:rPr>
              <a:t>. (2009). </a:t>
            </a:r>
            <a:r>
              <a:rPr lang="en-US" sz="1050" i="1" dirty="0">
                <a:solidFill>
                  <a:srgbClr val="333333"/>
                </a:solidFill>
              </a:rPr>
              <a:t>I need my monster book cover </a:t>
            </a:r>
            <a:r>
              <a:rPr lang="en-US" sz="1050" i="0" dirty="0">
                <a:solidFill>
                  <a:srgbClr val="333333"/>
                </a:solidFill>
              </a:rPr>
              <a:t>[Digital image]</a:t>
            </a:r>
            <a:r>
              <a:rPr lang="en-US" sz="1050" dirty="0">
                <a:solidFill>
                  <a:srgbClr val="333333"/>
                </a:solidFill>
              </a:rPr>
              <a:t>. Wikipedia.</a:t>
            </a:r>
            <a:r>
              <a:rPr lang="en-US" sz="1050" i="1" dirty="0">
                <a:solidFill>
                  <a:srgbClr val="333333"/>
                </a:solidFill>
              </a:rPr>
              <a:t> </a:t>
            </a:r>
            <a:r>
              <a:rPr lang="en-US" sz="1050" dirty="0">
                <a:hlinkClick r:id="rId4"/>
              </a:rPr>
              <a:t>https://en.wikipedia.org/wiki/File:I_Need_My_Monster.jpg</a:t>
            </a:r>
            <a:r>
              <a:rPr lang="en-US" sz="1050" dirty="0">
                <a:solidFill>
                  <a:srgbClr val="333333"/>
                </a:solidFill>
              </a:rPr>
              <a:t>  </a:t>
            </a:r>
            <a:endParaRPr sz="1050" dirty="0">
              <a:solidFill>
                <a:srgbClr val="333333"/>
              </a:solidFill>
            </a:endParaRPr>
          </a:p>
          <a:p>
            <a:pPr marL="457200" lvl="0" indent="-228600" algn="l" rtl="0">
              <a:lnSpc>
                <a:spcPct val="115000"/>
              </a:lnSpc>
              <a:spcBef>
                <a:spcPts val="0"/>
              </a:spcBef>
              <a:spcAft>
                <a:spcPts val="0"/>
              </a:spcAft>
              <a:buClr>
                <a:srgbClr val="333333"/>
              </a:buClr>
              <a:buSzPts val="1050"/>
              <a:buNone/>
            </a:pPr>
            <a:r>
              <a:rPr lang="en-US" sz="1050" dirty="0">
                <a:solidFill>
                  <a:srgbClr val="333333"/>
                </a:solidFill>
              </a:rPr>
              <a:t> </a:t>
            </a:r>
            <a:r>
              <a:rPr lang="en-US" sz="1050" i="1" dirty="0">
                <a:solidFill>
                  <a:srgbClr val="333333"/>
                </a:solidFill>
              </a:rPr>
              <a:t>   </a:t>
            </a:r>
            <a:endParaRPr sz="1050" i="1" dirty="0">
              <a:solidFill>
                <a:srgbClr val="333333"/>
              </a:solidFill>
            </a:endParaRPr>
          </a:p>
          <a:p>
            <a:pPr marL="457200" lvl="0" indent="-228600" algn="l" rtl="0">
              <a:lnSpc>
                <a:spcPct val="115000"/>
              </a:lnSpc>
              <a:spcBef>
                <a:spcPts val="0"/>
              </a:spcBef>
              <a:spcAft>
                <a:spcPts val="0"/>
              </a:spcAft>
              <a:buClr>
                <a:srgbClr val="333333"/>
              </a:buClr>
              <a:buSzPts val="1050"/>
              <a:buNone/>
            </a:pPr>
            <a:r>
              <a:rPr lang="en-US" sz="1050" dirty="0" err="1">
                <a:solidFill>
                  <a:srgbClr val="333333"/>
                </a:solidFill>
              </a:rPr>
              <a:t>Elkerton</a:t>
            </a:r>
            <a:r>
              <a:rPr lang="en-US" sz="1050" dirty="0">
                <a:solidFill>
                  <a:srgbClr val="333333"/>
                </a:solidFill>
              </a:rPr>
              <a:t>, A. (2017). </a:t>
            </a:r>
            <a:r>
              <a:rPr lang="en-US" sz="1050" i="1" dirty="0">
                <a:solidFill>
                  <a:srgbClr val="333333"/>
                </a:solidFill>
              </a:rPr>
              <a:t>How to catch a monster book cover </a:t>
            </a:r>
            <a:r>
              <a:rPr lang="en-US" sz="1050" i="0" dirty="0">
                <a:solidFill>
                  <a:srgbClr val="333333"/>
                </a:solidFill>
              </a:rPr>
              <a:t>[Digital image]. Goodreads. </a:t>
            </a:r>
            <a:r>
              <a:rPr lang="en-US" sz="1050" dirty="0">
                <a:hlinkClick r:id="rId5"/>
              </a:rPr>
              <a:t>https://www.goodreads.com/en/book/show/34006773-how-to-catch-a-monster</a:t>
            </a:r>
            <a:endParaRPr sz="1050" i="0" dirty="0">
              <a:solidFill>
                <a:srgbClr val="333333"/>
              </a:solidFill>
            </a:endParaRPr>
          </a:p>
          <a:p>
            <a:pPr marL="457200" lvl="0" indent="-228600" algn="l" rtl="0">
              <a:lnSpc>
                <a:spcPct val="115000"/>
              </a:lnSpc>
              <a:spcBef>
                <a:spcPts val="0"/>
              </a:spcBef>
              <a:spcAft>
                <a:spcPts val="0"/>
              </a:spcAft>
              <a:buClr>
                <a:srgbClr val="333333"/>
              </a:buClr>
              <a:buSzPts val="1050"/>
              <a:buNone/>
            </a:pPr>
            <a:endParaRPr sz="1050" dirty="0">
              <a:solidFill>
                <a:srgbClr val="333333"/>
              </a:solidFill>
            </a:endParaRPr>
          </a:p>
          <a:p>
            <a:pPr marL="457200" lvl="0" indent="-228600" algn="l" rtl="0">
              <a:lnSpc>
                <a:spcPct val="115000"/>
              </a:lnSpc>
              <a:spcBef>
                <a:spcPts val="0"/>
              </a:spcBef>
              <a:spcAft>
                <a:spcPts val="0"/>
              </a:spcAft>
              <a:buClr>
                <a:srgbClr val="333333"/>
              </a:buClr>
              <a:buSzPts val="1050"/>
              <a:buNone/>
            </a:pPr>
            <a:r>
              <a:rPr lang="en-US" sz="1050" dirty="0">
                <a:solidFill>
                  <a:srgbClr val="333333"/>
                </a:solidFill>
              </a:rPr>
              <a:t>Sendak, M. (1984).</a:t>
            </a:r>
            <a:r>
              <a:rPr lang="en-US" sz="1050" i="1" dirty="0">
                <a:solidFill>
                  <a:srgbClr val="333333"/>
                </a:solidFill>
              </a:rPr>
              <a:t> Where the wild things are book cover </a:t>
            </a:r>
            <a:r>
              <a:rPr lang="en-US" sz="1050" i="0" dirty="0">
                <a:solidFill>
                  <a:srgbClr val="333333"/>
                </a:solidFill>
              </a:rPr>
              <a:t>[Digital image].Wikipedia.</a:t>
            </a:r>
            <a:r>
              <a:rPr lang="en-US" sz="1050" dirty="0">
                <a:hlinkClick r:id="rId6"/>
              </a:rPr>
              <a:t> https://en.wikipedia.org/wiki/File:Where_The_Wild_Things_Are_(book)_cover.jpg</a:t>
            </a:r>
            <a:endParaRPr sz="1050" dirty="0">
              <a:solidFill>
                <a:srgbClr val="333333"/>
              </a:solidFill>
            </a:endParaRPr>
          </a:p>
          <a:p>
            <a:pPr marL="457200" lvl="0" indent="-228600" algn="l" rtl="0">
              <a:lnSpc>
                <a:spcPct val="115000"/>
              </a:lnSpc>
              <a:spcBef>
                <a:spcPts val="0"/>
              </a:spcBef>
              <a:spcAft>
                <a:spcPts val="0"/>
              </a:spcAft>
              <a:buClr>
                <a:srgbClr val="333333"/>
              </a:buClr>
              <a:buSzPts val="1050"/>
              <a:buNone/>
            </a:pPr>
            <a:endParaRPr sz="1050" dirty="0">
              <a:solidFill>
                <a:srgbClr val="333333"/>
              </a:solidFill>
            </a:endParaRPr>
          </a:p>
          <a:p>
            <a:pPr marL="0" lvl="0" indent="0" algn="l" rtl="0">
              <a:lnSpc>
                <a:spcPct val="100000"/>
              </a:lnSpc>
              <a:spcBef>
                <a:spcPts val="1100"/>
              </a:spcBef>
              <a:spcAft>
                <a:spcPts val="0"/>
              </a:spcAft>
              <a:buSzPts val="140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82b36de8fe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g82b36de8fe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Instructor/Facilitator’s Notes:</a:t>
            </a:r>
            <a:endParaRPr/>
          </a:p>
          <a:p>
            <a:pPr marL="0" lvl="0" indent="0" algn="l" rtl="0">
              <a:lnSpc>
                <a:spcPct val="100000"/>
              </a:lnSpc>
              <a:spcBef>
                <a:spcPts val="0"/>
              </a:spcBef>
              <a:spcAft>
                <a:spcPts val="0"/>
              </a:spcAft>
              <a:buSzPts val="1400"/>
              <a:buNone/>
            </a:pPr>
            <a:r>
              <a:rPr lang="en-US" sz="1050">
                <a:solidFill>
                  <a:srgbClr val="333333"/>
                </a:solidFill>
                <a:highlight>
                  <a:srgbClr val="F7F7F7"/>
                </a:highlight>
              </a:rPr>
              <a:t>As you are reading the book </a:t>
            </a:r>
            <a:r>
              <a:rPr lang="en-US" sz="1050" i="1">
                <a:solidFill>
                  <a:srgbClr val="333333"/>
                </a:solidFill>
                <a:highlight>
                  <a:srgbClr val="F7F7F7"/>
                </a:highlight>
              </a:rPr>
              <a:t>Love Monster, </a:t>
            </a:r>
            <a:r>
              <a:rPr lang="en-US" sz="1050">
                <a:solidFill>
                  <a:srgbClr val="333333"/>
                </a:solidFill>
                <a:highlight>
                  <a:srgbClr val="F7F7F7"/>
                </a:highlight>
              </a:rPr>
              <a:t>by Rachel Bright, tell your students that if they hear something they believe is related to one of the concepts, they should raise their hands.</a:t>
            </a:r>
            <a:r>
              <a:rPr lang="en-US" sz="1050">
                <a:solidFill>
                  <a:srgbClr val="333333"/>
                </a:solidFill>
              </a:rPr>
              <a:t> </a:t>
            </a:r>
            <a:r>
              <a:rPr lang="en-US" sz="1050">
                <a:solidFill>
                  <a:srgbClr val="333333"/>
                </a:solidFill>
                <a:highlight>
                  <a:srgbClr val="F7F7F7"/>
                </a:highlight>
              </a:rPr>
              <a:t>As your students share out things they notice, write them down on a sticky note, and have them include this information on an interactive anchor chart paper.</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82a36e2338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g82a36e2338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Instructor/Facilitator’s Notes:</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82a36e2338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82a36e2338_0_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6452" y="1028700"/>
            <a:ext cx="1911096" cy="3122792"/>
          </a:xfrm>
          <a:prstGeom prst="rect">
            <a:avLst/>
          </a:prstGeom>
        </p:spPr>
      </p:pic>
    </p:spTree>
    <p:extLst>
      <p:ext uri="{BB962C8B-B14F-4D97-AF65-F5344CB8AC3E}">
        <p14:creationId xmlns:p14="http://schemas.microsoft.com/office/powerpoint/2010/main" val="123712662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4" name="Content Placeholder 3"/>
          <p:cNvSpPr>
            <a:spLocks noGrp="1"/>
          </p:cNvSpPr>
          <p:nvPr>
            <p:ph sz="half" idx="1" hasCustomPrompt="1"/>
          </p:nvPr>
        </p:nvSpPr>
        <p:spPr>
          <a:xfrm>
            <a:off x="3575050" y="1428750"/>
            <a:ext cx="5111750" cy="3257550"/>
          </a:xfrm>
        </p:spPr>
        <p:txBody>
          <a:bodyPr tIns="0"/>
          <a:lstStyle>
            <a:lvl1pPr marL="0" indent="0">
              <a:buNone/>
              <a:defRPr sz="2100" baseline="0"/>
            </a:lvl1pPr>
            <a:lvl2pPr>
              <a:defRPr sz="1950"/>
            </a:lvl2pPr>
            <a:lvl3pPr>
              <a:defRPr sz="1800"/>
            </a:lvl3pPr>
            <a:lvl4pPr>
              <a:defRPr sz="1500"/>
            </a:lvl4pPr>
            <a:lvl5pPr>
              <a:defRPr sz="1350"/>
            </a:lvl5pPr>
          </a:lstStyle>
          <a:p>
            <a:pPr lvl="0" eaLnBrk="1" latinLnBrk="0" hangingPunct="1"/>
            <a:r>
              <a:rPr kumimoji="0" lang="en-US" dirty="0"/>
              <a:t>[place photo or chart here]</a:t>
            </a:r>
          </a:p>
        </p:txBody>
      </p:sp>
      <p:sp>
        <p:nvSpPr>
          <p:cNvPr id="8" name="Title 1"/>
          <p:cNvSpPr>
            <a:spLocks noGrp="1"/>
          </p:cNvSpPr>
          <p:nvPr>
            <p:ph type="title" hasCustomPrompt="1"/>
          </p:nvPr>
        </p:nvSpPr>
        <p:spPr>
          <a:xfrm>
            <a:off x="457200" y="528066"/>
            <a:ext cx="8229600" cy="857250"/>
          </a:xfrm>
        </p:spPr>
        <p:txBody>
          <a:bodyPr tIns="45718" anchor="b"/>
          <a:lstStyle>
            <a:lvl1pPr>
              <a:defRPr/>
            </a:lvl1pPr>
          </a:lstStyle>
          <a:p>
            <a:r>
              <a:rPr kumimoji="0" lang="en-US" dirty="0"/>
              <a:t>CLICK TO EDIT MASTER TITLE STYLE</a:t>
            </a:r>
          </a:p>
        </p:txBody>
      </p:sp>
      <p:sp>
        <p:nvSpPr>
          <p:cNvPr id="9" name="Content Placeholder 4"/>
          <p:cNvSpPr>
            <a:spLocks noGrp="1"/>
          </p:cNvSpPr>
          <p:nvPr>
            <p:ph sz="quarter" idx="2"/>
          </p:nvPr>
        </p:nvSpPr>
        <p:spPr>
          <a:xfrm>
            <a:off x="457200" y="1428750"/>
            <a:ext cx="3124200" cy="3257550"/>
          </a:xfrm>
        </p:spPr>
        <p:txBody>
          <a:bodyPr tIns="0"/>
          <a:lstStyle>
            <a:lvl1pPr>
              <a:buSzPct val="100000"/>
              <a:defRPr sz="1800"/>
            </a:lvl1pPr>
            <a:lvl2pPr>
              <a:defRPr sz="1500"/>
            </a:lvl2pPr>
            <a:lvl3pPr>
              <a:defRPr sz="1350"/>
            </a:lvl3pPr>
            <a:lvl4pPr>
              <a:defRPr sz="1200"/>
            </a:lvl4pPr>
            <a:lvl5pPr>
              <a:defRPr sz="12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7" name="Picture 6">
            <a:extLst>
              <a:ext uri="{FF2B5EF4-FFF2-40B4-BE49-F238E27FC236}">
                <a16:creationId xmlns:a16="http://schemas.microsoft.com/office/drawing/2014/main" id="{A885A5F4-BF8A-D14B-9D6F-04FC9576212F}"/>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488079" y="4448432"/>
            <a:ext cx="648212" cy="648212"/>
          </a:xfrm>
          <a:prstGeom prst="rect">
            <a:avLst/>
          </a:prstGeom>
        </p:spPr>
      </p:pic>
      <p:pic>
        <p:nvPicPr>
          <p:cNvPr id="10" name="Picture 9">
            <a:extLst>
              <a:ext uri="{FF2B5EF4-FFF2-40B4-BE49-F238E27FC236}">
                <a16:creationId xmlns:a16="http://schemas.microsoft.com/office/drawing/2014/main" id="{D0E19811-B19E-BF43-AC0C-6D47A5A067B2}"/>
              </a:ext>
            </a:extLst>
          </p:cNvPr>
          <p:cNvPicPr>
            <a:picLocks noChangeAspect="1"/>
          </p:cNvPicPr>
          <p:nvPr/>
        </p:nvPicPr>
        <p:blipFill>
          <a:blip r:embed="rId3">
            <a:alphaModFix amt="70000"/>
            <a:duotone>
              <a:schemeClr val="accent5">
                <a:shade val="45000"/>
                <a:satMod val="135000"/>
              </a:schemeClr>
              <a:prstClr val="white"/>
            </a:duotone>
          </a:blip>
          <a:stretch>
            <a:fillRect/>
          </a:stretch>
        </p:blipFill>
        <p:spPr>
          <a:xfrm>
            <a:off x="3661644" y="4467899"/>
            <a:ext cx="592454" cy="582150"/>
          </a:xfrm>
          <a:prstGeom prst="rect">
            <a:avLst/>
          </a:prstGeom>
        </p:spPr>
      </p:pic>
    </p:spTree>
    <p:extLst>
      <p:ext uri="{BB962C8B-B14F-4D97-AF65-F5344CB8AC3E}">
        <p14:creationId xmlns:p14="http://schemas.microsoft.com/office/powerpoint/2010/main" val="269054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9"/>
        <p:cNvGrpSpPr/>
        <p:nvPr/>
      </p:nvGrpSpPr>
      <p:grpSpPr>
        <a:xfrm>
          <a:off x="0" y="0"/>
          <a:ext cx="0" cy="0"/>
          <a:chOff x="0" y="0"/>
          <a:chExt cx="0" cy="0"/>
        </a:xfrm>
      </p:grpSpPr>
      <p:sp>
        <p:nvSpPr>
          <p:cNvPr id="22" name="Shape 22"/>
          <p:cNvSpPr txBox="1">
            <a:spLocks noGrp="1"/>
          </p:cNvSpPr>
          <p:nvPr>
            <p:ph type="title"/>
          </p:nvPr>
        </p:nvSpPr>
        <p:spPr>
          <a:xfrm>
            <a:off x="457200" y="205978"/>
            <a:ext cx="8229600" cy="857250"/>
          </a:xfrm>
          <a:prstGeom prst="rect">
            <a:avLst/>
          </a:prstGeom>
          <a:noFill/>
          <a:ln>
            <a:noFill/>
          </a:ln>
        </p:spPr>
        <p:txBody>
          <a:bodyPr lIns="91421" tIns="91421" rIns="91421" bIns="91421" anchor="ctr" anchorCtr="0"/>
          <a:lstStyle>
            <a:lvl1pPr algn="l" rtl="0">
              <a:spcBef>
                <a:spcPts val="0"/>
              </a:spcBef>
              <a:buSzPct val="100000"/>
              <a:buFont typeface="Georgia"/>
              <a:buNone/>
              <a:defRPr sz="3600" b="0">
                <a:solidFill>
                  <a:srgbClr val="991B1E"/>
                </a:solidFill>
                <a:latin typeface="Calibri"/>
                <a:ea typeface="Georgia"/>
                <a:cs typeface="Calibri"/>
                <a:sym typeface="Georgia"/>
              </a:defRPr>
            </a:lvl1pPr>
            <a:lvl2pPr algn="l" rtl="0">
              <a:spcBef>
                <a:spcPts val="0"/>
              </a:spcBef>
              <a:buSzPct val="100000"/>
              <a:buFont typeface="Georgia"/>
              <a:buNone/>
              <a:defRPr sz="3600" b="0">
                <a:solidFill>
                  <a:schemeClr val="lt1"/>
                </a:solidFill>
                <a:latin typeface="Georgia"/>
                <a:ea typeface="Georgia"/>
                <a:cs typeface="Georgia"/>
                <a:sym typeface="Georgia"/>
              </a:defRPr>
            </a:lvl2pPr>
            <a:lvl3pPr algn="l" rtl="0">
              <a:spcBef>
                <a:spcPts val="0"/>
              </a:spcBef>
              <a:buSzPct val="100000"/>
              <a:buFont typeface="Georgia"/>
              <a:buNone/>
              <a:defRPr sz="3600" b="0">
                <a:solidFill>
                  <a:schemeClr val="lt1"/>
                </a:solidFill>
                <a:latin typeface="Georgia"/>
                <a:ea typeface="Georgia"/>
                <a:cs typeface="Georgia"/>
                <a:sym typeface="Georgia"/>
              </a:defRPr>
            </a:lvl3pPr>
            <a:lvl4pPr algn="l" rtl="0">
              <a:spcBef>
                <a:spcPts val="0"/>
              </a:spcBef>
              <a:buSzPct val="100000"/>
              <a:buFont typeface="Georgia"/>
              <a:buNone/>
              <a:defRPr sz="3600" b="0">
                <a:solidFill>
                  <a:schemeClr val="lt1"/>
                </a:solidFill>
                <a:latin typeface="Georgia"/>
                <a:ea typeface="Georgia"/>
                <a:cs typeface="Georgia"/>
                <a:sym typeface="Georgia"/>
              </a:defRPr>
            </a:lvl4pPr>
            <a:lvl5pPr algn="l" rtl="0">
              <a:spcBef>
                <a:spcPts val="0"/>
              </a:spcBef>
              <a:buSzPct val="100000"/>
              <a:buFont typeface="Georgia"/>
              <a:buNone/>
              <a:defRPr sz="3600" b="0">
                <a:solidFill>
                  <a:schemeClr val="lt1"/>
                </a:solidFill>
                <a:latin typeface="Georgia"/>
                <a:ea typeface="Georgia"/>
                <a:cs typeface="Georgia"/>
                <a:sym typeface="Georgia"/>
              </a:defRPr>
            </a:lvl5pPr>
            <a:lvl6pPr algn="l" rtl="0">
              <a:spcBef>
                <a:spcPts val="0"/>
              </a:spcBef>
              <a:buSzPct val="100000"/>
              <a:buFont typeface="Georgia"/>
              <a:buNone/>
              <a:defRPr sz="3600" b="0">
                <a:solidFill>
                  <a:schemeClr val="lt1"/>
                </a:solidFill>
                <a:latin typeface="Georgia"/>
                <a:ea typeface="Georgia"/>
                <a:cs typeface="Georgia"/>
                <a:sym typeface="Georgia"/>
              </a:defRPr>
            </a:lvl6pPr>
            <a:lvl7pPr algn="l" rtl="0">
              <a:spcBef>
                <a:spcPts val="0"/>
              </a:spcBef>
              <a:buSzPct val="100000"/>
              <a:buFont typeface="Georgia"/>
              <a:buNone/>
              <a:defRPr sz="3600" b="0">
                <a:solidFill>
                  <a:schemeClr val="lt1"/>
                </a:solidFill>
                <a:latin typeface="Georgia"/>
                <a:ea typeface="Georgia"/>
                <a:cs typeface="Georgia"/>
                <a:sym typeface="Georgia"/>
              </a:defRPr>
            </a:lvl7pPr>
            <a:lvl8pPr algn="l" rtl="0">
              <a:spcBef>
                <a:spcPts val="0"/>
              </a:spcBef>
              <a:buSzPct val="100000"/>
              <a:buFont typeface="Georgia"/>
              <a:buNone/>
              <a:defRPr sz="3600" b="0">
                <a:solidFill>
                  <a:schemeClr val="lt1"/>
                </a:solidFill>
                <a:latin typeface="Georgia"/>
                <a:ea typeface="Georgia"/>
                <a:cs typeface="Georgia"/>
                <a:sym typeface="Georgia"/>
              </a:defRPr>
            </a:lvl8pPr>
            <a:lvl9pPr algn="l" rtl="0">
              <a:spcBef>
                <a:spcPts val="0"/>
              </a:spcBef>
              <a:buSzPct val="100000"/>
              <a:buFont typeface="Georgia"/>
              <a:buNone/>
              <a:defRPr sz="3600" b="0">
                <a:solidFill>
                  <a:schemeClr val="lt1"/>
                </a:solidFill>
                <a:latin typeface="Georgia"/>
                <a:ea typeface="Georgia"/>
                <a:cs typeface="Georgia"/>
                <a:sym typeface="Georgia"/>
              </a:defRPr>
            </a:lvl9pPr>
          </a:lstStyle>
          <a:p>
            <a:r>
              <a:rPr lang="en-US"/>
              <a:t>Click to edit Master title style</a:t>
            </a:r>
            <a:endParaRPr lang="en-US" dirty="0"/>
          </a:p>
        </p:txBody>
      </p:sp>
      <p:sp>
        <p:nvSpPr>
          <p:cNvPr id="23" name="Shape 23"/>
          <p:cNvSpPr txBox="1">
            <a:spLocks noGrp="1"/>
          </p:cNvSpPr>
          <p:nvPr>
            <p:ph type="body" idx="1"/>
          </p:nvPr>
        </p:nvSpPr>
        <p:spPr>
          <a:xfrm>
            <a:off x="457200" y="1200150"/>
            <a:ext cx="3994500" cy="3725775"/>
          </a:xfrm>
          <a:prstGeom prst="rect">
            <a:avLst/>
          </a:prstGeom>
          <a:noFill/>
          <a:ln>
            <a:noFill/>
          </a:ln>
        </p:spPr>
        <p:txBody>
          <a:bodyPr lIns="91421" tIns="91421" rIns="91421" bIns="91421" anchor="t" anchorCtr="0"/>
          <a:lstStyle>
            <a:lvl1pPr rtl="0">
              <a:buSzPct val="100000"/>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a:t>Click to edit Master text styles</a:t>
            </a:r>
          </a:p>
        </p:txBody>
      </p:sp>
      <p:sp>
        <p:nvSpPr>
          <p:cNvPr id="25" name="Shape 25"/>
          <p:cNvSpPr txBox="1">
            <a:spLocks noGrp="1"/>
          </p:cNvSpPr>
          <p:nvPr>
            <p:ph type="body" idx="2"/>
          </p:nvPr>
        </p:nvSpPr>
        <p:spPr>
          <a:xfrm>
            <a:off x="4692274" y="1200150"/>
            <a:ext cx="3994500" cy="3725775"/>
          </a:xfrm>
          <a:prstGeom prst="rect">
            <a:avLst/>
          </a:prstGeom>
          <a:noFill/>
          <a:ln>
            <a:noFill/>
          </a:ln>
        </p:spPr>
        <p:txBody>
          <a:bodyPr lIns="91421" tIns="91421" rIns="91421" bIns="91421" anchor="t" anchorCtr="0"/>
          <a:lstStyle>
            <a:lvl1pPr rtl="0">
              <a:buSzPct val="100000"/>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a:t>Click to edit Master text styles</a:t>
            </a:r>
          </a:p>
        </p:txBody>
      </p:sp>
      <p:pic>
        <p:nvPicPr>
          <p:cNvPr id="7" name="Picture 6">
            <a:extLst>
              <a:ext uri="{FF2B5EF4-FFF2-40B4-BE49-F238E27FC236}">
                <a16:creationId xmlns:a16="http://schemas.microsoft.com/office/drawing/2014/main" id="{D49CFC92-F4E3-F442-AAFD-2F57B4647029}"/>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488079" y="4448432"/>
            <a:ext cx="648212" cy="648212"/>
          </a:xfrm>
          <a:prstGeom prst="rect">
            <a:avLst/>
          </a:prstGeom>
        </p:spPr>
      </p:pic>
      <p:pic>
        <p:nvPicPr>
          <p:cNvPr id="8" name="Picture 7">
            <a:extLst>
              <a:ext uri="{FF2B5EF4-FFF2-40B4-BE49-F238E27FC236}">
                <a16:creationId xmlns:a16="http://schemas.microsoft.com/office/drawing/2014/main" id="{D0D38B05-6D1C-0142-8B1F-5428DBB19EC0}"/>
              </a:ext>
            </a:extLst>
          </p:cNvPr>
          <p:cNvPicPr>
            <a:picLocks noChangeAspect="1"/>
          </p:cNvPicPr>
          <p:nvPr/>
        </p:nvPicPr>
        <p:blipFill>
          <a:blip r:embed="rId3">
            <a:alphaModFix amt="70000"/>
            <a:duotone>
              <a:schemeClr val="accent5">
                <a:shade val="45000"/>
                <a:satMod val="135000"/>
              </a:schemeClr>
              <a:prstClr val="white"/>
            </a:duotone>
          </a:blip>
          <a:stretch>
            <a:fillRect/>
          </a:stretch>
        </p:blipFill>
        <p:spPr>
          <a:xfrm>
            <a:off x="3661644" y="4467899"/>
            <a:ext cx="592454" cy="582150"/>
          </a:xfrm>
          <a:prstGeom prst="rect">
            <a:avLst/>
          </a:prstGeom>
        </p:spPr>
      </p:pic>
    </p:spTree>
    <p:extLst>
      <p:ext uri="{BB962C8B-B14F-4D97-AF65-F5344CB8AC3E}">
        <p14:creationId xmlns:p14="http://schemas.microsoft.com/office/powerpoint/2010/main" val="415022443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Logo slide">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164470736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body blue">
    <p:spTree>
      <p:nvGrpSpPr>
        <p:cNvPr id="1" name="Shape 213"/>
        <p:cNvGrpSpPr/>
        <p:nvPr/>
      </p:nvGrpSpPr>
      <p:grpSpPr>
        <a:xfrm>
          <a:off x="0" y="0"/>
          <a:ext cx="0" cy="0"/>
          <a:chOff x="0" y="0"/>
          <a:chExt cx="0" cy="0"/>
        </a:xfrm>
      </p:grpSpPr>
      <p:sp>
        <p:nvSpPr>
          <p:cNvPr id="230" name="Shape 23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rtl="0">
              <a:spcBef>
                <a:spcPts val="0"/>
              </a:spcBef>
              <a:buClr>
                <a:srgbClr val="1A2836"/>
              </a:buClr>
              <a:defRPr>
                <a:solidFill>
                  <a:schemeClr val="accent4"/>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r>
              <a:rPr lang="en-US"/>
              <a:t>Click to edit Master title style</a:t>
            </a:r>
            <a:endParaRPr dirty="0"/>
          </a:p>
        </p:txBody>
      </p:sp>
      <p:sp>
        <p:nvSpPr>
          <p:cNvPr id="231" name="Shape 231"/>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rtl="0">
              <a:spcBef>
                <a:spcPts val="0"/>
              </a:spcBef>
              <a:buSzPct val="10000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lvl="0"/>
            <a:r>
              <a:rPr lang="en-US"/>
              <a:t>Click to edit Master text styles</a:t>
            </a:r>
          </a:p>
        </p:txBody>
      </p:sp>
      <p:pic>
        <p:nvPicPr>
          <p:cNvPr id="6" name="Picture 5">
            <a:extLst>
              <a:ext uri="{FF2B5EF4-FFF2-40B4-BE49-F238E27FC236}">
                <a16:creationId xmlns:a16="http://schemas.microsoft.com/office/drawing/2014/main" id="{E4A53BEA-8A0A-8649-9D3F-9FC7DDBDA522}"/>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488079" y="4448432"/>
            <a:ext cx="648212" cy="648212"/>
          </a:xfrm>
          <a:prstGeom prst="rect">
            <a:avLst/>
          </a:prstGeom>
        </p:spPr>
      </p:pic>
      <p:pic>
        <p:nvPicPr>
          <p:cNvPr id="7" name="Picture 6">
            <a:extLst>
              <a:ext uri="{FF2B5EF4-FFF2-40B4-BE49-F238E27FC236}">
                <a16:creationId xmlns:a16="http://schemas.microsoft.com/office/drawing/2014/main" id="{0452462F-32C3-CB42-948B-949C21499BA2}"/>
              </a:ext>
            </a:extLst>
          </p:cNvPr>
          <p:cNvPicPr>
            <a:picLocks noChangeAspect="1"/>
          </p:cNvPicPr>
          <p:nvPr/>
        </p:nvPicPr>
        <p:blipFill>
          <a:blip r:embed="rId3">
            <a:alphaModFix amt="70000"/>
            <a:duotone>
              <a:schemeClr val="accent5">
                <a:shade val="45000"/>
                <a:satMod val="135000"/>
              </a:schemeClr>
              <a:prstClr val="white"/>
            </a:duotone>
          </a:blip>
          <a:stretch>
            <a:fillRect/>
          </a:stretch>
        </p:blipFill>
        <p:spPr>
          <a:xfrm>
            <a:off x="3661644" y="4467899"/>
            <a:ext cx="592454" cy="582150"/>
          </a:xfrm>
          <a:prstGeom prst="rect">
            <a:avLst/>
          </a:prstGeom>
        </p:spPr>
      </p:pic>
    </p:spTree>
    <p:extLst>
      <p:ext uri="{BB962C8B-B14F-4D97-AF65-F5344CB8AC3E}">
        <p14:creationId xmlns:p14="http://schemas.microsoft.com/office/powerpoint/2010/main" val="222989291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and body red">
    <p:bg>
      <p:bgPr>
        <a:solidFill>
          <a:schemeClr val="bg1"/>
        </a:solidFill>
        <a:effectLst/>
      </p:bgPr>
    </p:bg>
    <p:spTree>
      <p:nvGrpSpPr>
        <p:cNvPr id="1" name="Shape 193"/>
        <p:cNvGrpSpPr/>
        <p:nvPr/>
      </p:nvGrpSpPr>
      <p:grpSpPr>
        <a:xfrm>
          <a:off x="0" y="0"/>
          <a:ext cx="0" cy="0"/>
          <a:chOff x="0" y="0"/>
          <a:chExt cx="0" cy="0"/>
        </a:xfrm>
      </p:grpSpPr>
      <p:sp>
        <p:nvSpPr>
          <p:cNvPr id="210" name="Shape 21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rtl="0">
              <a:spcBef>
                <a:spcPts val="0"/>
              </a:spcBef>
              <a:buClr>
                <a:srgbClr val="971D20"/>
              </a:buClr>
              <a:defRPr>
                <a:solidFill>
                  <a:srgbClr val="971D20"/>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r>
              <a:rPr lang="en-US"/>
              <a:t>Click to edit Master title style</a:t>
            </a:r>
            <a:endParaRPr dirty="0"/>
          </a:p>
        </p:txBody>
      </p:sp>
      <p:sp>
        <p:nvSpPr>
          <p:cNvPr id="211" name="Shape 211"/>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rtl="0">
              <a:spcBef>
                <a:spcPts val="0"/>
              </a:spcBef>
              <a:buSzPct val="10000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lvl="0"/>
            <a:r>
              <a:rPr lang="en-US"/>
              <a:t>Click to edit Master text styles</a:t>
            </a:r>
          </a:p>
        </p:txBody>
      </p:sp>
      <p:pic>
        <p:nvPicPr>
          <p:cNvPr id="6" name="Picture 5">
            <a:extLst>
              <a:ext uri="{FF2B5EF4-FFF2-40B4-BE49-F238E27FC236}">
                <a16:creationId xmlns:a16="http://schemas.microsoft.com/office/drawing/2014/main" id="{0B393F60-7A3E-274E-8D93-086BBF9AE4A9}"/>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488079" y="4448432"/>
            <a:ext cx="648212" cy="648212"/>
          </a:xfrm>
          <a:prstGeom prst="rect">
            <a:avLst/>
          </a:prstGeom>
        </p:spPr>
      </p:pic>
      <p:pic>
        <p:nvPicPr>
          <p:cNvPr id="7" name="Picture 6">
            <a:extLst>
              <a:ext uri="{FF2B5EF4-FFF2-40B4-BE49-F238E27FC236}">
                <a16:creationId xmlns:a16="http://schemas.microsoft.com/office/drawing/2014/main" id="{B91885B2-D9F2-F04F-ACD3-7AEAC01F813C}"/>
              </a:ext>
            </a:extLst>
          </p:cNvPr>
          <p:cNvPicPr>
            <a:picLocks noChangeAspect="1"/>
          </p:cNvPicPr>
          <p:nvPr/>
        </p:nvPicPr>
        <p:blipFill>
          <a:blip r:embed="rId3">
            <a:alphaModFix amt="70000"/>
            <a:duotone>
              <a:schemeClr val="accent5">
                <a:shade val="45000"/>
                <a:satMod val="135000"/>
              </a:schemeClr>
              <a:prstClr val="white"/>
            </a:duotone>
          </a:blip>
          <a:stretch>
            <a:fillRect/>
          </a:stretch>
        </p:blipFill>
        <p:spPr>
          <a:xfrm>
            <a:off x="3661644" y="4467899"/>
            <a:ext cx="592454" cy="582150"/>
          </a:xfrm>
          <a:prstGeom prst="rect">
            <a:avLst/>
          </a:prstGeom>
        </p:spPr>
      </p:pic>
    </p:spTree>
    <p:extLst>
      <p:ext uri="{BB962C8B-B14F-4D97-AF65-F5344CB8AC3E}">
        <p14:creationId xmlns:p14="http://schemas.microsoft.com/office/powerpoint/2010/main" val="194614781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and body yellow">
    <p:spTree>
      <p:nvGrpSpPr>
        <p:cNvPr id="1" name="Shape 233"/>
        <p:cNvGrpSpPr/>
        <p:nvPr/>
      </p:nvGrpSpPr>
      <p:grpSpPr>
        <a:xfrm>
          <a:off x="0" y="0"/>
          <a:ext cx="0" cy="0"/>
          <a:chOff x="0" y="0"/>
          <a:chExt cx="0" cy="0"/>
        </a:xfrm>
      </p:grpSpPr>
      <p:sp>
        <p:nvSpPr>
          <p:cNvPr id="250" name="Shape 25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rtl="0">
              <a:spcBef>
                <a:spcPts val="0"/>
              </a:spcBef>
              <a:buClr>
                <a:srgbClr val="9A8219"/>
              </a:buClr>
              <a:defRPr>
                <a:solidFill>
                  <a:schemeClr val="accent4"/>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r>
              <a:rPr lang="en-US"/>
              <a:t>Click to edit Master title style</a:t>
            </a:r>
            <a:endParaRPr dirty="0"/>
          </a:p>
        </p:txBody>
      </p:sp>
      <p:sp>
        <p:nvSpPr>
          <p:cNvPr id="251" name="Shape 251"/>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rtl="0">
              <a:spcBef>
                <a:spcPts val="0"/>
              </a:spcBef>
              <a:buSzPct val="10000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lvl="0"/>
            <a:r>
              <a:rPr lang="en-US"/>
              <a:t>Click to edit Master text styles</a:t>
            </a:r>
          </a:p>
        </p:txBody>
      </p:sp>
      <p:pic>
        <p:nvPicPr>
          <p:cNvPr id="6" name="Picture 5">
            <a:extLst>
              <a:ext uri="{FF2B5EF4-FFF2-40B4-BE49-F238E27FC236}">
                <a16:creationId xmlns:a16="http://schemas.microsoft.com/office/drawing/2014/main" id="{3872449F-527D-6B48-89A1-1594E1DE8FFB}"/>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488079" y="4448432"/>
            <a:ext cx="648212" cy="648212"/>
          </a:xfrm>
          <a:prstGeom prst="rect">
            <a:avLst/>
          </a:prstGeom>
        </p:spPr>
      </p:pic>
      <p:pic>
        <p:nvPicPr>
          <p:cNvPr id="7" name="Picture 6">
            <a:extLst>
              <a:ext uri="{FF2B5EF4-FFF2-40B4-BE49-F238E27FC236}">
                <a16:creationId xmlns:a16="http://schemas.microsoft.com/office/drawing/2014/main" id="{59BAF11A-4B72-7148-B769-AA35B20CA829}"/>
              </a:ext>
            </a:extLst>
          </p:cNvPr>
          <p:cNvPicPr>
            <a:picLocks noChangeAspect="1"/>
          </p:cNvPicPr>
          <p:nvPr/>
        </p:nvPicPr>
        <p:blipFill>
          <a:blip r:embed="rId3">
            <a:alphaModFix amt="70000"/>
            <a:duotone>
              <a:schemeClr val="accent5">
                <a:shade val="45000"/>
                <a:satMod val="135000"/>
              </a:schemeClr>
              <a:prstClr val="white"/>
            </a:duotone>
          </a:blip>
          <a:stretch>
            <a:fillRect/>
          </a:stretch>
        </p:blipFill>
        <p:spPr>
          <a:xfrm>
            <a:off x="3661644" y="4467899"/>
            <a:ext cx="592454" cy="582150"/>
          </a:xfrm>
          <a:prstGeom prst="rect">
            <a:avLst/>
          </a:prstGeom>
        </p:spPr>
      </p:pic>
    </p:spTree>
    <p:extLst>
      <p:ext uri="{BB962C8B-B14F-4D97-AF65-F5344CB8AC3E}">
        <p14:creationId xmlns:p14="http://schemas.microsoft.com/office/powerpoint/2010/main" val="74159864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accent4"/>
            </a:gs>
            <a:gs pos="85000">
              <a:schemeClr val="accent6"/>
            </a:gs>
          </a:gsLst>
          <a:lin ang="16200000" scaled="0"/>
          <a:tileRect/>
        </a:gradFill>
        <a:effectLst/>
      </p:bgPr>
    </p:bg>
    <p:spTree>
      <p:nvGrpSpPr>
        <p:cNvPr id="1" name=""/>
        <p:cNvGrpSpPr/>
        <p:nvPr/>
      </p:nvGrpSpPr>
      <p:grpSpPr>
        <a:xfrm>
          <a:off x="0" y="0"/>
          <a:ext cx="0" cy="0"/>
          <a:chOff x="0" y="0"/>
          <a:chExt cx="0" cy="0"/>
        </a:xfrm>
      </p:grpSpPr>
      <p:sp>
        <p:nvSpPr>
          <p:cNvPr id="9" name="Title 8"/>
          <p:cNvSpPr>
            <a:spLocks noGrp="1"/>
          </p:cNvSpPr>
          <p:nvPr>
            <p:ph type="ctrTitle" hasCustomPrompt="1"/>
          </p:nvPr>
        </p:nvSpPr>
        <p:spPr>
          <a:xfrm>
            <a:off x="533400" y="1028700"/>
            <a:ext cx="7851648" cy="1371600"/>
          </a:xfrm>
          <a:ln>
            <a:noFill/>
          </a:ln>
        </p:spPr>
        <p:txBody>
          <a:bodyPr vert="horz" tIns="0" rIns="18287" bIns="0" anchor="b">
            <a:no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1"/>
                </a:solidFill>
                <a:effectLst/>
                <a:latin typeface="+mj-lt"/>
                <a:ea typeface="+mj-ea"/>
                <a:cs typeface="+mj-cs"/>
              </a:defRPr>
            </a:lvl1pPr>
          </a:lstStyle>
          <a:p>
            <a:r>
              <a:rPr kumimoji="0" lang="en-US" dirty="0"/>
              <a:t>CLICK TO EDIT MASTER TITLE STYLE</a:t>
            </a:r>
          </a:p>
        </p:txBody>
      </p:sp>
      <p:sp>
        <p:nvSpPr>
          <p:cNvPr id="17" name="Subtitle 16"/>
          <p:cNvSpPr>
            <a:spLocks noGrp="1"/>
          </p:cNvSpPr>
          <p:nvPr>
            <p:ph type="subTitle" idx="1"/>
          </p:nvPr>
        </p:nvSpPr>
        <p:spPr>
          <a:xfrm>
            <a:off x="533400" y="2421402"/>
            <a:ext cx="7854696" cy="1314450"/>
          </a:xfrm>
        </p:spPr>
        <p:txBody>
          <a:bodyPr lIns="0" rIns="18287">
            <a:normAutofit/>
          </a:bodyPr>
          <a:lstStyle>
            <a:lvl1pPr marL="0" marR="34289" indent="0" algn="l">
              <a:buNone/>
              <a:defRPr sz="2600">
                <a:solidFill>
                  <a:schemeClr val="tx1"/>
                </a:solidFill>
                <a:latin typeface="Calibri"/>
                <a:cs typeface="Calibri"/>
              </a:defRPr>
            </a:lvl1pPr>
            <a:lvl2pPr marL="342883" indent="0" algn="ctr">
              <a:buNone/>
            </a:lvl2pPr>
            <a:lvl3pPr marL="685765" indent="0" algn="ctr">
              <a:buNone/>
            </a:lvl3pPr>
            <a:lvl4pPr marL="1028648" indent="0" algn="ctr">
              <a:buNone/>
            </a:lvl4pPr>
            <a:lvl5pPr marL="1371530" indent="0" algn="ctr">
              <a:buNone/>
            </a:lvl5pPr>
            <a:lvl6pPr marL="1714412" indent="0" algn="ctr">
              <a:buNone/>
            </a:lvl6pPr>
            <a:lvl7pPr marL="2057295" indent="0" algn="ctr">
              <a:buNone/>
            </a:lvl7pPr>
            <a:lvl8pPr marL="2400177" indent="0" algn="ctr">
              <a:buNone/>
            </a:lvl8pPr>
            <a:lvl9pPr marL="2743060" indent="0" algn="ctr">
              <a:buNone/>
            </a:lvl9pPr>
          </a:lstStyle>
          <a:p>
            <a:r>
              <a:rPr kumimoji="0" lang="en-US"/>
              <a:t>Click to edit Master subtitle style</a:t>
            </a:r>
            <a:endParaRPr kumimoji="0" lang="en-US" dirty="0"/>
          </a:p>
        </p:txBody>
      </p:sp>
      <p:pic>
        <p:nvPicPr>
          <p:cNvPr id="8" name="Picture 7">
            <a:extLst>
              <a:ext uri="{FF2B5EF4-FFF2-40B4-BE49-F238E27FC236}">
                <a16:creationId xmlns:a16="http://schemas.microsoft.com/office/drawing/2014/main" id="{504CE92C-B8BB-BD49-9285-3D0F418DCA29}"/>
              </a:ext>
            </a:extLst>
          </p:cNvPr>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72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4488079" y="4448432"/>
            <a:ext cx="648212" cy="648212"/>
          </a:xfrm>
          <a:prstGeom prst="rect">
            <a:avLst/>
          </a:prstGeom>
        </p:spPr>
      </p:pic>
      <p:pic>
        <p:nvPicPr>
          <p:cNvPr id="10" name="Picture 9">
            <a:extLst>
              <a:ext uri="{FF2B5EF4-FFF2-40B4-BE49-F238E27FC236}">
                <a16:creationId xmlns:a16="http://schemas.microsoft.com/office/drawing/2014/main" id="{C89FA4D4-BBA1-FF44-AE33-B604AC5CEDA0}"/>
              </a:ext>
            </a:extLst>
          </p:cNvPr>
          <p:cNvPicPr>
            <a:picLocks noChangeAspect="1"/>
          </p:cNvPicPr>
          <p:nvPr/>
        </p:nvPicPr>
        <p:blipFill>
          <a:blip r:embed="rId4">
            <a:alphaModFix amt="70000"/>
            <a:duotone>
              <a:prstClr val="black"/>
              <a:schemeClr val="accent6">
                <a:tint val="45000"/>
                <a:satMod val="400000"/>
              </a:schemeClr>
            </a:duotone>
          </a:blip>
          <a:stretch>
            <a:fillRect/>
          </a:stretch>
        </p:blipFill>
        <p:spPr>
          <a:xfrm>
            <a:off x="3661644" y="4467899"/>
            <a:ext cx="592454" cy="582150"/>
          </a:xfrm>
          <a:prstGeom prst="rect">
            <a:avLst/>
          </a:prstGeom>
        </p:spPr>
      </p:pic>
    </p:spTree>
    <p:extLst>
      <p:ext uri="{BB962C8B-B14F-4D97-AF65-F5344CB8AC3E}">
        <p14:creationId xmlns:p14="http://schemas.microsoft.com/office/powerpoint/2010/main" val="411157950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kumimoji="0" lang="en-US" dirty="0"/>
              <a:t>CLICK TO EDIT MASTER TITLE STYLE</a:t>
            </a:r>
          </a:p>
        </p:txBody>
      </p:sp>
      <p:sp>
        <p:nvSpPr>
          <p:cNvPr id="3" name="Content Placeholder 2"/>
          <p:cNvSpPr>
            <a:spLocks noGrp="1"/>
          </p:cNvSpPr>
          <p:nvPr>
            <p:ph idx="1"/>
          </p:nvPr>
        </p:nvSpPr>
        <p:spPr/>
        <p:txBody>
          <a:bodyPr/>
          <a:lstStyle>
            <a:lvl1pPr marL="205730" indent="-205730">
              <a:buClr>
                <a:schemeClr val="accent4"/>
              </a:buClr>
              <a:buSzPct val="100000"/>
              <a:buFont typeface="Arial" panose="020B0604020202020204" pitchFamily="34" charset="0"/>
              <a:buChar char="•"/>
              <a:defRPr sz="26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7" name="Picture 6">
            <a:extLst>
              <a:ext uri="{FF2B5EF4-FFF2-40B4-BE49-F238E27FC236}">
                <a16:creationId xmlns:a16="http://schemas.microsoft.com/office/drawing/2014/main" id="{74192C27-2A33-314D-B619-CA411A64D953}"/>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488079" y="4448432"/>
            <a:ext cx="648212" cy="648212"/>
          </a:xfrm>
          <a:prstGeom prst="rect">
            <a:avLst/>
          </a:prstGeom>
        </p:spPr>
      </p:pic>
      <p:pic>
        <p:nvPicPr>
          <p:cNvPr id="8" name="Picture 7">
            <a:extLst>
              <a:ext uri="{FF2B5EF4-FFF2-40B4-BE49-F238E27FC236}">
                <a16:creationId xmlns:a16="http://schemas.microsoft.com/office/drawing/2014/main" id="{322A26B6-98A0-C24A-A70D-BDC5E53E1A55}"/>
              </a:ext>
            </a:extLst>
          </p:cNvPr>
          <p:cNvPicPr>
            <a:picLocks noChangeAspect="1"/>
          </p:cNvPicPr>
          <p:nvPr/>
        </p:nvPicPr>
        <p:blipFill>
          <a:blip r:embed="rId3">
            <a:alphaModFix amt="70000"/>
            <a:duotone>
              <a:schemeClr val="accent5">
                <a:shade val="45000"/>
                <a:satMod val="135000"/>
              </a:schemeClr>
              <a:prstClr val="white"/>
            </a:duotone>
          </a:blip>
          <a:stretch>
            <a:fillRect/>
          </a:stretch>
        </p:blipFill>
        <p:spPr>
          <a:xfrm>
            <a:off x="3661644" y="4467899"/>
            <a:ext cx="592454" cy="582150"/>
          </a:xfrm>
          <a:prstGeom prst="rect">
            <a:avLst/>
          </a:prstGeom>
        </p:spPr>
      </p:pic>
    </p:spTree>
    <p:extLst>
      <p:ext uri="{BB962C8B-B14F-4D97-AF65-F5344CB8AC3E}">
        <p14:creationId xmlns:p14="http://schemas.microsoft.com/office/powerpoint/2010/main" val="1436409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flip="none" rotWithShape="1">
          <a:gsLst>
            <a:gs pos="0">
              <a:srgbClr val="659298"/>
            </a:gs>
            <a:gs pos="100000">
              <a:srgbClr val="4E6F74"/>
            </a:gs>
          </a:gsLst>
          <a:lin ang="159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odyPr>
          <a:lstStyle>
            <a:lvl1pPr algn="l" rtl="0">
              <a:spcBef>
                <a:spcPct val="0"/>
              </a:spcBef>
              <a:buNone/>
              <a:defRPr lang="en-US" sz="5000" b="0" cap="none" baseline="0" dirty="0">
                <a:ln w="635">
                  <a:noFill/>
                </a:ln>
                <a:solidFill>
                  <a:srgbClr val="FFFFFF"/>
                </a:solidFill>
                <a:effectLst/>
                <a:latin typeface="+mj-lt"/>
                <a:ea typeface="+mj-ea"/>
                <a:cs typeface="+mj-cs"/>
              </a:defRPr>
            </a:lvl1pPr>
          </a:lstStyle>
          <a:p>
            <a:r>
              <a:rPr kumimoji="0" lang="en-US" dirty="0"/>
              <a:t>CLICK TO EDIT MASTER TITLE STYLE</a:t>
            </a:r>
          </a:p>
        </p:txBody>
      </p:sp>
      <p:sp>
        <p:nvSpPr>
          <p:cNvPr id="3" name="Text Placeholder 2"/>
          <p:cNvSpPr>
            <a:spLocks noGrp="1"/>
          </p:cNvSpPr>
          <p:nvPr>
            <p:ph type="body" idx="1"/>
          </p:nvPr>
        </p:nvSpPr>
        <p:spPr>
          <a:xfrm>
            <a:off x="530352" y="2028498"/>
            <a:ext cx="7772400" cy="1132284"/>
          </a:xfrm>
        </p:spPr>
        <p:txBody>
          <a:bodyPr lIns="45718" rIns="45718" anchor="t">
            <a:normAutofit/>
          </a:bodyPr>
          <a:lstStyle>
            <a:lvl1pPr marL="0" indent="0">
              <a:buNone/>
              <a:defRPr sz="2600">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a:t>Click to edit Master text styles</a:t>
            </a:r>
          </a:p>
        </p:txBody>
      </p:sp>
      <p:pic>
        <p:nvPicPr>
          <p:cNvPr id="6" name="Picture 5">
            <a:extLst>
              <a:ext uri="{FF2B5EF4-FFF2-40B4-BE49-F238E27FC236}">
                <a16:creationId xmlns:a16="http://schemas.microsoft.com/office/drawing/2014/main" id="{A87C7EAB-20D0-9A40-80CA-9ECE01EFDF7F}"/>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488079" y="4448432"/>
            <a:ext cx="648212" cy="648212"/>
          </a:xfrm>
          <a:prstGeom prst="rect">
            <a:avLst/>
          </a:prstGeom>
        </p:spPr>
      </p:pic>
      <p:pic>
        <p:nvPicPr>
          <p:cNvPr id="9" name="Picture 8">
            <a:extLst>
              <a:ext uri="{FF2B5EF4-FFF2-40B4-BE49-F238E27FC236}">
                <a16:creationId xmlns:a16="http://schemas.microsoft.com/office/drawing/2014/main" id="{98993510-FC2F-ED4D-B611-288044738252}"/>
              </a:ext>
            </a:extLst>
          </p:cNvPr>
          <p:cNvPicPr>
            <a:picLocks noChangeAspect="1"/>
          </p:cNvPicPr>
          <p:nvPr/>
        </p:nvPicPr>
        <p:blipFill>
          <a:blip r:embed="rId3">
            <a:alphaModFix amt="70000"/>
            <a:duotone>
              <a:prstClr val="black"/>
              <a:schemeClr val="accent5">
                <a:tint val="45000"/>
                <a:satMod val="400000"/>
              </a:schemeClr>
            </a:duotone>
          </a:blip>
          <a:stretch>
            <a:fillRect/>
          </a:stretch>
        </p:blipFill>
        <p:spPr>
          <a:xfrm>
            <a:off x="3661644" y="4467899"/>
            <a:ext cx="592454" cy="582150"/>
          </a:xfrm>
          <a:prstGeom prst="rect">
            <a:avLst/>
          </a:prstGeom>
        </p:spPr>
      </p:pic>
    </p:spTree>
    <p:extLst>
      <p:ext uri="{BB962C8B-B14F-4D97-AF65-F5344CB8AC3E}">
        <p14:creationId xmlns:p14="http://schemas.microsoft.com/office/powerpoint/2010/main" val="1977985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28066"/>
            <a:ext cx="8229600" cy="857250"/>
          </a:xfrm>
        </p:spPr>
        <p:txBody>
          <a:bodyPr/>
          <a:lstStyle/>
          <a:p>
            <a:r>
              <a:rPr kumimoji="0" lang="en-US" dirty="0"/>
              <a:t>CLICK TO EDIT MASTER TITLE STYLE</a:t>
            </a:r>
          </a:p>
        </p:txBody>
      </p:sp>
      <p:sp>
        <p:nvSpPr>
          <p:cNvPr id="3" name="Content Placeholder 2"/>
          <p:cNvSpPr>
            <a:spLocks noGrp="1"/>
          </p:cNvSpPr>
          <p:nvPr>
            <p:ph sz="half" idx="1"/>
          </p:nvPr>
        </p:nvSpPr>
        <p:spPr>
          <a:xfrm>
            <a:off x="457200" y="1440064"/>
            <a:ext cx="4038600" cy="3326130"/>
          </a:xfrm>
        </p:spPr>
        <p:txBody>
          <a:bodyPr/>
          <a:lstStyle>
            <a:lvl1pPr>
              <a:buSzPct val="100000"/>
              <a:defRPr sz="2400"/>
            </a:lvl1pPr>
            <a:lvl2pPr>
              <a:defRPr sz="1800"/>
            </a:lvl2pPr>
            <a:lvl3pPr>
              <a:defRPr sz="1500"/>
            </a:lvl3pPr>
            <a:lvl4pPr>
              <a:defRPr sz="1350"/>
            </a:lvl4pPr>
            <a:lvl5pPr>
              <a:defRPr sz="135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Content Placeholder 3"/>
          <p:cNvSpPr>
            <a:spLocks noGrp="1"/>
          </p:cNvSpPr>
          <p:nvPr>
            <p:ph sz="half" idx="2"/>
          </p:nvPr>
        </p:nvSpPr>
        <p:spPr>
          <a:xfrm>
            <a:off x="4648200" y="1440064"/>
            <a:ext cx="4038600" cy="3326130"/>
          </a:xfrm>
        </p:spPr>
        <p:txBody>
          <a:bodyPr/>
          <a:lstStyle>
            <a:lvl1pPr>
              <a:buSzPct val="100000"/>
              <a:defRPr sz="2400"/>
            </a:lvl1pPr>
            <a:lvl2pPr>
              <a:defRPr sz="1800"/>
            </a:lvl2pPr>
            <a:lvl3pPr>
              <a:defRPr sz="1500"/>
            </a:lvl3pPr>
            <a:lvl4pPr>
              <a:defRPr sz="1350"/>
            </a:lvl4pPr>
            <a:lvl5pPr>
              <a:defRPr sz="135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10" name="Picture 9">
            <a:extLst>
              <a:ext uri="{FF2B5EF4-FFF2-40B4-BE49-F238E27FC236}">
                <a16:creationId xmlns:a16="http://schemas.microsoft.com/office/drawing/2014/main" id="{630690C0-0156-AE47-8E6A-59D45A4A1CDA}"/>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488079" y="4448432"/>
            <a:ext cx="648212" cy="648212"/>
          </a:xfrm>
          <a:prstGeom prst="rect">
            <a:avLst/>
          </a:prstGeom>
        </p:spPr>
      </p:pic>
      <p:pic>
        <p:nvPicPr>
          <p:cNvPr id="11" name="Picture 10">
            <a:extLst>
              <a:ext uri="{FF2B5EF4-FFF2-40B4-BE49-F238E27FC236}">
                <a16:creationId xmlns:a16="http://schemas.microsoft.com/office/drawing/2014/main" id="{83B6A178-0A02-614E-9340-192D3E2BE1AE}"/>
              </a:ext>
            </a:extLst>
          </p:cNvPr>
          <p:cNvPicPr>
            <a:picLocks noChangeAspect="1"/>
          </p:cNvPicPr>
          <p:nvPr/>
        </p:nvPicPr>
        <p:blipFill>
          <a:blip r:embed="rId3">
            <a:alphaModFix amt="70000"/>
            <a:duotone>
              <a:schemeClr val="accent5">
                <a:shade val="45000"/>
                <a:satMod val="135000"/>
              </a:schemeClr>
              <a:prstClr val="white"/>
            </a:duotone>
          </a:blip>
          <a:stretch>
            <a:fillRect/>
          </a:stretch>
        </p:blipFill>
        <p:spPr>
          <a:xfrm>
            <a:off x="3661644" y="4467899"/>
            <a:ext cx="592454" cy="582150"/>
          </a:xfrm>
          <a:prstGeom prst="rect">
            <a:avLst/>
          </a:prstGeom>
        </p:spPr>
      </p:pic>
    </p:spTree>
    <p:extLst>
      <p:ext uri="{BB962C8B-B14F-4D97-AF65-F5344CB8AC3E}">
        <p14:creationId xmlns:p14="http://schemas.microsoft.com/office/powerpoint/2010/main" val="99586526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28066"/>
            <a:ext cx="8229600" cy="857250"/>
          </a:xfrm>
        </p:spPr>
        <p:txBody>
          <a:bodyPr tIns="45718" anchor="b"/>
          <a:lstStyle>
            <a:lvl1pPr>
              <a:defRPr/>
            </a:lvl1pPr>
          </a:lstStyle>
          <a:p>
            <a:r>
              <a:rPr kumimoji="0" lang="en-US" dirty="0"/>
              <a:t>CLICK TO EDIT MASTER TITLE STYLE</a:t>
            </a:r>
          </a:p>
        </p:txBody>
      </p:sp>
      <p:sp>
        <p:nvSpPr>
          <p:cNvPr id="3" name="Text Placeholder 2"/>
          <p:cNvSpPr>
            <a:spLocks noGrp="1"/>
          </p:cNvSpPr>
          <p:nvPr>
            <p:ph type="body" idx="1"/>
          </p:nvPr>
        </p:nvSpPr>
        <p:spPr>
          <a:xfrm>
            <a:off x="457200" y="1391436"/>
            <a:ext cx="4040188" cy="494514"/>
          </a:xfrm>
        </p:spPr>
        <p:txBody>
          <a:bodyPr lIns="45718" tIns="0" rIns="45718" bIns="0" anchor="ctr">
            <a:noAutofit/>
          </a:bodyPr>
          <a:lstStyle>
            <a:lvl1pPr marL="0" indent="0">
              <a:buNone/>
              <a:defRPr sz="24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7" y="1394820"/>
            <a:ext cx="4041775" cy="491132"/>
          </a:xfrm>
        </p:spPr>
        <p:txBody>
          <a:bodyPr lIns="45718" tIns="0" rIns="45718" bIns="0" anchor="ctr">
            <a:normAutofit/>
          </a:bodyPr>
          <a:lstStyle>
            <a:lvl1pPr marL="0" indent="0">
              <a:buNone/>
              <a:defRPr sz="24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885950"/>
            <a:ext cx="4040188" cy="2884290"/>
          </a:xfrm>
        </p:spPr>
        <p:txBody>
          <a:bodyPr tIns="0"/>
          <a:lstStyle>
            <a:lvl1pPr>
              <a:defRPr sz="1800"/>
            </a:lvl1pPr>
            <a:lvl2pPr>
              <a:defRPr sz="1500"/>
            </a:lvl2pPr>
            <a:lvl3pPr>
              <a:defRPr sz="1350"/>
            </a:lvl3pPr>
            <a:lvl4pPr>
              <a:defRPr sz="1200"/>
            </a:lvl4pPr>
            <a:lvl5pPr>
              <a:defRPr sz="12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6" name="Content Placeholder 5"/>
          <p:cNvSpPr>
            <a:spLocks noGrp="1"/>
          </p:cNvSpPr>
          <p:nvPr>
            <p:ph sz="quarter" idx="4"/>
          </p:nvPr>
        </p:nvSpPr>
        <p:spPr>
          <a:xfrm>
            <a:off x="4645027" y="1885950"/>
            <a:ext cx="4041775" cy="2884290"/>
          </a:xfrm>
        </p:spPr>
        <p:txBody>
          <a:bodyPr tIns="0"/>
          <a:lstStyle>
            <a:lvl1pPr>
              <a:defRPr sz="1800"/>
            </a:lvl1pPr>
            <a:lvl2pPr>
              <a:defRPr sz="1500"/>
            </a:lvl2pPr>
            <a:lvl3pPr>
              <a:defRPr sz="1350"/>
            </a:lvl3pPr>
            <a:lvl4pPr>
              <a:defRPr sz="1200"/>
            </a:lvl4pPr>
            <a:lvl5pPr>
              <a:defRPr sz="12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10" name="Picture 9">
            <a:extLst>
              <a:ext uri="{FF2B5EF4-FFF2-40B4-BE49-F238E27FC236}">
                <a16:creationId xmlns:a16="http://schemas.microsoft.com/office/drawing/2014/main" id="{E194DE9C-DEC9-8B4A-B3EE-841CE1BF7EF2}"/>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488079" y="4448432"/>
            <a:ext cx="648212" cy="648212"/>
          </a:xfrm>
          <a:prstGeom prst="rect">
            <a:avLst/>
          </a:prstGeom>
        </p:spPr>
      </p:pic>
      <p:pic>
        <p:nvPicPr>
          <p:cNvPr id="11" name="Picture 10">
            <a:extLst>
              <a:ext uri="{FF2B5EF4-FFF2-40B4-BE49-F238E27FC236}">
                <a16:creationId xmlns:a16="http://schemas.microsoft.com/office/drawing/2014/main" id="{6F0A6CD8-6B59-A149-8179-A8971E0D7430}"/>
              </a:ext>
            </a:extLst>
          </p:cNvPr>
          <p:cNvPicPr>
            <a:picLocks noChangeAspect="1"/>
          </p:cNvPicPr>
          <p:nvPr/>
        </p:nvPicPr>
        <p:blipFill>
          <a:blip r:embed="rId3">
            <a:alphaModFix amt="70000"/>
            <a:duotone>
              <a:schemeClr val="accent5">
                <a:shade val="45000"/>
                <a:satMod val="135000"/>
              </a:schemeClr>
              <a:prstClr val="white"/>
            </a:duotone>
          </a:blip>
          <a:stretch>
            <a:fillRect/>
          </a:stretch>
        </p:blipFill>
        <p:spPr>
          <a:xfrm>
            <a:off x="3661644" y="4467899"/>
            <a:ext cx="592454" cy="582150"/>
          </a:xfrm>
          <a:prstGeom prst="rect">
            <a:avLst/>
          </a:prstGeom>
        </p:spPr>
      </p:pic>
    </p:spTree>
    <p:extLst>
      <p:ext uri="{BB962C8B-B14F-4D97-AF65-F5344CB8AC3E}">
        <p14:creationId xmlns:p14="http://schemas.microsoft.com/office/powerpoint/2010/main" val="20184661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28066"/>
            <a:ext cx="8305800" cy="857250"/>
          </a:xfrm>
        </p:spPr>
        <p:txBody>
          <a:bodyPr vert="horz" tIns="45718"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3600" b="0">
                <a:ln>
                  <a:noFill/>
                </a:ln>
                <a:solidFill>
                  <a:schemeClr val="accent4"/>
                </a:solidFill>
                <a:effectLst/>
                <a:latin typeface="+mj-lt"/>
                <a:ea typeface="+mj-ea"/>
                <a:cs typeface="+mj-cs"/>
              </a:defRPr>
            </a:lvl1pPr>
          </a:lstStyle>
          <a:p>
            <a:r>
              <a:rPr kumimoji="0" lang="en-US" dirty="0"/>
              <a:t>CLICK TO EDIT MASTER TITLE STYLE</a:t>
            </a:r>
          </a:p>
        </p:txBody>
      </p:sp>
      <p:pic>
        <p:nvPicPr>
          <p:cNvPr id="5" name="Picture 4">
            <a:extLst>
              <a:ext uri="{FF2B5EF4-FFF2-40B4-BE49-F238E27FC236}">
                <a16:creationId xmlns:a16="http://schemas.microsoft.com/office/drawing/2014/main" id="{BA8CCD81-4D18-C746-AE1D-4736A49750A7}"/>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488079" y="4448432"/>
            <a:ext cx="648212" cy="648212"/>
          </a:xfrm>
          <a:prstGeom prst="rect">
            <a:avLst/>
          </a:prstGeom>
        </p:spPr>
      </p:pic>
      <p:pic>
        <p:nvPicPr>
          <p:cNvPr id="6" name="Picture 5">
            <a:extLst>
              <a:ext uri="{FF2B5EF4-FFF2-40B4-BE49-F238E27FC236}">
                <a16:creationId xmlns:a16="http://schemas.microsoft.com/office/drawing/2014/main" id="{27ED3592-433A-5444-B68E-64A910B37A80}"/>
              </a:ext>
            </a:extLst>
          </p:cNvPr>
          <p:cNvPicPr>
            <a:picLocks noChangeAspect="1"/>
          </p:cNvPicPr>
          <p:nvPr/>
        </p:nvPicPr>
        <p:blipFill>
          <a:blip r:embed="rId3">
            <a:alphaModFix amt="70000"/>
            <a:duotone>
              <a:schemeClr val="accent5">
                <a:shade val="45000"/>
                <a:satMod val="135000"/>
              </a:schemeClr>
              <a:prstClr val="white"/>
            </a:duotone>
          </a:blip>
          <a:stretch>
            <a:fillRect/>
          </a:stretch>
        </p:blipFill>
        <p:spPr>
          <a:xfrm>
            <a:off x="3661644" y="4467899"/>
            <a:ext cx="592454" cy="582150"/>
          </a:xfrm>
          <a:prstGeom prst="rect">
            <a:avLst/>
          </a:prstGeom>
        </p:spPr>
      </p:pic>
    </p:spTree>
    <p:extLst>
      <p:ext uri="{BB962C8B-B14F-4D97-AF65-F5344CB8AC3E}">
        <p14:creationId xmlns:p14="http://schemas.microsoft.com/office/powerpoint/2010/main" val="37537056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4B5778-6310-2945-9054-218FA9349344}"/>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488079" y="4448432"/>
            <a:ext cx="648212" cy="648212"/>
          </a:xfrm>
          <a:prstGeom prst="rect">
            <a:avLst/>
          </a:prstGeom>
        </p:spPr>
      </p:pic>
      <p:pic>
        <p:nvPicPr>
          <p:cNvPr id="5" name="Picture 4">
            <a:extLst>
              <a:ext uri="{FF2B5EF4-FFF2-40B4-BE49-F238E27FC236}">
                <a16:creationId xmlns:a16="http://schemas.microsoft.com/office/drawing/2014/main" id="{8AFCC0BC-60ED-5947-A7FC-1EBA55B9078D}"/>
              </a:ext>
            </a:extLst>
          </p:cNvPr>
          <p:cNvPicPr>
            <a:picLocks noChangeAspect="1"/>
          </p:cNvPicPr>
          <p:nvPr/>
        </p:nvPicPr>
        <p:blipFill>
          <a:blip r:embed="rId3">
            <a:alphaModFix amt="70000"/>
            <a:duotone>
              <a:schemeClr val="accent5">
                <a:shade val="45000"/>
                <a:satMod val="135000"/>
              </a:schemeClr>
              <a:prstClr val="white"/>
            </a:duotone>
          </a:blip>
          <a:stretch>
            <a:fillRect/>
          </a:stretch>
        </p:blipFill>
        <p:spPr>
          <a:xfrm>
            <a:off x="3661644" y="4467899"/>
            <a:ext cx="592454" cy="582150"/>
          </a:xfrm>
          <a:prstGeom prst="rect">
            <a:avLst/>
          </a:prstGeom>
        </p:spPr>
      </p:pic>
    </p:spTree>
    <p:extLst>
      <p:ext uri="{BB962C8B-B14F-4D97-AF65-F5344CB8AC3E}">
        <p14:creationId xmlns:p14="http://schemas.microsoft.com/office/powerpoint/2010/main" val="426325845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Blank">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041C54-AE40-FE41-8FC1-A36F7470790C}"/>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488079" y="4448432"/>
            <a:ext cx="648212" cy="648212"/>
          </a:xfrm>
          <a:prstGeom prst="rect">
            <a:avLst/>
          </a:prstGeom>
        </p:spPr>
      </p:pic>
      <p:pic>
        <p:nvPicPr>
          <p:cNvPr id="5" name="Picture 4">
            <a:extLst>
              <a:ext uri="{FF2B5EF4-FFF2-40B4-BE49-F238E27FC236}">
                <a16:creationId xmlns:a16="http://schemas.microsoft.com/office/drawing/2014/main" id="{9E2493A0-85EF-4E46-A966-208233E39FC3}"/>
              </a:ext>
            </a:extLst>
          </p:cNvPr>
          <p:cNvPicPr>
            <a:picLocks noChangeAspect="1"/>
          </p:cNvPicPr>
          <p:nvPr/>
        </p:nvPicPr>
        <p:blipFill>
          <a:blip r:embed="rId3">
            <a:alphaModFix amt="70000"/>
            <a:duotone>
              <a:schemeClr val="accent5">
                <a:shade val="45000"/>
                <a:satMod val="135000"/>
              </a:schemeClr>
              <a:prstClr val="white"/>
            </a:duotone>
          </a:blip>
          <a:stretch>
            <a:fillRect/>
          </a:stretch>
        </p:blipFill>
        <p:spPr>
          <a:xfrm>
            <a:off x="3661644" y="4467899"/>
            <a:ext cx="592454" cy="582150"/>
          </a:xfrm>
          <a:prstGeom prst="rect">
            <a:avLst/>
          </a:prstGeom>
        </p:spPr>
      </p:pic>
    </p:spTree>
    <p:extLst>
      <p:ext uri="{BB962C8B-B14F-4D97-AF65-F5344CB8AC3E}">
        <p14:creationId xmlns:p14="http://schemas.microsoft.com/office/powerpoint/2010/main" val="3222388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chemeClr val="bg1">
                <a:lumMod val="85000"/>
              </a:schemeClr>
            </a:gs>
          </a:gsLst>
          <a:lin ang="5640000" scaled="0"/>
          <a:tileRect/>
        </a:gra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528066"/>
            <a:ext cx="8229600" cy="857250"/>
          </a:xfrm>
          <a:prstGeom prst="rect">
            <a:avLst/>
          </a:prstGeom>
        </p:spPr>
        <p:txBody>
          <a:bodyPr vert="horz" lIns="0" tIns="45718" rIns="0" bIns="0" anchor="b">
            <a:normAutofit/>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457200" y="1451610"/>
            <a:ext cx="8229600" cy="3291840"/>
          </a:xfrm>
          <a:prstGeom prst="rect">
            <a:avLst/>
          </a:prstGeom>
        </p:spPr>
        <p:txBody>
          <a:bodyPr vert="horz" lIns="91435" tIns="45718" rIns="91435" bIns="45718">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Tree>
    <p:extLst>
      <p:ext uri="{BB962C8B-B14F-4D97-AF65-F5344CB8AC3E}">
        <p14:creationId xmlns:p14="http://schemas.microsoft.com/office/powerpoint/2010/main" val="27122114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txStyles>
    <p:titleStyle>
      <a:lvl1pPr algn="l" rtl="0" eaLnBrk="1" latinLnBrk="0" hangingPunct="1">
        <a:spcBef>
          <a:spcPct val="0"/>
        </a:spcBef>
        <a:buNone/>
        <a:defRPr kumimoji="0" sz="3600" b="0" kern="1200">
          <a:ln>
            <a:noFill/>
          </a:ln>
          <a:solidFill>
            <a:schemeClr val="accent4"/>
          </a:solidFill>
          <a:effectLst/>
          <a:latin typeface="+mj-lt"/>
          <a:ea typeface="+mj-ea"/>
          <a:cs typeface="+mj-cs"/>
        </a:defRPr>
      </a:lvl1pPr>
    </p:titleStyle>
    <p:bodyStyle>
      <a:lvl1pPr marL="231775" indent="-231775"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85000"/>
        <a:buFont typeface="Wingdings 2"/>
        <a:buChar char=""/>
        <a:defRPr kumimoji="0" sz="18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70000"/>
        <a:buFont typeface="Wingdings 2"/>
        <a:buChar char=""/>
        <a:defRPr kumimoji="0" sz="1575"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65000"/>
        <a:buFont typeface="Wingdings 2"/>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65000"/>
        <a:buFont typeface="Wingdings 2"/>
        <a:buChar char=""/>
        <a:defRPr kumimoji="0" sz="150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883" algn="l" rtl="0" eaLnBrk="1" latinLnBrk="0" hangingPunct="1">
        <a:defRPr kumimoji="0" kern="1200">
          <a:solidFill>
            <a:schemeClr val="tx1"/>
          </a:solidFill>
          <a:latin typeface="+mn-lt"/>
          <a:ea typeface="+mn-ea"/>
          <a:cs typeface="+mn-cs"/>
        </a:defRPr>
      </a:lvl2pPr>
      <a:lvl3pPr marL="685765" algn="l" rtl="0" eaLnBrk="1" latinLnBrk="0" hangingPunct="1">
        <a:defRPr kumimoji="0" kern="1200">
          <a:solidFill>
            <a:schemeClr val="tx1"/>
          </a:solidFill>
          <a:latin typeface="+mn-lt"/>
          <a:ea typeface="+mn-ea"/>
          <a:cs typeface="+mn-cs"/>
        </a:defRPr>
      </a:lvl3pPr>
      <a:lvl4pPr marL="1028648" algn="l" rtl="0" eaLnBrk="1" latinLnBrk="0" hangingPunct="1">
        <a:defRPr kumimoji="0" kern="1200">
          <a:solidFill>
            <a:schemeClr val="tx1"/>
          </a:solidFill>
          <a:latin typeface="+mn-lt"/>
          <a:ea typeface="+mn-ea"/>
          <a:cs typeface="+mn-cs"/>
        </a:defRPr>
      </a:lvl4pPr>
      <a:lvl5pPr marL="1371530" algn="l" rtl="0" eaLnBrk="1" latinLnBrk="0" hangingPunct="1">
        <a:defRPr kumimoji="0" kern="1200">
          <a:solidFill>
            <a:schemeClr val="tx1"/>
          </a:solidFill>
          <a:latin typeface="+mn-lt"/>
          <a:ea typeface="+mn-ea"/>
          <a:cs typeface="+mn-cs"/>
        </a:defRPr>
      </a:lvl5pPr>
      <a:lvl6pPr marL="1714412" algn="l" rtl="0" eaLnBrk="1" latinLnBrk="0" hangingPunct="1">
        <a:defRPr kumimoji="0" kern="1200">
          <a:solidFill>
            <a:schemeClr val="tx1"/>
          </a:solidFill>
          <a:latin typeface="+mn-lt"/>
          <a:ea typeface="+mn-ea"/>
          <a:cs typeface="+mn-cs"/>
        </a:defRPr>
      </a:lvl6pPr>
      <a:lvl7pPr marL="2057295" algn="l" rtl="0" eaLnBrk="1" latinLnBrk="0" hangingPunct="1">
        <a:defRPr kumimoji="0" kern="1200">
          <a:solidFill>
            <a:schemeClr val="tx1"/>
          </a:solidFill>
          <a:latin typeface="+mn-lt"/>
          <a:ea typeface="+mn-ea"/>
          <a:cs typeface="+mn-cs"/>
        </a:defRPr>
      </a:lvl7pPr>
      <a:lvl8pPr marL="2400177" algn="l" rtl="0" eaLnBrk="1" latinLnBrk="0" hangingPunct="1">
        <a:defRPr kumimoji="0" kern="1200">
          <a:solidFill>
            <a:schemeClr val="tx1"/>
          </a:solidFill>
          <a:latin typeface="+mn-lt"/>
          <a:ea typeface="+mn-ea"/>
          <a:cs typeface="+mn-cs"/>
        </a:defRPr>
      </a:lvl8pPr>
      <a:lvl9pPr marL="274306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
          <p:cNvSpPr txBox="1">
            <a:spLocks noGrp="1"/>
          </p:cNvSpPr>
          <p:nvPr>
            <p:ph type="ctrTitle"/>
          </p:nvPr>
        </p:nvSpPr>
        <p:spPr>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Clr>
                <a:schemeClr val="lt1"/>
              </a:buClr>
              <a:buSzPts val="5000"/>
              <a:buFont typeface="Calibri"/>
              <a:buNone/>
            </a:pPr>
            <a:r>
              <a:rPr lang="en-US"/>
              <a:t>I Spy Something Wild</a:t>
            </a:r>
            <a:endParaRPr/>
          </a:p>
        </p:txBody>
      </p:sp>
      <p:sp>
        <p:nvSpPr>
          <p:cNvPr id="80" name="Google Shape;80;p2"/>
          <p:cNvSpPr txBox="1">
            <a:spLocks noGrp="1"/>
          </p:cNvSpPr>
          <p:nvPr>
            <p:ph type="subTitle" idx="1"/>
          </p:nvPr>
        </p:nvSpPr>
        <p:spPr>
          <a:prstGeom prst="rect">
            <a:avLst/>
          </a:prstGeom>
          <a:noFill/>
          <a:ln>
            <a:noFill/>
          </a:ln>
        </p:spPr>
        <p:txBody>
          <a:bodyPr spcFirstLastPara="1" wrap="square" lIns="0" tIns="45700" rIns="18275" bIns="45700" anchor="t" anchorCtr="0">
            <a:normAutofit/>
          </a:bodyPr>
          <a:lstStyle/>
          <a:p>
            <a:pPr marL="0" marR="34288" lvl="0" indent="0" algn="l" rtl="0">
              <a:lnSpc>
                <a:spcPct val="100000"/>
              </a:lnSpc>
              <a:spcBef>
                <a:spcPts val="0"/>
              </a:spcBef>
              <a:spcAft>
                <a:spcPts val="0"/>
              </a:spcAft>
              <a:buSzPts val="2600"/>
              <a:buNone/>
            </a:pPr>
            <a:r>
              <a:rPr lang="en-US" dirty="0"/>
              <a:t>Grades 1-3 English Language Arts</a:t>
            </a:r>
            <a:endParaRPr dirty="0"/>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82b36de8fe_0_32"/>
          <p:cNvSpPr txBox="1">
            <a:spLocks noGrp="1"/>
          </p:cNvSpPr>
          <p:nvPr>
            <p:ph type="title"/>
          </p:nvPr>
        </p:nvSpPr>
        <p:spPr>
          <a:xfrm>
            <a:off x="457200" y="533891"/>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i="1"/>
              <a:t>Love Monster</a:t>
            </a:r>
            <a:r>
              <a:rPr lang="en-US"/>
              <a:t> </a:t>
            </a:r>
            <a:endParaRPr/>
          </a:p>
        </p:txBody>
      </p:sp>
      <p:sp>
        <p:nvSpPr>
          <p:cNvPr id="140" name="Google Shape;140;g82b36de8fe_0_32"/>
          <p:cNvSpPr txBox="1">
            <a:spLocks noGrp="1"/>
          </p:cNvSpPr>
          <p:nvPr>
            <p:ph type="body" idx="1"/>
          </p:nvPr>
        </p:nvSpPr>
        <p:spPr>
          <a:prstGeom prst="rect">
            <a:avLst/>
          </a:prstGeom>
          <a:noFill/>
          <a:ln>
            <a:noFill/>
          </a:ln>
        </p:spPr>
        <p:txBody>
          <a:bodyPr spcFirstLastPara="1" wrap="square" lIns="45700" tIns="0" rIns="45700" bIns="0" anchor="ctr" anchorCtr="0">
            <a:noAutofit/>
          </a:bodyPr>
          <a:lstStyle/>
          <a:p>
            <a:pPr marL="0" lvl="0" indent="0" algn="l" rtl="0">
              <a:lnSpc>
                <a:spcPct val="100000"/>
              </a:lnSpc>
              <a:spcBef>
                <a:spcPts val="480"/>
              </a:spcBef>
              <a:spcAft>
                <a:spcPts val="0"/>
              </a:spcAft>
              <a:buSzPts val="2400"/>
              <a:buNone/>
            </a:pPr>
            <a:r>
              <a:rPr lang="en-US"/>
              <a:t>by Rachel Bright</a:t>
            </a:r>
            <a:endParaRPr/>
          </a:p>
        </p:txBody>
      </p:sp>
      <p:sp>
        <p:nvSpPr>
          <p:cNvPr id="142" name="Google Shape;142;g82b36de8fe_0_32"/>
          <p:cNvSpPr txBox="1">
            <a:spLocks noGrp="1"/>
          </p:cNvSpPr>
          <p:nvPr>
            <p:ph type="body" sz="half" idx="3"/>
          </p:nvPr>
        </p:nvSpPr>
        <p:spPr>
          <a:xfrm>
            <a:off x="4883889" y="2242708"/>
            <a:ext cx="3676722" cy="1807537"/>
          </a:xfrm>
          <a:prstGeom prst="rect">
            <a:avLst/>
          </a:prstGeom>
          <a:noFill/>
          <a:ln>
            <a:noFill/>
          </a:ln>
        </p:spPr>
        <p:txBody>
          <a:bodyPr spcFirstLastPara="1" wrap="square" lIns="91425" tIns="0" rIns="91425" bIns="45700" anchor="ctr" anchorCtr="0">
            <a:noAutofit/>
          </a:bodyPr>
          <a:lstStyle/>
          <a:p>
            <a:pPr marL="0" lvl="0" indent="0" algn="l" rtl="0">
              <a:lnSpc>
                <a:spcPct val="100000"/>
              </a:lnSpc>
              <a:spcBef>
                <a:spcPts val="480"/>
              </a:spcBef>
              <a:spcAft>
                <a:spcPts val="0"/>
              </a:spcAft>
              <a:buSzPts val="1800"/>
              <a:buNone/>
            </a:pPr>
            <a:r>
              <a:rPr lang="en-US" sz="4000" dirty="0">
                <a:solidFill>
                  <a:schemeClr val="accent2"/>
                </a:solidFill>
              </a:rPr>
              <a:t>Who are the main characters in the story?</a:t>
            </a:r>
            <a:endParaRPr sz="4000" dirty="0">
              <a:solidFill>
                <a:schemeClr val="accent2"/>
              </a:solidFill>
            </a:endParaRPr>
          </a:p>
        </p:txBody>
      </p:sp>
      <p:pic>
        <p:nvPicPr>
          <p:cNvPr id="6" name="Google Shape;111;g82b36de8fe_0_23">
            <a:extLst>
              <a:ext uri="{FF2B5EF4-FFF2-40B4-BE49-F238E27FC236}">
                <a16:creationId xmlns:a16="http://schemas.microsoft.com/office/drawing/2014/main" id="{238BB39E-8212-4A66-80D7-063B526250A5}"/>
              </a:ext>
            </a:extLst>
          </p:cNvPr>
          <p:cNvPicPr preferRelativeResize="0"/>
          <p:nvPr/>
        </p:nvPicPr>
        <p:blipFill rotWithShape="1">
          <a:blip r:embed="rId3">
            <a:alphaModFix/>
          </a:blip>
          <a:srcRect l="2796" t="2334" r="2673" b="2846"/>
          <a:stretch/>
        </p:blipFill>
        <p:spPr>
          <a:xfrm rot="21228959">
            <a:off x="575321" y="2360427"/>
            <a:ext cx="2310810" cy="2317897"/>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82a36e2338_0_31"/>
          <p:cNvSpPr txBox="1">
            <a:spLocks noGrp="1"/>
          </p:cNvSpPr>
          <p:nvPr>
            <p:ph type="title"/>
          </p:nvPr>
        </p:nvSpPr>
        <p:spPr>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i="1"/>
              <a:t>I Need My Monster</a:t>
            </a:r>
            <a:r>
              <a:rPr lang="en-US"/>
              <a:t> </a:t>
            </a:r>
            <a:endParaRPr/>
          </a:p>
        </p:txBody>
      </p:sp>
      <p:sp>
        <p:nvSpPr>
          <p:cNvPr id="148" name="Google Shape;148;g82a36e2338_0_31"/>
          <p:cNvSpPr txBox="1">
            <a:spLocks noGrp="1"/>
          </p:cNvSpPr>
          <p:nvPr>
            <p:ph type="body" idx="1"/>
          </p:nvPr>
        </p:nvSpPr>
        <p:spPr>
          <a:prstGeom prst="rect">
            <a:avLst/>
          </a:prstGeom>
          <a:noFill/>
          <a:ln>
            <a:noFill/>
          </a:ln>
        </p:spPr>
        <p:txBody>
          <a:bodyPr spcFirstLastPara="1" wrap="square" lIns="45700" tIns="0" rIns="45700" bIns="0" anchor="ctr" anchorCtr="0">
            <a:noAutofit/>
          </a:bodyPr>
          <a:lstStyle/>
          <a:p>
            <a:pPr marL="0" lvl="0" indent="0" algn="l" rtl="0">
              <a:lnSpc>
                <a:spcPct val="100000"/>
              </a:lnSpc>
              <a:spcBef>
                <a:spcPts val="480"/>
              </a:spcBef>
              <a:spcAft>
                <a:spcPts val="0"/>
              </a:spcAft>
              <a:buSzPts val="2400"/>
              <a:buNone/>
            </a:pPr>
            <a:r>
              <a:rPr lang="en-US"/>
              <a:t>by Amanda Noll</a:t>
            </a:r>
            <a:endParaRPr/>
          </a:p>
        </p:txBody>
      </p:sp>
      <p:sp>
        <p:nvSpPr>
          <p:cNvPr id="150" name="Google Shape;150;g82a36e2338_0_31"/>
          <p:cNvSpPr txBox="1">
            <a:spLocks noGrp="1"/>
          </p:cNvSpPr>
          <p:nvPr>
            <p:ph type="body" sz="half" idx="3"/>
          </p:nvPr>
        </p:nvSpPr>
        <p:spPr>
          <a:xfrm>
            <a:off x="457200" y="2571750"/>
            <a:ext cx="3740517" cy="1107375"/>
          </a:xfrm>
          <a:prstGeom prst="rect">
            <a:avLst/>
          </a:prstGeom>
          <a:noFill/>
          <a:ln>
            <a:noFill/>
          </a:ln>
        </p:spPr>
        <p:txBody>
          <a:bodyPr spcFirstLastPara="1" wrap="square" lIns="91425" tIns="0" rIns="91425" bIns="45700" anchor="ctr" anchorCtr="0">
            <a:noAutofit/>
          </a:bodyPr>
          <a:lstStyle/>
          <a:p>
            <a:pPr marL="0" lvl="0" indent="0" algn="l" rtl="0">
              <a:lnSpc>
                <a:spcPct val="100000"/>
              </a:lnSpc>
              <a:spcBef>
                <a:spcPts val="480"/>
              </a:spcBef>
              <a:spcAft>
                <a:spcPts val="0"/>
              </a:spcAft>
              <a:buSzPts val="1800"/>
              <a:buNone/>
            </a:pPr>
            <a:r>
              <a:rPr lang="en-US" sz="2400" dirty="0">
                <a:solidFill>
                  <a:schemeClr val="dk2"/>
                </a:solidFill>
              </a:rPr>
              <a:t>If you hear a new character come into the story, raise your hand!</a:t>
            </a:r>
            <a:endParaRPr dirty="0"/>
          </a:p>
        </p:txBody>
      </p:sp>
      <p:pic>
        <p:nvPicPr>
          <p:cNvPr id="6" name="Google Shape;112;g82b36de8fe_0_23">
            <a:extLst>
              <a:ext uri="{FF2B5EF4-FFF2-40B4-BE49-F238E27FC236}">
                <a16:creationId xmlns:a16="http://schemas.microsoft.com/office/drawing/2014/main" id="{74B17ECD-A9DF-4CEB-9215-CE2AF408AA3C}"/>
              </a:ext>
            </a:extLst>
          </p:cNvPr>
          <p:cNvPicPr preferRelativeResize="0"/>
          <p:nvPr/>
        </p:nvPicPr>
        <p:blipFill rotWithShape="1">
          <a:blip r:embed="rId3">
            <a:alphaModFix/>
          </a:blip>
          <a:srcRect/>
          <a:stretch/>
        </p:blipFill>
        <p:spPr>
          <a:xfrm rot="558095">
            <a:off x="5915632" y="1903186"/>
            <a:ext cx="2444500" cy="24445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82b36de8fe_0_44"/>
          <p:cNvSpPr txBox="1">
            <a:spLocks noGrp="1"/>
          </p:cNvSpPr>
          <p:nvPr>
            <p:ph type="title"/>
          </p:nvPr>
        </p:nvSpPr>
        <p:spPr>
          <a:xfrm>
            <a:off x="685800" y="994926"/>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5000"/>
              <a:buNone/>
            </a:pPr>
            <a:r>
              <a:rPr lang="en-US" dirty="0"/>
              <a:t>Setting</a:t>
            </a:r>
            <a:endParaRPr dirty="0"/>
          </a:p>
        </p:txBody>
      </p:sp>
      <p:sp>
        <p:nvSpPr>
          <p:cNvPr id="156" name="Google Shape;156;g82b36de8fe_0_44"/>
          <p:cNvSpPr txBox="1">
            <a:spLocks noGrp="1"/>
          </p:cNvSpPr>
          <p:nvPr>
            <p:ph type="body" idx="1"/>
          </p:nvPr>
        </p:nvSpPr>
        <p:spPr>
          <a:xfrm>
            <a:off x="685800" y="2080117"/>
            <a:ext cx="7772400" cy="1132284"/>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520"/>
              </a:spcBef>
              <a:spcAft>
                <a:spcPts val="0"/>
              </a:spcAft>
              <a:buSzPts val="2600"/>
              <a:buNone/>
            </a:pPr>
            <a:r>
              <a:rPr lang="en-US" dirty="0"/>
              <a:t>The time and place of a story. </a:t>
            </a:r>
          </a:p>
          <a:p>
            <a:pPr marL="0" lvl="0" indent="0" algn="l" rtl="0">
              <a:lnSpc>
                <a:spcPct val="100000"/>
              </a:lnSpc>
              <a:spcBef>
                <a:spcPts val="520"/>
              </a:spcBef>
              <a:spcAft>
                <a:spcPts val="0"/>
              </a:spcAft>
              <a:buSzPts val="2600"/>
              <a:buNone/>
            </a:pPr>
            <a:r>
              <a:rPr lang="en-US" dirty="0"/>
              <a:t>Answers the questions “When?” and “Where?”</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82b36de8fe_0_60"/>
          <p:cNvSpPr txBox="1">
            <a:spLocks noGrp="1"/>
          </p:cNvSpPr>
          <p:nvPr>
            <p:ph type="title"/>
          </p:nvPr>
        </p:nvSpPr>
        <p:spPr>
          <a:xfrm>
            <a:off x="457200" y="560885"/>
            <a:ext cx="8229600" cy="919571"/>
          </a:xfrm>
          <a:prstGeom prst="rect">
            <a:avLst/>
          </a:prstGeom>
          <a:noFill/>
          <a:ln>
            <a:noFill/>
          </a:ln>
        </p:spPr>
        <p:txBody>
          <a:bodyPr spcFirstLastPara="1" wrap="square" lIns="91400" tIns="91400" rIns="91400" bIns="91400" anchor="ctr" anchorCtr="0">
            <a:noAutofit/>
          </a:bodyPr>
          <a:lstStyle/>
          <a:p>
            <a:pPr marL="0" lvl="0" indent="0" algn="l" rtl="0">
              <a:lnSpc>
                <a:spcPct val="100000"/>
              </a:lnSpc>
              <a:spcBef>
                <a:spcPts val="0"/>
              </a:spcBef>
              <a:spcAft>
                <a:spcPts val="0"/>
              </a:spcAft>
              <a:buSzPts val="3600"/>
              <a:buNone/>
            </a:pPr>
            <a:r>
              <a:rPr lang="en-US" dirty="0"/>
              <a:t>Elbow Partners</a:t>
            </a:r>
            <a:endParaRPr dirty="0"/>
          </a:p>
        </p:txBody>
      </p:sp>
      <p:sp>
        <p:nvSpPr>
          <p:cNvPr id="162" name="Google Shape;162;g82b36de8fe_0_60"/>
          <p:cNvSpPr txBox="1">
            <a:spLocks noGrp="1"/>
          </p:cNvSpPr>
          <p:nvPr>
            <p:ph type="body" idx="1"/>
          </p:nvPr>
        </p:nvSpPr>
        <p:spPr>
          <a:xfrm>
            <a:off x="457200" y="1200150"/>
            <a:ext cx="3994500" cy="2953839"/>
          </a:xfrm>
          <a:prstGeom prst="rect">
            <a:avLst/>
          </a:prstGeom>
          <a:noFill/>
          <a:ln>
            <a:noFill/>
          </a:ln>
        </p:spPr>
        <p:txBody>
          <a:bodyPr spcFirstLastPara="1" wrap="square" lIns="91400" tIns="91400" rIns="91400" bIns="91400" anchor="ctr" anchorCtr="0">
            <a:noAutofit/>
          </a:bodyPr>
          <a:lstStyle/>
          <a:p>
            <a:pPr marL="0" lvl="0" indent="0" algn="l" rtl="0">
              <a:lnSpc>
                <a:spcPct val="100000"/>
              </a:lnSpc>
              <a:spcBef>
                <a:spcPts val="520"/>
              </a:spcBef>
              <a:spcAft>
                <a:spcPts val="0"/>
              </a:spcAft>
              <a:buSzPts val="2600"/>
              <a:buNone/>
            </a:pPr>
            <a:r>
              <a:rPr lang="en-US" dirty="0"/>
              <a:t>With your Elbow Partner:</a:t>
            </a:r>
            <a:endParaRPr dirty="0"/>
          </a:p>
          <a:p>
            <a:pPr marL="457200" lvl="0" indent="-393700" algn="l" rtl="0">
              <a:lnSpc>
                <a:spcPct val="100000"/>
              </a:lnSpc>
              <a:spcBef>
                <a:spcPts val="520"/>
              </a:spcBef>
              <a:spcAft>
                <a:spcPts val="0"/>
              </a:spcAft>
              <a:buSzPts val="2600"/>
              <a:buChar char="•"/>
            </a:pPr>
            <a:r>
              <a:rPr lang="en-US" dirty="0"/>
              <a:t>Discuss the definition of </a:t>
            </a:r>
            <a:r>
              <a:rPr lang="en-US" b="1" dirty="0"/>
              <a:t>setting</a:t>
            </a:r>
            <a:r>
              <a:rPr lang="en-US" dirty="0"/>
              <a:t>.</a:t>
            </a:r>
            <a:endParaRPr dirty="0"/>
          </a:p>
          <a:p>
            <a:pPr marL="457200" lvl="0" indent="-393700" algn="l" rtl="0">
              <a:lnSpc>
                <a:spcPct val="100000"/>
              </a:lnSpc>
              <a:spcBef>
                <a:spcPts val="0"/>
              </a:spcBef>
              <a:spcAft>
                <a:spcPts val="0"/>
              </a:spcAft>
              <a:buSzPts val="2600"/>
              <a:buChar char="•"/>
            </a:pPr>
            <a:r>
              <a:rPr lang="en-US" dirty="0"/>
              <a:t>Identify the setting in the books:</a:t>
            </a:r>
            <a:endParaRPr dirty="0"/>
          </a:p>
          <a:p>
            <a:pPr marL="914400" lvl="1" indent="-325755" algn="l" rtl="0">
              <a:lnSpc>
                <a:spcPct val="100000"/>
              </a:lnSpc>
              <a:spcBef>
                <a:spcPts val="0"/>
              </a:spcBef>
              <a:spcAft>
                <a:spcPts val="0"/>
              </a:spcAft>
              <a:buSzPts val="1530"/>
              <a:buFont typeface="Arial" panose="020B0604020202020204" pitchFamily="34" charset="0"/>
              <a:buChar char="•"/>
            </a:pPr>
            <a:r>
              <a:rPr lang="en-US" i="1" dirty="0"/>
              <a:t>Love Monster</a:t>
            </a:r>
            <a:endParaRPr i="1" dirty="0"/>
          </a:p>
          <a:p>
            <a:pPr marL="914400" lvl="1" indent="-325755" algn="l" rtl="0">
              <a:lnSpc>
                <a:spcPct val="100000"/>
              </a:lnSpc>
              <a:spcBef>
                <a:spcPts val="0"/>
              </a:spcBef>
              <a:spcAft>
                <a:spcPts val="0"/>
              </a:spcAft>
              <a:buSzPts val="1530"/>
              <a:buFont typeface="Arial" panose="020B0604020202020204" pitchFamily="34" charset="0"/>
              <a:buChar char="•"/>
            </a:pPr>
            <a:r>
              <a:rPr lang="en-US" i="1" dirty="0"/>
              <a:t>I Need My Monster</a:t>
            </a:r>
            <a:endParaRPr i="1" dirty="0"/>
          </a:p>
        </p:txBody>
      </p:sp>
      <p:pic>
        <p:nvPicPr>
          <p:cNvPr id="5" name="Google Shape;134;g82a36e2338_0_55">
            <a:extLst>
              <a:ext uri="{FF2B5EF4-FFF2-40B4-BE49-F238E27FC236}">
                <a16:creationId xmlns:a16="http://schemas.microsoft.com/office/drawing/2014/main" id="{45934AD6-15F3-452F-988E-49801477E16A}"/>
              </a:ext>
            </a:extLst>
          </p:cNvPr>
          <p:cNvPicPr preferRelativeResize="0">
            <a:picLocks noChangeAspect="1"/>
          </p:cNvPicPr>
          <p:nvPr/>
        </p:nvPicPr>
        <p:blipFill rotWithShape="1">
          <a:blip r:embed="rId3">
            <a:alphaModFix/>
          </a:blip>
          <a:srcRect/>
          <a:stretch/>
        </p:blipFill>
        <p:spPr>
          <a:xfrm rot="540000">
            <a:off x="6061635" y="1379169"/>
            <a:ext cx="1911811" cy="246888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82b36de8fe_0_66"/>
          <p:cNvSpPr txBox="1">
            <a:spLocks noGrp="1"/>
          </p:cNvSpPr>
          <p:nvPr>
            <p:ph type="title"/>
          </p:nvPr>
        </p:nvSpPr>
        <p:spPr>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i="1"/>
              <a:t>Love Monster </a:t>
            </a:r>
            <a:endParaRPr i="1"/>
          </a:p>
        </p:txBody>
      </p:sp>
      <p:sp>
        <p:nvSpPr>
          <p:cNvPr id="169" name="Google Shape;169;g82b36de8fe_0_66"/>
          <p:cNvSpPr txBox="1">
            <a:spLocks noGrp="1"/>
          </p:cNvSpPr>
          <p:nvPr>
            <p:ph type="body" idx="1"/>
          </p:nvPr>
        </p:nvSpPr>
        <p:spPr>
          <a:prstGeom prst="rect">
            <a:avLst/>
          </a:prstGeom>
          <a:noFill/>
          <a:ln>
            <a:noFill/>
          </a:ln>
        </p:spPr>
        <p:txBody>
          <a:bodyPr spcFirstLastPara="1" wrap="square" lIns="45700" tIns="0" rIns="45700" bIns="0" anchor="ctr" anchorCtr="0">
            <a:noAutofit/>
          </a:bodyPr>
          <a:lstStyle/>
          <a:p>
            <a:pPr marL="0" lvl="0" indent="0" algn="l" rtl="0">
              <a:lnSpc>
                <a:spcPct val="100000"/>
              </a:lnSpc>
              <a:spcBef>
                <a:spcPts val="480"/>
              </a:spcBef>
              <a:spcAft>
                <a:spcPts val="0"/>
              </a:spcAft>
              <a:buSzPts val="2400"/>
              <a:buNone/>
            </a:pPr>
            <a:r>
              <a:rPr lang="en-US"/>
              <a:t>by Rachel Bright</a:t>
            </a:r>
            <a:endParaRPr/>
          </a:p>
        </p:txBody>
      </p:sp>
      <p:sp>
        <p:nvSpPr>
          <p:cNvPr id="171" name="Google Shape;171;g82b36de8fe_0_66"/>
          <p:cNvSpPr txBox="1">
            <a:spLocks noGrp="1"/>
          </p:cNvSpPr>
          <p:nvPr>
            <p:ph type="body" sz="half" idx="3"/>
          </p:nvPr>
        </p:nvSpPr>
        <p:spPr>
          <a:xfrm>
            <a:off x="4699590" y="2020186"/>
            <a:ext cx="4041775" cy="2004936"/>
          </a:xfrm>
          <a:prstGeom prst="rect">
            <a:avLst/>
          </a:prstGeom>
          <a:noFill/>
          <a:ln>
            <a:noFill/>
          </a:ln>
        </p:spPr>
        <p:txBody>
          <a:bodyPr spcFirstLastPara="1" wrap="square" lIns="91425" tIns="0" rIns="91425" bIns="45700" anchor="ctr" anchorCtr="0">
            <a:noAutofit/>
          </a:bodyPr>
          <a:lstStyle/>
          <a:p>
            <a:pPr marL="0" lvl="0" indent="0" algn="l" rtl="0">
              <a:lnSpc>
                <a:spcPct val="100000"/>
              </a:lnSpc>
              <a:spcBef>
                <a:spcPts val="480"/>
              </a:spcBef>
              <a:spcAft>
                <a:spcPts val="0"/>
              </a:spcAft>
              <a:buSzPts val="1800"/>
              <a:buNone/>
            </a:pPr>
            <a:r>
              <a:rPr lang="en-US" sz="4000" dirty="0">
                <a:solidFill>
                  <a:schemeClr val="accent2"/>
                </a:solidFill>
              </a:rPr>
              <a:t>What is the setting of the story?</a:t>
            </a:r>
            <a:endParaRPr sz="4000" dirty="0">
              <a:solidFill>
                <a:schemeClr val="accent2"/>
              </a:solidFill>
            </a:endParaRPr>
          </a:p>
        </p:txBody>
      </p:sp>
      <p:pic>
        <p:nvPicPr>
          <p:cNvPr id="6" name="Google Shape;111;g82b36de8fe_0_23">
            <a:extLst>
              <a:ext uri="{FF2B5EF4-FFF2-40B4-BE49-F238E27FC236}">
                <a16:creationId xmlns:a16="http://schemas.microsoft.com/office/drawing/2014/main" id="{28E4A860-CA0E-414C-A9D6-0F3E4AA725F3}"/>
              </a:ext>
            </a:extLst>
          </p:cNvPr>
          <p:cNvPicPr preferRelativeResize="0"/>
          <p:nvPr/>
        </p:nvPicPr>
        <p:blipFill rotWithShape="1">
          <a:blip r:embed="rId3">
            <a:alphaModFix/>
          </a:blip>
          <a:srcRect l="2796" t="2334" r="2673" b="2846"/>
          <a:stretch/>
        </p:blipFill>
        <p:spPr>
          <a:xfrm rot="21228959">
            <a:off x="575321" y="2360427"/>
            <a:ext cx="2310810" cy="2317897"/>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82b36de8fe_0_73"/>
          <p:cNvSpPr txBox="1">
            <a:spLocks noGrp="1"/>
          </p:cNvSpPr>
          <p:nvPr>
            <p:ph type="title"/>
          </p:nvPr>
        </p:nvSpPr>
        <p:spPr>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i="1"/>
              <a:t>I Need My Monster</a:t>
            </a:r>
            <a:endParaRPr i="1"/>
          </a:p>
        </p:txBody>
      </p:sp>
      <p:sp>
        <p:nvSpPr>
          <p:cNvPr id="177" name="Google Shape;177;g82b36de8fe_0_73"/>
          <p:cNvSpPr txBox="1">
            <a:spLocks noGrp="1"/>
          </p:cNvSpPr>
          <p:nvPr>
            <p:ph type="body" idx="1"/>
          </p:nvPr>
        </p:nvSpPr>
        <p:spPr>
          <a:prstGeom prst="rect">
            <a:avLst/>
          </a:prstGeom>
          <a:noFill/>
          <a:ln>
            <a:noFill/>
          </a:ln>
        </p:spPr>
        <p:txBody>
          <a:bodyPr spcFirstLastPara="1" wrap="square" lIns="45700" tIns="0" rIns="45700" bIns="0" anchor="ctr" anchorCtr="0">
            <a:noAutofit/>
          </a:bodyPr>
          <a:lstStyle/>
          <a:p>
            <a:pPr marL="0" lvl="0" indent="0" algn="l" rtl="0">
              <a:lnSpc>
                <a:spcPct val="100000"/>
              </a:lnSpc>
              <a:spcBef>
                <a:spcPts val="480"/>
              </a:spcBef>
              <a:spcAft>
                <a:spcPts val="0"/>
              </a:spcAft>
              <a:buSzPts val="2400"/>
              <a:buNone/>
            </a:pPr>
            <a:r>
              <a:rPr lang="en-US"/>
              <a:t>by Amanda Noll</a:t>
            </a:r>
            <a:endParaRPr/>
          </a:p>
        </p:txBody>
      </p:sp>
      <p:pic>
        <p:nvPicPr>
          <p:cNvPr id="6" name="Google Shape;112;g82b36de8fe_0_23">
            <a:extLst>
              <a:ext uri="{FF2B5EF4-FFF2-40B4-BE49-F238E27FC236}">
                <a16:creationId xmlns:a16="http://schemas.microsoft.com/office/drawing/2014/main" id="{8C17FABE-5B19-49EE-8EC6-FF94A7CB6AB9}"/>
              </a:ext>
            </a:extLst>
          </p:cNvPr>
          <p:cNvPicPr preferRelativeResize="0"/>
          <p:nvPr/>
        </p:nvPicPr>
        <p:blipFill rotWithShape="1">
          <a:blip r:embed="rId3">
            <a:alphaModFix/>
          </a:blip>
          <a:srcRect/>
          <a:stretch/>
        </p:blipFill>
        <p:spPr>
          <a:xfrm rot="558095">
            <a:off x="875673" y="2223222"/>
            <a:ext cx="2444500" cy="2444500"/>
          </a:xfrm>
          <a:prstGeom prst="rect">
            <a:avLst/>
          </a:prstGeom>
          <a:ln>
            <a:noFill/>
          </a:ln>
          <a:effectLst>
            <a:outerShdw blurRad="292100" dist="139700" dir="2700000" algn="tl" rotWithShape="0">
              <a:srgbClr val="333333">
                <a:alpha val="65000"/>
              </a:srgbClr>
            </a:outerShdw>
          </a:effectLst>
        </p:spPr>
      </p:pic>
      <p:sp>
        <p:nvSpPr>
          <p:cNvPr id="9" name="Google Shape;171;g82b36de8fe_0_66">
            <a:extLst>
              <a:ext uri="{FF2B5EF4-FFF2-40B4-BE49-F238E27FC236}">
                <a16:creationId xmlns:a16="http://schemas.microsoft.com/office/drawing/2014/main" id="{9F279FDE-2409-42C7-BE19-8550DACA3390}"/>
              </a:ext>
            </a:extLst>
          </p:cNvPr>
          <p:cNvSpPr txBox="1">
            <a:spLocks/>
          </p:cNvSpPr>
          <p:nvPr/>
        </p:nvSpPr>
        <p:spPr>
          <a:xfrm>
            <a:off x="4699590" y="2020186"/>
            <a:ext cx="4041775" cy="2004936"/>
          </a:xfrm>
          <a:prstGeom prst="rect">
            <a:avLst/>
          </a:prstGeom>
          <a:noFill/>
          <a:ln>
            <a:noFill/>
          </a:ln>
        </p:spPr>
        <p:txBody>
          <a:bodyPr spcFirstLastPara="1" vert="horz" wrap="square" lIns="91425" tIns="0" rIns="91425" bIns="45700" anchor="ctr" anchorCtr="0">
            <a:noAutofit/>
          </a:bodyPr>
          <a:lstStyle>
            <a:lvl1pPr marL="0" indent="0" algn="l" rtl="0" eaLnBrk="1" latinLnBrk="0" hangingPunct="1">
              <a:spcBef>
                <a:spcPct val="20000"/>
              </a:spcBef>
              <a:buClr>
                <a:schemeClr val="accent4"/>
              </a:buClr>
              <a:buSzPct val="100000"/>
              <a:buFont typeface="Arial" panose="020B0604020202020204" pitchFamily="34" charset="0"/>
              <a:buNone/>
              <a:tabLst/>
              <a:defRPr kumimoji="0" sz="2400" b="1" kern="1200" cap="none" baseline="0">
                <a:solidFill>
                  <a:schemeClr val="tx2"/>
                </a:solidFill>
                <a:effectLst/>
                <a:latin typeface="Calibri"/>
                <a:ea typeface="+mn-ea"/>
                <a:cs typeface="Calibri"/>
              </a:defRPr>
            </a:lvl1pPr>
            <a:lvl2pPr marL="480035" indent="-185156" algn="l" rtl="0" eaLnBrk="1" latinLnBrk="0" hangingPunct="1">
              <a:spcBef>
                <a:spcPct val="20000"/>
              </a:spcBef>
              <a:buClr>
                <a:schemeClr val="accent1"/>
              </a:buClr>
              <a:buSzPct val="85000"/>
              <a:buFont typeface="Wingdings 2"/>
              <a:buNone/>
              <a:defRPr kumimoji="0" sz="1500" b="1"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70000"/>
              <a:buFont typeface="Wingdings 2"/>
              <a:buNone/>
              <a:defRPr kumimoji="0" sz="1350" b="1"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65000"/>
              <a:buFont typeface="Wingdings 2"/>
              <a:buNone/>
              <a:defRPr kumimoji="0" sz="1200" b="1"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65000"/>
              <a:buFont typeface="Wingdings 2"/>
              <a:buNone/>
              <a:defRPr kumimoji="0" sz="1200" b="1"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a:lstStyle>
          <a:p>
            <a:pPr>
              <a:spcBef>
                <a:spcPts val="480"/>
              </a:spcBef>
              <a:buSzPts val="1800"/>
            </a:pPr>
            <a:r>
              <a:rPr lang="en-US" sz="4000">
                <a:solidFill>
                  <a:schemeClr val="accent2"/>
                </a:solidFill>
              </a:rPr>
              <a:t>What is the setting of the story?</a:t>
            </a:r>
            <a:endParaRPr lang="en-US" sz="4000" dirty="0">
              <a:solidFill>
                <a:schemeClr val="accent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82a36e2338_0_37"/>
          <p:cNvSpPr txBox="1">
            <a:spLocks noGrp="1"/>
          </p:cNvSpPr>
          <p:nvPr>
            <p:ph type="title"/>
          </p:nvPr>
        </p:nvSpPr>
        <p:spPr>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i="1"/>
              <a:t>Where the Wild Things Are</a:t>
            </a:r>
            <a:endParaRPr i="1"/>
          </a:p>
        </p:txBody>
      </p:sp>
      <p:sp>
        <p:nvSpPr>
          <p:cNvPr id="185" name="Google Shape;185;g82a36e2338_0_37"/>
          <p:cNvSpPr txBox="1">
            <a:spLocks noGrp="1"/>
          </p:cNvSpPr>
          <p:nvPr>
            <p:ph type="body" idx="1"/>
          </p:nvPr>
        </p:nvSpPr>
        <p:spPr>
          <a:prstGeom prst="rect">
            <a:avLst/>
          </a:prstGeom>
          <a:noFill/>
          <a:ln>
            <a:noFill/>
          </a:ln>
        </p:spPr>
        <p:txBody>
          <a:bodyPr spcFirstLastPara="1" wrap="square" lIns="45700" tIns="0" rIns="45700" bIns="0" anchor="ctr" anchorCtr="0">
            <a:noAutofit/>
          </a:bodyPr>
          <a:lstStyle/>
          <a:p>
            <a:pPr marL="0" lvl="0" indent="0" algn="l" rtl="0">
              <a:lnSpc>
                <a:spcPct val="100000"/>
              </a:lnSpc>
              <a:spcBef>
                <a:spcPts val="480"/>
              </a:spcBef>
              <a:spcAft>
                <a:spcPts val="0"/>
              </a:spcAft>
              <a:buSzPts val="2400"/>
              <a:buNone/>
            </a:pPr>
            <a:r>
              <a:rPr lang="en-US"/>
              <a:t>by Maurice Sendak</a:t>
            </a:r>
            <a:endParaRPr/>
          </a:p>
        </p:txBody>
      </p:sp>
      <p:sp>
        <p:nvSpPr>
          <p:cNvPr id="187" name="Google Shape;187;g82a36e2338_0_37"/>
          <p:cNvSpPr txBox="1">
            <a:spLocks noGrp="1"/>
          </p:cNvSpPr>
          <p:nvPr>
            <p:ph type="body" sz="half" idx="3"/>
          </p:nvPr>
        </p:nvSpPr>
        <p:spPr>
          <a:xfrm>
            <a:off x="455613" y="2571750"/>
            <a:ext cx="4041775" cy="1070789"/>
          </a:xfrm>
          <a:prstGeom prst="rect">
            <a:avLst/>
          </a:prstGeom>
          <a:noFill/>
          <a:ln>
            <a:noFill/>
          </a:ln>
        </p:spPr>
        <p:txBody>
          <a:bodyPr spcFirstLastPara="1" wrap="square" lIns="91425" tIns="0" rIns="91425" bIns="45700" anchor="ctr" anchorCtr="0">
            <a:noAutofit/>
          </a:bodyPr>
          <a:lstStyle/>
          <a:p>
            <a:pPr marL="0" lvl="0" indent="0" algn="l" rtl="0">
              <a:lnSpc>
                <a:spcPct val="100000"/>
              </a:lnSpc>
              <a:spcBef>
                <a:spcPts val="480"/>
              </a:spcBef>
              <a:spcAft>
                <a:spcPts val="0"/>
              </a:spcAft>
              <a:buSzPts val="1800"/>
              <a:buNone/>
            </a:pPr>
            <a:r>
              <a:rPr lang="en-US" sz="2400" dirty="0">
                <a:solidFill>
                  <a:schemeClr val="dk2"/>
                </a:solidFill>
              </a:rPr>
              <a:t>If you hear a new setting mentioned in the story, raise your hand!</a:t>
            </a:r>
            <a:endParaRPr dirty="0"/>
          </a:p>
        </p:txBody>
      </p:sp>
      <p:pic>
        <p:nvPicPr>
          <p:cNvPr id="6" name="Google Shape;114;g82b36de8fe_0_23">
            <a:extLst>
              <a:ext uri="{FF2B5EF4-FFF2-40B4-BE49-F238E27FC236}">
                <a16:creationId xmlns:a16="http://schemas.microsoft.com/office/drawing/2014/main" id="{D652B11E-455E-46DC-A87F-8FB11837D0E9}"/>
              </a:ext>
            </a:extLst>
          </p:cNvPr>
          <p:cNvPicPr preferRelativeResize="0"/>
          <p:nvPr/>
        </p:nvPicPr>
        <p:blipFill rotWithShape="1">
          <a:blip r:embed="rId3">
            <a:alphaModFix/>
          </a:blip>
          <a:srcRect/>
          <a:stretch/>
        </p:blipFill>
        <p:spPr>
          <a:xfrm rot="316942">
            <a:off x="5764248" y="1895844"/>
            <a:ext cx="2728138" cy="24226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82b36de8fe_0_176"/>
          <p:cNvSpPr txBox="1">
            <a:spLocks noGrp="1"/>
          </p:cNvSpPr>
          <p:nvPr>
            <p:ph type="title"/>
          </p:nvPr>
        </p:nvSpPr>
        <p:spPr>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i="1"/>
              <a:t>Where the Wild Things Are</a:t>
            </a:r>
            <a:endParaRPr i="1"/>
          </a:p>
        </p:txBody>
      </p:sp>
      <p:sp>
        <p:nvSpPr>
          <p:cNvPr id="193" name="Google Shape;193;g82b36de8fe_0_176"/>
          <p:cNvSpPr txBox="1">
            <a:spLocks noGrp="1"/>
          </p:cNvSpPr>
          <p:nvPr>
            <p:ph type="body" idx="1"/>
          </p:nvPr>
        </p:nvSpPr>
        <p:spPr>
          <a:prstGeom prst="rect">
            <a:avLst/>
          </a:prstGeom>
          <a:noFill/>
          <a:ln>
            <a:noFill/>
          </a:ln>
        </p:spPr>
        <p:txBody>
          <a:bodyPr spcFirstLastPara="1" wrap="square" lIns="45700" tIns="0" rIns="45700" bIns="0" anchor="ctr" anchorCtr="0">
            <a:noAutofit/>
          </a:bodyPr>
          <a:lstStyle/>
          <a:p>
            <a:pPr marL="0" lvl="0" indent="0" algn="l" rtl="0">
              <a:lnSpc>
                <a:spcPct val="100000"/>
              </a:lnSpc>
              <a:spcBef>
                <a:spcPts val="480"/>
              </a:spcBef>
              <a:spcAft>
                <a:spcPts val="0"/>
              </a:spcAft>
              <a:buSzPts val="2400"/>
              <a:buNone/>
            </a:pPr>
            <a:r>
              <a:rPr lang="en-US"/>
              <a:t>by Maurice Sendak</a:t>
            </a:r>
            <a:endParaRPr/>
          </a:p>
        </p:txBody>
      </p:sp>
      <p:pic>
        <p:nvPicPr>
          <p:cNvPr id="6" name="Google Shape;114;g82b36de8fe_0_23">
            <a:extLst>
              <a:ext uri="{FF2B5EF4-FFF2-40B4-BE49-F238E27FC236}">
                <a16:creationId xmlns:a16="http://schemas.microsoft.com/office/drawing/2014/main" id="{18234964-4834-4BED-9B7C-3587DB01807C}"/>
              </a:ext>
            </a:extLst>
          </p:cNvPr>
          <p:cNvPicPr preferRelativeResize="0"/>
          <p:nvPr/>
        </p:nvPicPr>
        <p:blipFill rotWithShape="1">
          <a:blip r:embed="rId3">
            <a:alphaModFix/>
          </a:blip>
          <a:srcRect/>
          <a:stretch/>
        </p:blipFill>
        <p:spPr>
          <a:xfrm rot="316942">
            <a:off x="667795" y="2197457"/>
            <a:ext cx="2728138" cy="2422600"/>
          </a:xfrm>
          <a:prstGeom prst="rect">
            <a:avLst/>
          </a:prstGeom>
          <a:ln>
            <a:noFill/>
          </a:ln>
          <a:effectLst>
            <a:outerShdw blurRad="292100" dist="139700" dir="2700000" algn="tl" rotWithShape="0">
              <a:srgbClr val="333333">
                <a:alpha val="65000"/>
              </a:srgbClr>
            </a:outerShdw>
          </a:effectLst>
        </p:spPr>
      </p:pic>
      <p:sp>
        <p:nvSpPr>
          <p:cNvPr id="9" name="Google Shape;142;g82b36de8fe_0_32">
            <a:extLst>
              <a:ext uri="{FF2B5EF4-FFF2-40B4-BE49-F238E27FC236}">
                <a16:creationId xmlns:a16="http://schemas.microsoft.com/office/drawing/2014/main" id="{97C105B9-72BB-46B0-A391-53EE116A7AB9}"/>
              </a:ext>
            </a:extLst>
          </p:cNvPr>
          <p:cNvSpPr txBox="1">
            <a:spLocks noGrp="1"/>
          </p:cNvSpPr>
          <p:nvPr>
            <p:ph type="body" sz="half" idx="3"/>
          </p:nvPr>
        </p:nvSpPr>
        <p:spPr>
          <a:xfrm>
            <a:off x="4883889" y="2242708"/>
            <a:ext cx="3676722" cy="1807537"/>
          </a:xfrm>
          <a:prstGeom prst="rect">
            <a:avLst/>
          </a:prstGeom>
          <a:noFill/>
          <a:ln>
            <a:noFill/>
          </a:ln>
        </p:spPr>
        <p:txBody>
          <a:bodyPr spcFirstLastPara="1" wrap="square" lIns="91425" tIns="0" rIns="91425" bIns="45700" anchor="ctr" anchorCtr="0">
            <a:noAutofit/>
          </a:bodyPr>
          <a:lstStyle/>
          <a:p>
            <a:pPr marL="0" lvl="0" indent="0" algn="l" rtl="0">
              <a:lnSpc>
                <a:spcPct val="100000"/>
              </a:lnSpc>
              <a:spcBef>
                <a:spcPts val="480"/>
              </a:spcBef>
              <a:spcAft>
                <a:spcPts val="0"/>
              </a:spcAft>
              <a:buSzPts val="1800"/>
              <a:buNone/>
            </a:pPr>
            <a:r>
              <a:rPr lang="en-US" sz="4000" dirty="0">
                <a:solidFill>
                  <a:schemeClr val="accent2"/>
                </a:solidFill>
              </a:rPr>
              <a:t>Who are the characters in the story?</a:t>
            </a:r>
            <a:endParaRPr sz="4000" dirty="0">
              <a:solidFill>
                <a:schemeClr val="accent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82b36de8fe_0_82"/>
          <p:cNvSpPr txBox="1">
            <a:spLocks noGrp="1"/>
          </p:cNvSpPr>
          <p:nvPr>
            <p:ph type="title"/>
          </p:nvPr>
        </p:nvSpPr>
        <p:spPr>
          <a:xfrm>
            <a:off x="685800" y="976220"/>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5000"/>
              <a:buNone/>
            </a:pPr>
            <a:r>
              <a:rPr lang="en-US" dirty="0"/>
              <a:t>Plot</a:t>
            </a:r>
            <a:endParaRPr dirty="0"/>
          </a:p>
        </p:txBody>
      </p:sp>
      <p:sp>
        <p:nvSpPr>
          <p:cNvPr id="201" name="Google Shape;201;g82b36de8fe_0_82"/>
          <p:cNvSpPr txBox="1">
            <a:spLocks noGrp="1"/>
          </p:cNvSpPr>
          <p:nvPr>
            <p:ph type="body" idx="1"/>
          </p:nvPr>
        </p:nvSpPr>
        <p:spPr>
          <a:xfrm>
            <a:off x="685800" y="1998062"/>
            <a:ext cx="7772400" cy="1132284"/>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520"/>
              </a:spcBef>
              <a:spcAft>
                <a:spcPts val="0"/>
              </a:spcAft>
              <a:buSzPts val="2600"/>
              <a:buNone/>
            </a:pPr>
            <a:r>
              <a:rPr lang="en-US" dirty="0"/>
              <a:t>The main events of the story</a:t>
            </a:r>
            <a:endParaRPr dirty="0"/>
          </a:p>
          <a:p>
            <a:pPr marL="520700" lvl="0" indent="-457200" algn="l" rtl="0">
              <a:lnSpc>
                <a:spcPct val="100000"/>
              </a:lnSpc>
              <a:spcBef>
                <a:spcPts val="520"/>
              </a:spcBef>
              <a:spcAft>
                <a:spcPts val="0"/>
              </a:spcAft>
              <a:buClr>
                <a:schemeClr val="tx1"/>
              </a:buClr>
              <a:buSzPts val="2600"/>
              <a:buFont typeface="Arial" panose="020B0604020202020204" pitchFamily="34" charset="0"/>
              <a:buChar char="•"/>
            </a:pPr>
            <a:r>
              <a:rPr lang="en-US" dirty="0"/>
              <a:t>Beginning</a:t>
            </a:r>
            <a:endParaRPr dirty="0"/>
          </a:p>
          <a:p>
            <a:pPr marL="520700" lvl="0" indent="-457200" algn="l" rtl="0">
              <a:lnSpc>
                <a:spcPct val="100000"/>
              </a:lnSpc>
              <a:spcBef>
                <a:spcPts val="0"/>
              </a:spcBef>
              <a:spcAft>
                <a:spcPts val="0"/>
              </a:spcAft>
              <a:buClr>
                <a:schemeClr val="tx1"/>
              </a:buClr>
              <a:buSzPts val="2600"/>
              <a:buFont typeface="Arial" panose="020B0604020202020204" pitchFamily="34" charset="0"/>
              <a:buChar char="•"/>
            </a:pPr>
            <a:r>
              <a:rPr lang="en-US" dirty="0"/>
              <a:t>Middle</a:t>
            </a:r>
            <a:endParaRPr dirty="0"/>
          </a:p>
          <a:p>
            <a:pPr marL="520700" lvl="0" indent="-457200" algn="l" rtl="0">
              <a:lnSpc>
                <a:spcPct val="100000"/>
              </a:lnSpc>
              <a:spcBef>
                <a:spcPts val="0"/>
              </a:spcBef>
              <a:spcAft>
                <a:spcPts val="0"/>
              </a:spcAft>
              <a:buClr>
                <a:schemeClr val="tx1"/>
              </a:buClr>
              <a:buSzPts val="2600"/>
              <a:buFont typeface="Arial" panose="020B0604020202020204" pitchFamily="34" charset="0"/>
              <a:buChar char="•"/>
            </a:pPr>
            <a:r>
              <a:rPr lang="en-US" dirty="0"/>
              <a:t>End</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82b36de8fe_0_87"/>
          <p:cNvSpPr txBox="1">
            <a:spLocks noGrp="1"/>
          </p:cNvSpPr>
          <p:nvPr>
            <p:ph type="title"/>
          </p:nvPr>
        </p:nvSpPr>
        <p:spPr>
          <a:xfrm>
            <a:off x="457200" y="518361"/>
            <a:ext cx="8229600" cy="953387"/>
          </a:xfrm>
          <a:prstGeom prst="rect">
            <a:avLst/>
          </a:prstGeom>
          <a:noFill/>
          <a:ln>
            <a:noFill/>
          </a:ln>
        </p:spPr>
        <p:txBody>
          <a:bodyPr spcFirstLastPara="1" wrap="square" lIns="91400" tIns="91400" rIns="91400" bIns="91400" anchor="ctr" anchorCtr="0">
            <a:noAutofit/>
          </a:bodyPr>
          <a:lstStyle/>
          <a:p>
            <a:pPr marL="0" lvl="0" indent="0" algn="l" rtl="0">
              <a:lnSpc>
                <a:spcPct val="100000"/>
              </a:lnSpc>
              <a:spcBef>
                <a:spcPts val="0"/>
              </a:spcBef>
              <a:spcAft>
                <a:spcPts val="0"/>
              </a:spcAft>
              <a:buSzPts val="3600"/>
              <a:buNone/>
            </a:pPr>
            <a:r>
              <a:rPr lang="en-US" dirty="0"/>
              <a:t>Elbow Partners</a:t>
            </a:r>
            <a:endParaRPr dirty="0"/>
          </a:p>
        </p:txBody>
      </p:sp>
      <p:sp>
        <p:nvSpPr>
          <p:cNvPr id="207" name="Google Shape;207;g82b36de8fe_0_87"/>
          <p:cNvSpPr txBox="1">
            <a:spLocks noGrp="1"/>
          </p:cNvSpPr>
          <p:nvPr>
            <p:ph type="body" idx="1"/>
          </p:nvPr>
        </p:nvSpPr>
        <p:spPr>
          <a:xfrm>
            <a:off x="457200" y="1200151"/>
            <a:ext cx="4748981" cy="2855656"/>
          </a:xfrm>
          <a:prstGeom prst="rect">
            <a:avLst/>
          </a:prstGeom>
          <a:noFill/>
          <a:ln>
            <a:noFill/>
          </a:ln>
        </p:spPr>
        <p:txBody>
          <a:bodyPr spcFirstLastPara="1" wrap="square" lIns="91400" tIns="91400" rIns="91400" bIns="91400" anchor="ctr" anchorCtr="0">
            <a:noAutofit/>
          </a:bodyPr>
          <a:lstStyle/>
          <a:p>
            <a:pPr marL="0" lvl="0" indent="0" algn="l" rtl="0">
              <a:lnSpc>
                <a:spcPct val="100000"/>
              </a:lnSpc>
              <a:spcBef>
                <a:spcPts val="520"/>
              </a:spcBef>
              <a:spcAft>
                <a:spcPts val="0"/>
              </a:spcAft>
              <a:buSzPts val="2600"/>
              <a:buNone/>
            </a:pPr>
            <a:r>
              <a:rPr lang="en-US" dirty="0"/>
              <a:t>With your Elbow Partner:</a:t>
            </a:r>
            <a:endParaRPr dirty="0"/>
          </a:p>
          <a:p>
            <a:pPr marL="457200" lvl="0" indent="-393700" algn="l" rtl="0">
              <a:lnSpc>
                <a:spcPct val="100000"/>
              </a:lnSpc>
              <a:spcBef>
                <a:spcPts val="520"/>
              </a:spcBef>
              <a:spcAft>
                <a:spcPts val="0"/>
              </a:spcAft>
              <a:buSzPts val="2600"/>
              <a:buChar char="•"/>
            </a:pPr>
            <a:r>
              <a:rPr lang="en-US" dirty="0"/>
              <a:t>Discuss the definition of </a:t>
            </a:r>
            <a:r>
              <a:rPr lang="en-US" b="1" dirty="0"/>
              <a:t>plot</a:t>
            </a:r>
            <a:r>
              <a:rPr lang="en-US" dirty="0"/>
              <a:t>.</a:t>
            </a:r>
            <a:endParaRPr dirty="0"/>
          </a:p>
          <a:p>
            <a:pPr marL="457200" lvl="0" indent="-393700" algn="l" rtl="0">
              <a:lnSpc>
                <a:spcPct val="100000"/>
              </a:lnSpc>
              <a:spcBef>
                <a:spcPts val="0"/>
              </a:spcBef>
              <a:spcAft>
                <a:spcPts val="0"/>
              </a:spcAft>
              <a:buSzPts val="2600"/>
              <a:buChar char="•"/>
            </a:pPr>
            <a:r>
              <a:rPr lang="en-US" dirty="0"/>
              <a:t>Explain the plot in the books:</a:t>
            </a:r>
            <a:endParaRPr dirty="0"/>
          </a:p>
          <a:p>
            <a:pPr marL="914400" lvl="1" indent="-325755" algn="l" rtl="0">
              <a:lnSpc>
                <a:spcPct val="100000"/>
              </a:lnSpc>
              <a:spcBef>
                <a:spcPts val="0"/>
              </a:spcBef>
              <a:spcAft>
                <a:spcPts val="0"/>
              </a:spcAft>
              <a:buSzPts val="1530"/>
              <a:buFont typeface="Arial" panose="020B0604020202020204" pitchFamily="34" charset="0"/>
              <a:buChar char="•"/>
            </a:pPr>
            <a:r>
              <a:rPr lang="en-US" i="1" dirty="0"/>
              <a:t>Love Monster</a:t>
            </a:r>
            <a:endParaRPr i="1" dirty="0"/>
          </a:p>
          <a:p>
            <a:pPr marL="914400" lvl="1" indent="-325755" algn="l" rtl="0">
              <a:lnSpc>
                <a:spcPct val="100000"/>
              </a:lnSpc>
              <a:spcBef>
                <a:spcPts val="0"/>
              </a:spcBef>
              <a:spcAft>
                <a:spcPts val="0"/>
              </a:spcAft>
              <a:buSzPts val="1530"/>
              <a:buFont typeface="Arial" panose="020B0604020202020204" pitchFamily="34" charset="0"/>
              <a:buChar char="•"/>
            </a:pPr>
            <a:r>
              <a:rPr lang="en-US" i="1" dirty="0"/>
              <a:t>I Need My Monster</a:t>
            </a:r>
            <a:endParaRPr i="1" dirty="0"/>
          </a:p>
          <a:p>
            <a:pPr marL="914400" lvl="1" indent="-325755" algn="l" rtl="0">
              <a:lnSpc>
                <a:spcPct val="100000"/>
              </a:lnSpc>
              <a:spcBef>
                <a:spcPts val="0"/>
              </a:spcBef>
              <a:spcAft>
                <a:spcPts val="0"/>
              </a:spcAft>
              <a:buSzPts val="1530"/>
              <a:buFont typeface="Arial" panose="020B0604020202020204" pitchFamily="34" charset="0"/>
              <a:buChar char="•"/>
            </a:pPr>
            <a:r>
              <a:rPr lang="en-US" i="1" dirty="0"/>
              <a:t>Where the Wild </a:t>
            </a:r>
            <a:r>
              <a:rPr lang="en-US" i="1"/>
              <a:t>Things Are</a:t>
            </a:r>
            <a:endParaRPr dirty="0"/>
          </a:p>
        </p:txBody>
      </p:sp>
      <p:pic>
        <p:nvPicPr>
          <p:cNvPr id="5" name="Google Shape;134;g82a36e2338_0_55">
            <a:extLst>
              <a:ext uri="{FF2B5EF4-FFF2-40B4-BE49-F238E27FC236}">
                <a16:creationId xmlns:a16="http://schemas.microsoft.com/office/drawing/2014/main" id="{056EA165-DDB9-405C-8609-8EF92758706E}"/>
              </a:ext>
            </a:extLst>
          </p:cNvPr>
          <p:cNvPicPr preferRelativeResize="0">
            <a:picLocks noChangeAspect="1"/>
          </p:cNvPicPr>
          <p:nvPr/>
        </p:nvPicPr>
        <p:blipFill rotWithShape="1">
          <a:blip r:embed="rId3">
            <a:alphaModFix/>
          </a:blip>
          <a:srcRect/>
          <a:stretch/>
        </p:blipFill>
        <p:spPr>
          <a:xfrm rot="540000">
            <a:off x="6593650" y="957500"/>
            <a:ext cx="1911811" cy="246888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4"/>
          <p:cNvSpPr txBox="1">
            <a:spLocks noGrp="1"/>
          </p:cNvSpPr>
          <p:nvPr>
            <p:ph type="title"/>
          </p:nvPr>
        </p:nvSpPr>
        <p:spPr>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Honeycomb Harvest</a:t>
            </a:r>
            <a:endParaRPr/>
          </a:p>
        </p:txBody>
      </p:sp>
      <p:sp>
        <p:nvSpPr>
          <p:cNvPr id="87" name="Google Shape;87;p4"/>
          <p:cNvSpPr txBox="1">
            <a:spLocks noGrp="1"/>
          </p:cNvSpPr>
          <p:nvPr>
            <p:ph sz="half" idx="1"/>
          </p:nvPr>
        </p:nvSpPr>
        <p:spPr>
          <a:xfrm>
            <a:off x="457200" y="1440064"/>
            <a:ext cx="3856616" cy="215299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480"/>
              </a:spcBef>
              <a:spcAft>
                <a:spcPts val="0"/>
              </a:spcAft>
              <a:buSzPts val="2400"/>
              <a:buNone/>
            </a:pPr>
            <a:r>
              <a:rPr lang="en-US" dirty="0"/>
              <a:t>Sort the cards into groups that make sense to you.</a:t>
            </a:r>
            <a:endParaRPr dirty="0"/>
          </a:p>
        </p:txBody>
      </p:sp>
      <p:pic>
        <p:nvPicPr>
          <p:cNvPr id="86" name="Google Shape;86;p4"/>
          <p:cNvPicPr preferRelativeResize="0">
            <a:picLocks noChangeAspect="1"/>
          </p:cNvPicPr>
          <p:nvPr/>
        </p:nvPicPr>
        <p:blipFill rotWithShape="1">
          <a:blip r:embed="rId3">
            <a:alphaModFix/>
          </a:blip>
          <a:srcRect/>
          <a:stretch/>
        </p:blipFill>
        <p:spPr>
          <a:xfrm rot="540000">
            <a:off x="6581086" y="1092018"/>
            <a:ext cx="1924451" cy="246888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82b36de8fe_0_93"/>
          <p:cNvSpPr txBox="1">
            <a:spLocks noGrp="1"/>
          </p:cNvSpPr>
          <p:nvPr>
            <p:ph type="title"/>
          </p:nvPr>
        </p:nvSpPr>
        <p:spPr>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i="1"/>
              <a:t>Love Monster</a:t>
            </a:r>
            <a:r>
              <a:rPr lang="en-US"/>
              <a:t> </a:t>
            </a:r>
            <a:endParaRPr/>
          </a:p>
        </p:txBody>
      </p:sp>
      <p:sp>
        <p:nvSpPr>
          <p:cNvPr id="214" name="Google Shape;214;g82b36de8fe_0_93"/>
          <p:cNvSpPr txBox="1">
            <a:spLocks noGrp="1"/>
          </p:cNvSpPr>
          <p:nvPr>
            <p:ph type="body" idx="1"/>
          </p:nvPr>
        </p:nvSpPr>
        <p:spPr>
          <a:prstGeom prst="rect">
            <a:avLst/>
          </a:prstGeom>
          <a:noFill/>
          <a:ln>
            <a:noFill/>
          </a:ln>
        </p:spPr>
        <p:txBody>
          <a:bodyPr spcFirstLastPara="1" wrap="square" lIns="45700" tIns="0" rIns="45700" bIns="0" anchor="ctr" anchorCtr="0">
            <a:noAutofit/>
          </a:bodyPr>
          <a:lstStyle/>
          <a:p>
            <a:pPr marL="0" lvl="0" indent="0" algn="l" rtl="0">
              <a:lnSpc>
                <a:spcPct val="100000"/>
              </a:lnSpc>
              <a:spcBef>
                <a:spcPts val="480"/>
              </a:spcBef>
              <a:spcAft>
                <a:spcPts val="0"/>
              </a:spcAft>
              <a:buSzPts val="2400"/>
              <a:buNone/>
            </a:pPr>
            <a:r>
              <a:rPr lang="en-US"/>
              <a:t>by Rachel Bright</a:t>
            </a:r>
            <a:endParaRPr/>
          </a:p>
        </p:txBody>
      </p:sp>
      <p:pic>
        <p:nvPicPr>
          <p:cNvPr id="6" name="Google Shape;111;g82b36de8fe_0_23">
            <a:extLst>
              <a:ext uri="{FF2B5EF4-FFF2-40B4-BE49-F238E27FC236}">
                <a16:creationId xmlns:a16="http://schemas.microsoft.com/office/drawing/2014/main" id="{F5272865-6FA9-40CC-A46B-B1B1F91BAAAF}"/>
              </a:ext>
            </a:extLst>
          </p:cNvPr>
          <p:cNvPicPr preferRelativeResize="0"/>
          <p:nvPr/>
        </p:nvPicPr>
        <p:blipFill rotWithShape="1">
          <a:blip r:embed="rId3">
            <a:alphaModFix/>
          </a:blip>
          <a:srcRect l="2796" t="2334" r="2673" b="2846"/>
          <a:stretch/>
        </p:blipFill>
        <p:spPr>
          <a:xfrm rot="21228959">
            <a:off x="575321" y="2360427"/>
            <a:ext cx="2310810" cy="2317897"/>
          </a:xfrm>
          <a:prstGeom prst="rect">
            <a:avLst/>
          </a:prstGeom>
          <a:ln>
            <a:noFill/>
          </a:ln>
          <a:effectLst>
            <a:outerShdw blurRad="292100" dist="139700" dir="2700000" algn="tl" rotWithShape="0">
              <a:srgbClr val="333333">
                <a:alpha val="65000"/>
              </a:srgbClr>
            </a:outerShdw>
          </a:effectLst>
        </p:spPr>
      </p:pic>
      <p:sp>
        <p:nvSpPr>
          <p:cNvPr id="7" name="Google Shape;223;g82b36de8fe_0_100">
            <a:extLst>
              <a:ext uri="{FF2B5EF4-FFF2-40B4-BE49-F238E27FC236}">
                <a16:creationId xmlns:a16="http://schemas.microsoft.com/office/drawing/2014/main" id="{9626589D-F46E-41FB-BF9F-3CA47D3C1968}"/>
              </a:ext>
            </a:extLst>
          </p:cNvPr>
          <p:cNvSpPr txBox="1">
            <a:spLocks/>
          </p:cNvSpPr>
          <p:nvPr/>
        </p:nvSpPr>
        <p:spPr>
          <a:xfrm>
            <a:off x="4571206" y="1638693"/>
            <a:ext cx="4041775" cy="2043040"/>
          </a:xfrm>
          <a:prstGeom prst="rect">
            <a:avLst/>
          </a:prstGeom>
          <a:noFill/>
          <a:ln>
            <a:noFill/>
          </a:ln>
        </p:spPr>
        <p:txBody>
          <a:bodyPr spcFirstLastPara="1" vert="horz" wrap="square" lIns="91425" tIns="0" rIns="91425" bIns="45700" anchor="ctr" anchorCtr="0">
            <a:noAutofit/>
          </a:bodyPr>
          <a:lstStyle>
            <a:lvl1pPr marL="0" indent="0" algn="l" rtl="0" eaLnBrk="1" latinLnBrk="0" hangingPunct="1">
              <a:spcBef>
                <a:spcPct val="20000"/>
              </a:spcBef>
              <a:buClr>
                <a:schemeClr val="accent4"/>
              </a:buClr>
              <a:buSzPct val="100000"/>
              <a:buFont typeface="Arial" panose="020B0604020202020204" pitchFamily="34" charset="0"/>
              <a:buNone/>
              <a:tabLst/>
              <a:defRPr kumimoji="0" sz="2400" b="1" kern="1200" cap="none" baseline="0">
                <a:solidFill>
                  <a:schemeClr val="tx2"/>
                </a:solidFill>
                <a:effectLst/>
                <a:latin typeface="Calibri"/>
                <a:ea typeface="+mn-ea"/>
                <a:cs typeface="Calibri"/>
              </a:defRPr>
            </a:lvl1pPr>
            <a:lvl2pPr marL="480035" indent="-185156" algn="l" rtl="0" eaLnBrk="1" latinLnBrk="0" hangingPunct="1">
              <a:spcBef>
                <a:spcPct val="20000"/>
              </a:spcBef>
              <a:buClr>
                <a:schemeClr val="accent1"/>
              </a:buClr>
              <a:buSzPct val="85000"/>
              <a:buFont typeface="Wingdings 2"/>
              <a:buNone/>
              <a:defRPr kumimoji="0" sz="1500" b="1"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70000"/>
              <a:buFont typeface="Wingdings 2"/>
              <a:buNone/>
              <a:defRPr kumimoji="0" sz="1350" b="1"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65000"/>
              <a:buFont typeface="Wingdings 2"/>
              <a:buNone/>
              <a:defRPr kumimoji="0" sz="1200" b="1"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65000"/>
              <a:buFont typeface="Wingdings 2"/>
              <a:buNone/>
              <a:defRPr kumimoji="0" sz="1200" b="1"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a:lstStyle>
          <a:p>
            <a:pPr>
              <a:spcBef>
                <a:spcPts val="480"/>
              </a:spcBef>
              <a:buSzPts val="1800"/>
            </a:pPr>
            <a:r>
              <a:rPr lang="en-US" sz="4000" dirty="0">
                <a:solidFill>
                  <a:schemeClr val="accent2"/>
                </a:solidFill>
              </a:rPr>
              <a:t>What is the plot of the story?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82b36de8fe_0_100"/>
          <p:cNvSpPr txBox="1">
            <a:spLocks noGrp="1"/>
          </p:cNvSpPr>
          <p:nvPr>
            <p:ph type="title"/>
          </p:nvPr>
        </p:nvSpPr>
        <p:spPr>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i="1"/>
              <a:t>I Need My Monster</a:t>
            </a:r>
            <a:endParaRPr i="1"/>
          </a:p>
        </p:txBody>
      </p:sp>
      <p:sp>
        <p:nvSpPr>
          <p:cNvPr id="222" name="Google Shape;222;g82b36de8fe_0_100"/>
          <p:cNvSpPr txBox="1">
            <a:spLocks noGrp="1"/>
          </p:cNvSpPr>
          <p:nvPr>
            <p:ph type="body" idx="1"/>
          </p:nvPr>
        </p:nvSpPr>
        <p:spPr>
          <a:prstGeom prst="rect">
            <a:avLst/>
          </a:prstGeom>
          <a:noFill/>
          <a:ln>
            <a:noFill/>
          </a:ln>
        </p:spPr>
        <p:txBody>
          <a:bodyPr spcFirstLastPara="1" wrap="square" lIns="45700" tIns="0" rIns="45700" bIns="0" anchor="ctr" anchorCtr="0">
            <a:noAutofit/>
          </a:bodyPr>
          <a:lstStyle/>
          <a:p>
            <a:pPr marL="0" lvl="0" indent="0" algn="l" rtl="0">
              <a:lnSpc>
                <a:spcPct val="100000"/>
              </a:lnSpc>
              <a:spcBef>
                <a:spcPts val="480"/>
              </a:spcBef>
              <a:spcAft>
                <a:spcPts val="0"/>
              </a:spcAft>
              <a:buSzPts val="2400"/>
              <a:buNone/>
            </a:pPr>
            <a:r>
              <a:rPr lang="en-US"/>
              <a:t>by Amanda Noll</a:t>
            </a:r>
            <a:endParaRPr/>
          </a:p>
        </p:txBody>
      </p:sp>
      <p:sp>
        <p:nvSpPr>
          <p:cNvPr id="223" name="Google Shape;223;g82b36de8fe_0_100"/>
          <p:cNvSpPr txBox="1">
            <a:spLocks noGrp="1"/>
          </p:cNvSpPr>
          <p:nvPr>
            <p:ph type="body" sz="half" idx="3"/>
          </p:nvPr>
        </p:nvSpPr>
        <p:spPr>
          <a:xfrm>
            <a:off x="4669366" y="1550230"/>
            <a:ext cx="4041775" cy="2043040"/>
          </a:xfrm>
          <a:prstGeom prst="rect">
            <a:avLst/>
          </a:prstGeom>
          <a:noFill/>
          <a:ln>
            <a:noFill/>
          </a:ln>
        </p:spPr>
        <p:txBody>
          <a:bodyPr spcFirstLastPara="1" wrap="square" lIns="91425" tIns="0" rIns="91425" bIns="45700" anchor="ctr" anchorCtr="0">
            <a:noAutofit/>
          </a:bodyPr>
          <a:lstStyle/>
          <a:p>
            <a:pPr marL="0" lvl="0" indent="0" algn="l" rtl="0">
              <a:lnSpc>
                <a:spcPct val="100000"/>
              </a:lnSpc>
              <a:spcBef>
                <a:spcPts val="480"/>
              </a:spcBef>
              <a:spcAft>
                <a:spcPts val="0"/>
              </a:spcAft>
              <a:buSzPts val="1800"/>
              <a:buNone/>
            </a:pPr>
            <a:r>
              <a:rPr lang="en-US" sz="4000" dirty="0">
                <a:solidFill>
                  <a:schemeClr val="accent2"/>
                </a:solidFill>
              </a:rPr>
              <a:t>What is the plot of the story?</a:t>
            </a:r>
            <a:endParaRPr sz="4000" dirty="0">
              <a:solidFill>
                <a:schemeClr val="accent2"/>
              </a:solidFill>
            </a:endParaRPr>
          </a:p>
        </p:txBody>
      </p:sp>
      <p:pic>
        <p:nvPicPr>
          <p:cNvPr id="6" name="Google Shape;112;g82b36de8fe_0_23">
            <a:extLst>
              <a:ext uri="{FF2B5EF4-FFF2-40B4-BE49-F238E27FC236}">
                <a16:creationId xmlns:a16="http://schemas.microsoft.com/office/drawing/2014/main" id="{98FCF981-6BC2-4819-A82F-13233774B8FC}"/>
              </a:ext>
            </a:extLst>
          </p:cNvPr>
          <p:cNvPicPr preferRelativeResize="0"/>
          <p:nvPr/>
        </p:nvPicPr>
        <p:blipFill rotWithShape="1">
          <a:blip r:embed="rId3">
            <a:alphaModFix/>
          </a:blip>
          <a:srcRect/>
          <a:stretch/>
        </p:blipFill>
        <p:spPr>
          <a:xfrm rot="558095">
            <a:off x="875673" y="2223222"/>
            <a:ext cx="2444500" cy="24445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82b36de8fe_0_107"/>
          <p:cNvSpPr txBox="1">
            <a:spLocks noGrp="1"/>
          </p:cNvSpPr>
          <p:nvPr>
            <p:ph type="title"/>
          </p:nvPr>
        </p:nvSpPr>
        <p:spPr>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i="1"/>
              <a:t>Where the Wild Things Are</a:t>
            </a:r>
            <a:endParaRPr i="1"/>
          </a:p>
        </p:txBody>
      </p:sp>
      <p:sp>
        <p:nvSpPr>
          <p:cNvPr id="230" name="Google Shape;230;g82b36de8fe_0_107"/>
          <p:cNvSpPr txBox="1">
            <a:spLocks noGrp="1"/>
          </p:cNvSpPr>
          <p:nvPr>
            <p:ph type="body" idx="1"/>
          </p:nvPr>
        </p:nvSpPr>
        <p:spPr>
          <a:prstGeom prst="rect">
            <a:avLst/>
          </a:prstGeom>
          <a:noFill/>
          <a:ln>
            <a:noFill/>
          </a:ln>
        </p:spPr>
        <p:txBody>
          <a:bodyPr spcFirstLastPara="1" wrap="square" lIns="45700" tIns="0" rIns="45700" bIns="0" anchor="ctr" anchorCtr="0">
            <a:noAutofit/>
          </a:bodyPr>
          <a:lstStyle/>
          <a:p>
            <a:pPr marL="0" lvl="0" indent="0" algn="l" rtl="0">
              <a:lnSpc>
                <a:spcPct val="100000"/>
              </a:lnSpc>
              <a:spcBef>
                <a:spcPts val="480"/>
              </a:spcBef>
              <a:spcAft>
                <a:spcPts val="0"/>
              </a:spcAft>
              <a:buSzPts val="2400"/>
              <a:buNone/>
            </a:pPr>
            <a:r>
              <a:rPr lang="en-US"/>
              <a:t>by Maurice Sendak</a:t>
            </a:r>
            <a:endParaRPr/>
          </a:p>
        </p:txBody>
      </p:sp>
      <p:pic>
        <p:nvPicPr>
          <p:cNvPr id="6" name="Google Shape;114;g82b36de8fe_0_23">
            <a:extLst>
              <a:ext uri="{FF2B5EF4-FFF2-40B4-BE49-F238E27FC236}">
                <a16:creationId xmlns:a16="http://schemas.microsoft.com/office/drawing/2014/main" id="{B144A39B-3454-4511-BC00-E187BC6A689C}"/>
              </a:ext>
            </a:extLst>
          </p:cNvPr>
          <p:cNvPicPr preferRelativeResize="0"/>
          <p:nvPr/>
        </p:nvPicPr>
        <p:blipFill rotWithShape="1">
          <a:blip r:embed="rId3">
            <a:alphaModFix/>
          </a:blip>
          <a:srcRect/>
          <a:stretch/>
        </p:blipFill>
        <p:spPr>
          <a:xfrm rot="316942">
            <a:off x="667795" y="2197457"/>
            <a:ext cx="2728138" cy="2422600"/>
          </a:xfrm>
          <a:prstGeom prst="rect">
            <a:avLst/>
          </a:prstGeom>
          <a:ln>
            <a:noFill/>
          </a:ln>
          <a:effectLst>
            <a:outerShdw blurRad="292100" dist="139700" dir="2700000" algn="tl" rotWithShape="0">
              <a:srgbClr val="333333">
                <a:alpha val="65000"/>
              </a:srgbClr>
            </a:outerShdw>
          </a:effectLst>
        </p:spPr>
      </p:pic>
      <p:sp>
        <p:nvSpPr>
          <p:cNvPr id="9" name="Google Shape;223;g82b36de8fe_0_100">
            <a:extLst>
              <a:ext uri="{FF2B5EF4-FFF2-40B4-BE49-F238E27FC236}">
                <a16:creationId xmlns:a16="http://schemas.microsoft.com/office/drawing/2014/main" id="{6F6FEFB1-0120-44D7-AE8C-34CF4F789A6B}"/>
              </a:ext>
            </a:extLst>
          </p:cNvPr>
          <p:cNvSpPr txBox="1">
            <a:spLocks/>
          </p:cNvSpPr>
          <p:nvPr/>
        </p:nvSpPr>
        <p:spPr>
          <a:xfrm>
            <a:off x="4669366" y="1550230"/>
            <a:ext cx="4041775" cy="2043040"/>
          </a:xfrm>
          <a:prstGeom prst="rect">
            <a:avLst/>
          </a:prstGeom>
          <a:noFill/>
          <a:ln>
            <a:noFill/>
          </a:ln>
        </p:spPr>
        <p:txBody>
          <a:bodyPr spcFirstLastPara="1" vert="horz" wrap="square" lIns="91425" tIns="0" rIns="91425" bIns="45700" anchor="ctr" anchorCtr="0">
            <a:noAutofit/>
          </a:bodyPr>
          <a:lstStyle>
            <a:lvl1pPr marL="0" indent="0" algn="l" rtl="0" eaLnBrk="1" latinLnBrk="0" hangingPunct="1">
              <a:spcBef>
                <a:spcPct val="20000"/>
              </a:spcBef>
              <a:buClr>
                <a:schemeClr val="accent4"/>
              </a:buClr>
              <a:buSzPct val="100000"/>
              <a:buFont typeface="Arial" panose="020B0604020202020204" pitchFamily="34" charset="0"/>
              <a:buNone/>
              <a:tabLst/>
              <a:defRPr kumimoji="0" sz="2400" b="1" kern="1200" cap="none" baseline="0">
                <a:solidFill>
                  <a:schemeClr val="tx2"/>
                </a:solidFill>
                <a:effectLst/>
                <a:latin typeface="Calibri"/>
                <a:ea typeface="+mn-ea"/>
                <a:cs typeface="Calibri"/>
              </a:defRPr>
            </a:lvl1pPr>
            <a:lvl2pPr marL="480035" indent="-185156" algn="l" rtl="0" eaLnBrk="1" latinLnBrk="0" hangingPunct="1">
              <a:spcBef>
                <a:spcPct val="20000"/>
              </a:spcBef>
              <a:buClr>
                <a:schemeClr val="accent1"/>
              </a:buClr>
              <a:buSzPct val="85000"/>
              <a:buFont typeface="Wingdings 2"/>
              <a:buNone/>
              <a:defRPr kumimoji="0" sz="1500" b="1"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70000"/>
              <a:buFont typeface="Wingdings 2"/>
              <a:buNone/>
              <a:defRPr kumimoji="0" sz="1350" b="1"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65000"/>
              <a:buFont typeface="Wingdings 2"/>
              <a:buNone/>
              <a:defRPr kumimoji="0" sz="1200" b="1"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65000"/>
              <a:buFont typeface="Wingdings 2"/>
              <a:buNone/>
              <a:defRPr kumimoji="0" sz="1200" b="1"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a:lstStyle>
          <a:p>
            <a:pPr>
              <a:spcBef>
                <a:spcPts val="480"/>
              </a:spcBef>
              <a:buSzPts val="1800"/>
            </a:pPr>
            <a:r>
              <a:rPr lang="en-US" sz="4000" dirty="0">
                <a:solidFill>
                  <a:schemeClr val="accent2"/>
                </a:solidFill>
              </a:rPr>
              <a:t>What is the plot of the story?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82a36e2338_0_49"/>
          <p:cNvSpPr txBox="1">
            <a:spLocks noGrp="1"/>
          </p:cNvSpPr>
          <p:nvPr>
            <p:ph type="title"/>
          </p:nvPr>
        </p:nvSpPr>
        <p:spPr>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i="1"/>
              <a:t>How to Catch a Monster</a:t>
            </a:r>
            <a:endParaRPr i="1"/>
          </a:p>
        </p:txBody>
      </p:sp>
      <p:sp>
        <p:nvSpPr>
          <p:cNvPr id="238" name="Google Shape;238;g82a36e2338_0_49"/>
          <p:cNvSpPr txBox="1">
            <a:spLocks noGrp="1"/>
          </p:cNvSpPr>
          <p:nvPr>
            <p:ph type="body" idx="1"/>
          </p:nvPr>
        </p:nvSpPr>
        <p:spPr>
          <a:xfrm>
            <a:off x="457200" y="1391425"/>
            <a:ext cx="4660800" cy="494400"/>
          </a:xfrm>
          <a:prstGeom prst="rect">
            <a:avLst/>
          </a:prstGeom>
          <a:noFill/>
          <a:ln>
            <a:noFill/>
          </a:ln>
        </p:spPr>
        <p:txBody>
          <a:bodyPr spcFirstLastPara="1" wrap="square" lIns="45700" tIns="0" rIns="45700" bIns="0" anchor="ctr" anchorCtr="0">
            <a:noAutofit/>
          </a:bodyPr>
          <a:lstStyle/>
          <a:p>
            <a:pPr marL="0" lvl="0" indent="0" algn="l" rtl="0">
              <a:lnSpc>
                <a:spcPct val="100000"/>
              </a:lnSpc>
              <a:spcBef>
                <a:spcPts val="480"/>
              </a:spcBef>
              <a:spcAft>
                <a:spcPts val="0"/>
              </a:spcAft>
              <a:buSzPts val="2400"/>
              <a:buNone/>
            </a:pPr>
            <a:r>
              <a:rPr lang="en-US"/>
              <a:t>by Adam Wallace &amp; Andy Elkerton</a:t>
            </a:r>
            <a:endParaRPr/>
          </a:p>
        </p:txBody>
      </p:sp>
      <p:sp>
        <p:nvSpPr>
          <p:cNvPr id="240" name="Google Shape;240;g82a36e2338_0_49"/>
          <p:cNvSpPr txBox="1">
            <a:spLocks noGrp="1"/>
          </p:cNvSpPr>
          <p:nvPr>
            <p:ph type="body" sz="half" idx="3"/>
          </p:nvPr>
        </p:nvSpPr>
        <p:spPr>
          <a:xfrm>
            <a:off x="457200" y="2571750"/>
            <a:ext cx="4041775" cy="1176930"/>
          </a:xfrm>
          <a:prstGeom prst="rect">
            <a:avLst/>
          </a:prstGeom>
          <a:noFill/>
          <a:ln>
            <a:noFill/>
          </a:ln>
        </p:spPr>
        <p:txBody>
          <a:bodyPr spcFirstLastPara="1" wrap="square" lIns="91425" tIns="0" rIns="91425" bIns="45700" anchor="ctr" anchorCtr="0">
            <a:noAutofit/>
          </a:bodyPr>
          <a:lstStyle/>
          <a:p>
            <a:pPr marL="0" lvl="0" indent="0" algn="l" rtl="0">
              <a:lnSpc>
                <a:spcPct val="100000"/>
              </a:lnSpc>
              <a:spcBef>
                <a:spcPts val="480"/>
              </a:spcBef>
              <a:spcAft>
                <a:spcPts val="0"/>
              </a:spcAft>
              <a:buSzPts val="1800"/>
              <a:buNone/>
            </a:pPr>
            <a:r>
              <a:rPr lang="en-US" sz="2400" dirty="0">
                <a:solidFill>
                  <a:schemeClr val="dk2"/>
                </a:solidFill>
              </a:rPr>
              <a:t>If you hear a change in the plot of the story, raise your hand!</a:t>
            </a:r>
            <a:endParaRPr dirty="0"/>
          </a:p>
        </p:txBody>
      </p:sp>
      <p:pic>
        <p:nvPicPr>
          <p:cNvPr id="6" name="Google Shape;113;g82b36de8fe_0_23">
            <a:extLst>
              <a:ext uri="{FF2B5EF4-FFF2-40B4-BE49-F238E27FC236}">
                <a16:creationId xmlns:a16="http://schemas.microsoft.com/office/drawing/2014/main" id="{8CA3BBE8-2AA0-42B9-844C-522A8B4D1865}"/>
              </a:ext>
            </a:extLst>
          </p:cNvPr>
          <p:cNvPicPr preferRelativeResize="0"/>
          <p:nvPr/>
        </p:nvPicPr>
        <p:blipFill rotWithShape="1">
          <a:blip r:embed="rId3">
            <a:alphaModFix/>
          </a:blip>
          <a:srcRect/>
          <a:stretch/>
        </p:blipFill>
        <p:spPr>
          <a:xfrm rot="21275320">
            <a:off x="6042657" y="1937964"/>
            <a:ext cx="2444500" cy="24445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82b36de8fe_0_119"/>
          <p:cNvSpPr txBox="1">
            <a:spLocks noGrp="1"/>
          </p:cNvSpPr>
          <p:nvPr>
            <p:ph type="title"/>
          </p:nvPr>
        </p:nvSpPr>
        <p:spPr>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i="1"/>
              <a:t>How to Catch a Monster</a:t>
            </a:r>
            <a:endParaRPr i="1"/>
          </a:p>
        </p:txBody>
      </p:sp>
      <p:sp>
        <p:nvSpPr>
          <p:cNvPr id="253" name="Google Shape;253;g82b36de8fe_0_119"/>
          <p:cNvSpPr txBox="1">
            <a:spLocks noGrp="1"/>
          </p:cNvSpPr>
          <p:nvPr>
            <p:ph type="body" idx="1"/>
          </p:nvPr>
        </p:nvSpPr>
        <p:spPr>
          <a:xfrm>
            <a:off x="457200" y="1391425"/>
            <a:ext cx="4660800" cy="494400"/>
          </a:xfrm>
          <a:prstGeom prst="rect">
            <a:avLst/>
          </a:prstGeom>
          <a:noFill/>
          <a:ln>
            <a:noFill/>
          </a:ln>
        </p:spPr>
        <p:txBody>
          <a:bodyPr spcFirstLastPara="1" wrap="square" lIns="45700" tIns="0" rIns="45700" bIns="0" anchor="ctr" anchorCtr="0">
            <a:noAutofit/>
          </a:bodyPr>
          <a:lstStyle/>
          <a:p>
            <a:pPr marL="0" lvl="0" indent="0" algn="l" rtl="0">
              <a:lnSpc>
                <a:spcPct val="100000"/>
              </a:lnSpc>
              <a:spcBef>
                <a:spcPts val="480"/>
              </a:spcBef>
              <a:spcAft>
                <a:spcPts val="0"/>
              </a:spcAft>
              <a:buSzPts val="2400"/>
              <a:buNone/>
            </a:pPr>
            <a:r>
              <a:rPr lang="en-US"/>
              <a:t>by Adam Wallace &amp; Andy Elkerton</a:t>
            </a:r>
            <a:endParaRPr/>
          </a:p>
        </p:txBody>
      </p:sp>
      <p:pic>
        <p:nvPicPr>
          <p:cNvPr id="6" name="Google Shape;113;g82b36de8fe_0_23">
            <a:extLst>
              <a:ext uri="{FF2B5EF4-FFF2-40B4-BE49-F238E27FC236}">
                <a16:creationId xmlns:a16="http://schemas.microsoft.com/office/drawing/2014/main" id="{2781971E-3E06-4733-A2FF-2C0F61454C60}"/>
              </a:ext>
            </a:extLst>
          </p:cNvPr>
          <p:cNvPicPr preferRelativeResize="0"/>
          <p:nvPr/>
        </p:nvPicPr>
        <p:blipFill rotWithShape="1">
          <a:blip r:embed="rId3">
            <a:alphaModFix/>
          </a:blip>
          <a:srcRect/>
          <a:stretch/>
        </p:blipFill>
        <p:spPr>
          <a:xfrm rot="21275320">
            <a:off x="567016" y="2271324"/>
            <a:ext cx="2444500" cy="2444500"/>
          </a:xfrm>
          <a:prstGeom prst="rect">
            <a:avLst/>
          </a:prstGeom>
          <a:ln>
            <a:noFill/>
          </a:ln>
          <a:effectLst>
            <a:outerShdw blurRad="292100" dist="139700" dir="2700000" algn="tl" rotWithShape="0">
              <a:srgbClr val="333333">
                <a:alpha val="65000"/>
              </a:srgbClr>
            </a:outerShdw>
          </a:effectLst>
        </p:spPr>
      </p:pic>
      <p:sp>
        <p:nvSpPr>
          <p:cNvPr id="9" name="Google Shape;223;g82b36de8fe_0_100">
            <a:extLst>
              <a:ext uri="{FF2B5EF4-FFF2-40B4-BE49-F238E27FC236}">
                <a16:creationId xmlns:a16="http://schemas.microsoft.com/office/drawing/2014/main" id="{08141470-6F2F-485D-9CCD-AD071FB52B5F}"/>
              </a:ext>
            </a:extLst>
          </p:cNvPr>
          <p:cNvSpPr txBox="1">
            <a:spLocks/>
          </p:cNvSpPr>
          <p:nvPr/>
        </p:nvSpPr>
        <p:spPr>
          <a:xfrm>
            <a:off x="4645025" y="2161506"/>
            <a:ext cx="4041775" cy="2043040"/>
          </a:xfrm>
          <a:prstGeom prst="rect">
            <a:avLst/>
          </a:prstGeom>
          <a:noFill/>
          <a:ln>
            <a:noFill/>
          </a:ln>
        </p:spPr>
        <p:txBody>
          <a:bodyPr spcFirstLastPara="1" vert="horz" wrap="square" lIns="91425" tIns="0" rIns="91425" bIns="45700" anchor="ctr" anchorCtr="0">
            <a:noAutofit/>
          </a:bodyPr>
          <a:lstStyle>
            <a:lvl1pPr marL="0" indent="0" algn="l" rtl="0" eaLnBrk="1" latinLnBrk="0" hangingPunct="1">
              <a:spcBef>
                <a:spcPct val="20000"/>
              </a:spcBef>
              <a:buClr>
                <a:schemeClr val="accent4"/>
              </a:buClr>
              <a:buSzPct val="100000"/>
              <a:buFont typeface="Arial" panose="020B0604020202020204" pitchFamily="34" charset="0"/>
              <a:buNone/>
              <a:tabLst/>
              <a:defRPr kumimoji="0" sz="2400" b="1" kern="1200" cap="none" baseline="0">
                <a:solidFill>
                  <a:schemeClr val="tx2"/>
                </a:solidFill>
                <a:effectLst/>
                <a:latin typeface="Calibri"/>
                <a:ea typeface="+mn-ea"/>
                <a:cs typeface="Calibri"/>
              </a:defRPr>
            </a:lvl1pPr>
            <a:lvl2pPr marL="480035" indent="-185156" algn="l" rtl="0" eaLnBrk="1" latinLnBrk="0" hangingPunct="1">
              <a:spcBef>
                <a:spcPct val="20000"/>
              </a:spcBef>
              <a:buClr>
                <a:schemeClr val="accent1"/>
              </a:buClr>
              <a:buSzPct val="85000"/>
              <a:buFont typeface="Wingdings 2"/>
              <a:buNone/>
              <a:defRPr kumimoji="0" sz="1500" b="1"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70000"/>
              <a:buFont typeface="Wingdings 2"/>
              <a:buNone/>
              <a:defRPr kumimoji="0" sz="1350" b="1"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65000"/>
              <a:buFont typeface="Wingdings 2"/>
              <a:buNone/>
              <a:defRPr kumimoji="0" sz="1200" b="1"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65000"/>
              <a:buFont typeface="Wingdings 2"/>
              <a:buNone/>
              <a:defRPr kumimoji="0" sz="1200" b="1"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a:lstStyle>
          <a:p>
            <a:pPr>
              <a:spcBef>
                <a:spcPts val="480"/>
              </a:spcBef>
              <a:buSzPts val="1800"/>
            </a:pPr>
            <a:r>
              <a:rPr lang="en-US" sz="4000" dirty="0">
                <a:solidFill>
                  <a:schemeClr val="accent2"/>
                </a:solidFill>
              </a:rPr>
              <a:t>Who are the characters?</a:t>
            </a:r>
          </a:p>
          <a:p>
            <a:pPr>
              <a:spcBef>
                <a:spcPts val="480"/>
              </a:spcBef>
              <a:buSzPts val="1800"/>
            </a:pPr>
            <a:r>
              <a:rPr lang="en-US" sz="4000" dirty="0">
                <a:solidFill>
                  <a:schemeClr val="accent2"/>
                </a:solidFill>
              </a:rPr>
              <a:t>What is the plot?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82b36de8fe_0_139"/>
          <p:cNvSpPr txBox="1">
            <a:spLocks noGrp="1"/>
          </p:cNvSpPr>
          <p:nvPr>
            <p:ph type="title"/>
          </p:nvPr>
        </p:nvSpPr>
        <p:spPr>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1800"/>
              <a:buNone/>
            </a:pPr>
            <a:r>
              <a:rPr lang="en-US" dirty="0"/>
              <a:t>Cognitive Comic</a:t>
            </a:r>
            <a:endParaRPr dirty="0"/>
          </a:p>
        </p:txBody>
      </p:sp>
      <p:sp>
        <p:nvSpPr>
          <p:cNvPr id="261" name="Google Shape;261;g82b36de8fe_0_139"/>
          <p:cNvSpPr txBox="1">
            <a:spLocks noGrp="1"/>
          </p:cNvSpPr>
          <p:nvPr>
            <p:ph sz="half" idx="1"/>
          </p:nvPr>
        </p:nvSpPr>
        <p:spPr>
          <a:xfrm>
            <a:off x="457200" y="1440064"/>
            <a:ext cx="4038600" cy="2318121"/>
          </a:xfrm>
          <a:prstGeom prst="rect">
            <a:avLst/>
          </a:prstGeom>
          <a:noFill/>
          <a:ln>
            <a:noFill/>
          </a:ln>
        </p:spPr>
        <p:txBody>
          <a:bodyPr spcFirstLastPara="1" wrap="square" lIns="91425" tIns="45700" rIns="91425" bIns="45700" anchor="ctr" anchorCtr="0">
            <a:noAutofit/>
          </a:bodyPr>
          <a:lstStyle/>
          <a:p>
            <a:pPr marL="457200" lvl="0" indent="-381000" algn="l" rtl="0">
              <a:lnSpc>
                <a:spcPct val="100000"/>
              </a:lnSpc>
              <a:spcBef>
                <a:spcPts val="480"/>
              </a:spcBef>
              <a:spcAft>
                <a:spcPts val="0"/>
              </a:spcAft>
              <a:buSzPts val="2400"/>
              <a:buChar char="•"/>
            </a:pPr>
            <a:r>
              <a:rPr lang="en-US" dirty="0"/>
              <a:t>Write and draw a story about your own monster.</a:t>
            </a:r>
            <a:endParaRPr dirty="0"/>
          </a:p>
          <a:p>
            <a:pPr marL="457200" lvl="0" indent="-381000" algn="l" rtl="0">
              <a:lnSpc>
                <a:spcPct val="100000"/>
              </a:lnSpc>
              <a:spcBef>
                <a:spcPts val="0"/>
              </a:spcBef>
              <a:spcAft>
                <a:spcPts val="0"/>
              </a:spcAft>
              <a:buSzPts val="2400"/>
              <a:buChar char="•"/>
            </a:pPr>
            <a:r>
              <a:rPr lang="en-US" dirty="0"/>
              <a:t>Make sure to include:</a:t>
            </a:r>
            <a:endParaRPr dirty="0"/>
          </a:p>
          <a:p>
            <a:pPr marL="914400" lvl="1" indent="-325755" algn="l" rtl="0">
              <a:lnSpc>
                <a:spcPct val="100000"/>
              </a:lnSpc>
              <a:spcBef>
                <a:spcPts val="0"/>
              </a:spcBef>
              <a:spcAft>
                <a:spcPts val="0"/>
              </a:spcAft>
              <a:buSzPts val="1530"/>
              <a:buFont typeface="Arial" panose="020B0604020202020204" pitchFamily="34" charset="0"/>
              <a:buChar char="•"/>
            </a:pPr>
            <a:r>
              <a:rPr lang="en-US" dirty="0"/>
              <a:t>Characters</a:t>
            </a:r>
            <a:endParaRPr dirty="0"/>
          </a:p>
          <a:p>
            <a:pPr marL="914400" lvl="1" indent="-325755" algn="l" rtl="0">
              <a:lnSpc>
                <a:spcPct val="100000"/>
              </a:lnSpc>
              <a:spcBef>
                <a:spcPts val="0"/>
              </a:spcBef>
              <a:spcAft>
                <a:spcPts val="0"/>
              </a:spcAft>
              <a:buSzPts val="1530"/>
              <a:buFont typeface="Arial" panose="020B0604020202020204" pitchFamily="34" charset="0"/>
              <a:buChar char="•"/>
            </a:pPr>
            <a:r>
              <a:rPr lang="en-US" dirty="0"/>
              <a:t>Setting</a:t>
            </a:r>
            <a:endParaRPr dirty="0"/>
          </a:p>
          <a:p>
            <a:pPr marL="914400" lvl="1" indent="-325755" algn="l" rtl="0">
              <a:lnSpc>
                <a:spcPct val="100000"/>
              </a:lnSpc>
              <a:spcBef>
                <a:spcPts val="0"/>
              </a:spcBef>
              <a:spcAft>
                <a:spcPts val="0"/>
              </a:spcAft>
              <a:buSzPts val="1530"/>
              <a:buFont typeface="Arial" panose="020B0604020202020204" pitchFamily="34" charset="0"/>
              <a:buChar char="•"/>
            </a:pPr>
            <a:r>
              <a:rPr lang="en-US" dirty="0"/>
              <a:t>Plot</a:t>
            </a:r>
            <a:endParaRPr dirty="0"/>
          </a:p>
        </p:txBody>
      </p:sp>
      <p:pic>
        <p:nvPicPr>
          <p:cNvPr id="262" name="Google Shape;262;g82b36de8fe_0_139"/>
          <p:cNvPicPr preferRelativeResize="0">
            <a:picLocks noChangeAspect="1"/>
          </p:cNvPicPr>
          <p:nvPr/>
        </p:nvPicPr>
        <p:blipFill rotWithShape="1">
          <a:blip r:embed="rId3">
            <a:alphaModFix/>
          </a:blip>
          <a:srcRect/>
          <a:stretch/>
        </p:blipFill>
        <p:spPr>
          <a:xfrm rot="540000">
            <a:off x="6583864" y="1091800"/>
            <a:ext cx="1921656" cy="246888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82b36de8fe_0_148"/>
          <p:cNvSpPr txBox="1">
            <a:spLocks noGrp="1"/>
          </p:cNvSpPr>
          <p:nvPr>
            <p:ph type="title"/>
          </p:nvPr>
        </p:nvSpPr>
        <p:spPr>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dirty="0"/>
              <a:t>Beginning Your Story</a:t>
            </a:r>
            <a:endParaRPr dirty="0"/>
          </a:p>
        </p:txBody>
      </p:sp>
      <p:sp>
        <p:nvSpPr>
          <p:cNvPr id="268" name="Google Shape;268;g82b36de8fe_0_148"/>
          <p:cNvSpPr txBox="1">
            <a:spLocks noGrp="1"/>
          </p:cNvSpPr>
          <p:nvPr>
            <p:ph idx="1"/>
          </p:nvPr>
        </p:nvSpPr>
        <p:spPr>
          <a:xfrm>
            <a:off x="457200" y="1451610"/>
            <a:ext cx="8229600" cy="2867585"/>
          </a:xfrm>
          <a:prstGeom prst="rect">
            <a:avLst/>
          </a:prstGeom>
          <a:noFill/>
          <a:ln>
            <a:noFill/>
          </a:ln>
        </p:spPr>
        <p:txBody>
          <a:bodyPr spcFirstLastPara="1" wrap="square" lIns="91425" tIns="45700" rIns="91425" bIns="45700" anchor="ctr" anchorCtr="0">
            <a:noAutofit/>
          </a:bodyPr>
          <a:lstStyle/>
          <a:p>
            <a:pPr marL="457200" lvl="0" indent="-393700" algn="l" rtl="0">
              <a:lnSpc>
                <a:spcPct val="100000"/>
              </a:lnSpc>
              <a:spcBef>
                <a:spcPts val="520"/>
              </a:spcBef>
              <a:spcAft>
                <a:spcPts val="0"/>
              </a:spcAft>
              <a:buSzPts val="2600"/>
              <a:buChar char="•"/>
            </a:pPr>
            <a:r>
              <a:rPr lang="en-US" dirty="0"/>
              <a:t>One day, _______.</a:t>
            </a:r>
            <a:endParaRPr dirty="0"/>
          </a:p>
          <a:p>
            <a:pPr marL="457200" lvl="0" indent="-393700" algn="l" rtl="0">
              <a:lnSpc>
                <a:spcPct val="100000"/>
              </a:lnSpc>
              <a:spcBef>
                <a:spcPts val="0"/>
              </a:spcBef>
              <a:spcAft>
                <a:spcPts val="0"/>
              </a:spcAft>
              <a:buSzPts val="2600"/>
              <a:buChar char="•"/>
            </a:pPr>
            <a:r>
              <a:rPr lang="en-US" dirty="0"/>
              <a:t>One night, _______.</a:t>
            </a:r>
            <a:endParaRPr dirty="0"/>
          </a:p>
          <a:p>
            <a:pPr marL="457200" lvl="0" indent="-393700" algn="l" rtl="0">
              <a:lnSpc>
                <a:spcPct val="100000"/>
              </a:lnSpc>
              <a:spcBef>
                <a:spcPts val="0"/>
              </a:spcBef>
              <a:spcAft>
                <a:spcPts val="0"/>
              </a:spcAft>
              <a:buSzPts val="2600"/>
              <a:buChar char="•"/>
            </a:pPr>
            <a:r>
              <a:rPr lang="en-US" dirty="0"/>
              <a:t>On a _____ day, _____.</a:t>
            </a:r>
            <a:endParaRPr dirty="0"/>
          </a:p>
          <a:p>
            <a:pPr marL="457200" lvl="0" indent="-393700" algn="l" rtl="0">
              <a:lnSpc>
                <a:spcPct val="100000"/>
              </a:lnSpc>
              <a:spcBef>
                <a:spcPts val="0"/>
              </a:spcBef>
              <a:spcAft>
                <a:spcPts val="0"/>
              </a:spcAft>
              <a:buSzPts val="2600"/>
              <a:buChar char="•"/>
            </a:pPr>
            <a:r>
              <a:rPr lang="en-US" dirty="0"/>
              <a:t>I was with my monster [monster’s name].</a:t>
            </a:r>
            <a:endParaRPr dirty="0"/>
          </a:p>
          <a:p>
            <a:pPr marL="457200" lvl="0" indent="-393700" algn="l" rtl="0">
              <a:lnSpc>
                <a:spcPct val="100000"/>
              </a:lnSpc>
              <a:spcBef>
                <a:spcPts val="0"/>
              </a:spcBef>
              <a:spcAft>
                <a:spcPts val="0"/>
              </a:spcAft>
              <a:buSzPts val="2600"/>
              <a:buChar char="•"/>
            </a:pPr>
            <a:r>
              <a:rPr lang="en-US" dirty="0"/>
              <a:t>We were ________.</a:t>
            </a:r>
            <a:endParaRPr dirty="0"/>
          </a:p>
          <a:p>
            <a:pPr marL="457200" lvl="0" indent="-393700" algn="l" rtl="0">
              <a:lnSpc>
                <a:spcPct val="100000"/>
              </a:lnSpc>
              <a:spcBef>
                <a:spcPts val="0"/>
              </a:spcBef>
              <a:spcAft>
                <a:spcPts val="0"/>
              </a:spcAft>
              <a:buSzPts val="2600"/>
              <a:buChar char="•"/>
            </a:pPr>
            <a:r>
              <a:rPr lang="en-US" dirty="0"/>
              <a:t>I was ________.</a:t>
            </a:r>
            <a:endParaRPr dirty="0"/>
          </a:p>
          <a:p>
            <a:pPr marL="457200" lvl="0" indent="-393700" algn="l" rtl="0">
              <a:lnSpc>
                <a:spcPct val="100000"/>
              </a:lnSpc>
              <a:spcBef>
                <a:spcPts val="0"/>
              </a:spcBef>
              <a:spcAft>
                <a:spcPts val="0"/>
              </a:spcAft>
              <a:buSzPts val="2600"/>
              <a:buChar char="•"/>
            </a:pPr>
            <a:r>
              <a:rPr lang="en-US" dirty="0"/>
              <a:t>My monster [monster’s name] was ______.</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82b36de8fe_0_154"/>
          <p:cNvSpPr txBox="1">
            <a:spLocks noGrp="1"/>
          </p:cNvSpPr>
          <p:nvPr>
            <p:ph type="title"/>
          </p:nvPr>
        </p:nvSpPr>
        <p:spPr>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dirty="0"/>
              <a:t>Describing What Happens</a:t>
            </a:r>
            <a:endParaRPr dirty="0"/>
          </a:p>
        </p:txBody>
      </p:sp>
      <p:sp>
        <p:nvSpPr>
          <p:cNvPr id="274" name="Google Shape;274;g82b36de8fe_0_154"/>
          <p:cNvSpPr txBox="1">
            <a:spLocks noGrp="1"/>
          </p:cNvSpPr>
          <p:nvPr>
            <p:ph idx="1"/>
          </p:nvPr>
        </p:nvSpPr>
        <p:spPr>
          <a:xfrm>
            <a:off x="457200" y="1451610"/>
            <a:ext cx="8229600" cy="2523341"/>
          </a:xfrm>
          <a:prstGeom prst="rect">
            <a:avLst/>
          </a:prstGeom>
          <a:noFill/>
          <a:ln>
            <a:noFill/>
          </a:ln>
        </p:spPr>
        <p:txBody>
          <a:bodyPr spcFirstLastPara="1" wrap="square" lIns="91425" tIns="45700" rIns="91425" bIns="45700" anchor="ctr" anchorCtr="0">
            <a:noAutofit/>
          </a:bodyPr>
          <a:lstStyle/>
          <a:p>
            <a:pPr marL="457200" lvl="0" indent="-393700" algn="l" rtl="0">
              <a:lnSpc>
                <a:spcPct val="100000"/>
              </a:lnSpc>
              <a:spcBef>
                <a:spcPts val="520"/>
              </a:spcBef>
              <a:spcAft>
                <a:spcPts val="0"/>
              </a:spcAft>
              <a:buSzPts val="2600"/>
              <a:buChar char="•"/>
            </a:pPr>
            <a:r>
              <a:rPr lang="en-US" dirty="0"/>
              <a:t>I was thinking/My monster was thinking ______. </a:t>
            </a:r>
            <a:endParaRPr dirty="0"/>
          </a:p>
          <a:p>
            <a:pPr marL="457200" lvl="0" indent="-393700" algn="l" rtl="0">
              <a:lnSpc>
                <a:spcPct val="100000"/>
              </a:lnSpc>
              <a:spcBef>
                <a:spcPts val="0"/>
              </a:spcBef>
              <a:spcAft>
                <a:spcPts val="0"/>
              </a:spcAft>
              <a:buSzPts val="2600"/>
              <a:buChar char="•"/>
            </a:pPr>
            <a:r>
              <a:rPr lang="en-US" dirty="0"/>
              <a:t>I was sad/My monster was sad because ______.</a:t>
            </a:r>
            <a:endParaRPr dirty="0"/>
          </a:p>
          <a:p>
            <a:pPr marL="457200" lvl="0" indent="-393700" algn="l" rtl="0">
              <a:lnSpc>
                <a:spcPct val="100000"/>
              </a:lnSpc>
              <a:spcBef>
                <a:spcPts val="0"/>
              </a:spcBef>
              <a:spcAft>
                <a:spcPts val="0"/>
              </a:spcAft>
              <a:buSzPts val="2600"/>
              <a:buChar char="•"/>
            </a:pPr>
            <a:r>
              <a:rPr lang="en-US" dirty="0"/>
              <a:t>I saw/My monster saw ______.</a:t>
            </a:r>
            <a:endParaRPr dirty="0"/>
          </a:p>
          <a:p>
            <a:pPr marL="457200" lvl="0" indent="-393700" algn="l" rtl="0">
              <a:lnSpc>
                <a:spcPct val="100000"/>
              </a:lnSpc>
              <a:spcBef>
                <a:spcPts val="0"/>
              </a:spcBef>
              <a:spcAft>
                <a:spcPts val="0"/>
              </a:spcAft>
              <a:buSzPts val="2600"/>
              <a:buChar char="•"/>
            </a:pPr>
            <a:r>
              <a:rPr lang="en-US" dirty="0"/>
              <a:t>I heard/My monster heard ______.</a:t>
            </a:r>
            <a:endParaRPr dirty="0"/>
          </a:p>
          <a:p>
            <a:pPr marL="457200" lvl="0" indent="-393700" algn="l" rtl="0">
              <a:lnSpc>
                <a:spcPct val="100000"/>
              </a:lnSpc>
              <a:spcBef>
                <a:spcPts val="0"/>
              </a:spcBef>
              <a:spcAft>
                <a:spcPts val="0"/>
              </a:spcAft>
              <a:buSzPts val="2600"/>
              <a:buChar char="•"/>
            </a:pPr>
            <a:r>
              <a:rPr lang="en-US" dirty="0"/>
              <a:t>Then ______.</a:t>
            </a:r>
            <a:endParaRPr dirty="0"/>
          </a:p>
          <a:p>
            <a:pPr marL="457200" lvl="0" indent="-393700" algn="l" rtl="0">
              <a:lnSpc>
                <a:spcPct val="100000"/>
              </a:lnSpc>
              <a:spcBef>
                <a:spcPts val="0"/>
              </a:spcBef>
              <a:spcAft>
                <a:spcPts val="0"/>
              </a:spcAft>
              <a:buSzPts val="2600"/>
              <a:buChar char="•"/>
            </a:pPr>
            <a:r>
              <a:rPr lang="en-US" dirty="0"/>
              <a:t>After that, ______.</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g82b36de8fe_0_161"/>
          <p:cNvSpPr txBox="1">
            <a:spLocks noGrp="1"/>
          </p:cNvSpPr>
          <p:nvPr>
            <p:ph type="title"/>
          </p:nvPr>
        </p:nvSpPr>
        <p:spPr>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dirty="0"/>
              <a:t>Ending With a Feeling</a:t>
            </a:r>
            <a:endParaRPr dirty="0"/>
          </a:p>
        </p:txBody>
      </p:sp>
      <p:sp>
        <p:nvSpPr>
          <p:cNvPr id="280" name="Google Shape;280;g82b36de8fe_0_161"/>
          <p:cNvSpPr txBox="1">
            <a:spLocks noGrp="1"/>
          </p:cNvSpPr>
          <p:nvPr>
            <p:ph idx="1"/>
          </p:nvPr>
        </p:nvSpPr>
        <p:spPr>
          <a:xfrm>
            <a:off x="457200" y="1451610"/>
            <a:ext cx="8229600" cy="2587886"/>
          </a:xfrm>
          <a:prstGeom prst="rect">
            <a:avLst/>
          </a:prstGeom>
          <a:noFill/>
          <a:ln>
            <a:noFill/>
          </a:ln>
        </p:spPr>
        <p:txBody>
          <a:bodyPr spcFirstLastPara="1" wrap="square" lIns="91425" tIns="45700" rIns="91425" bIns="45700" anchor="ctr" anchorCtr="0">
            <a:noAutofit/>
          </a:bodyPr>
          <a:lstStyle/>
          <a:p>
            <a:pPr marL="457200" lvl="0" indent="-393700" algn="l" rtl="0">
              <a:lnSpc>
                <a:spcPct val="100000"/>
              </a:lnSpc>
              <a:spcBef>
                <a:spcPts val="520"/>
              </a:spcBef>
              <a:spcAft>
                <a:spcPts val="0"/>
              </a:spcAft>
              <a:buSzPts val="2600"/>
              <a:buChar char="•"/>
            </a:pPr>
            <a:r>
              <a:rPr lang="en-US" dirty="0"/>
              <a:t>I felt _____ because ______.</a:t>
            </a:r>
            <a:endParaRPr dirty="0"/>
          </a:p>
          <a:p>
            <a:pPr marL="457200" lvl="0" indent="-393700" algn="l" rtl="0">
              <a:lnSpc>
                <a:spcPct val="100000"/>
              </a:lnSpc>
              <a:spcBef>
                <a:spcPts val="0"/>
              </a:spcBef>
              <a:spcAft>
                <a:spcPts val="0"/>
              </a:spcAft>
              <a:buSzPts val="2600"/>
              <a:buChar char="•"/>
            </a:pPr>
            <a:r>
              <a:rPr lang="en-US" dirty="0"/>
              <a:t>My monster felt _____ because ______.</a:t>
            </a:r>
            <a:endParaRPr dirty="0"/>
          </a:p>
          <a:p>
            <a:pPr marL="457200" lvl="0" indent="-393700" algn="l" rtl="0">
              <a:lnSpc>
                <a:spcPct val="100000"/>
              </a:lnSpc>
              <a:spcBef>
                <a:spcPts val="0"/>
              </a:spcBef>
              <a:spcAft>
                <a:spcPts val="0"/>
              </a:spcAft>
              <a:buSzPts val="2600"/>
              <a:buChar char="•"/>
            </a:pPr>
            <a:r>
              <a:rPr lang="en-US" dirty="0"/>
              <a:t>It was _________.</a:t>
            </a:r>
            <a:endParaRPr dirty="0"/>
          </a:p>
          <a:p>
            <a:pPr marL="457200" lvl="0" indent="-393700" algn="l" rtl="0">
              <a:lnSpc>
                <a:spcPct val="100000"/>
              </a:lnSpc>
              <a:spcBef>
                <a:spcPts val="0"/>
              </a:spcBef>
              <a:spcAft>
                <a:spcPts val="0"/>
              </a:spcAft>
              <a:buSzPts val="2600"/>
              <a:buChar char="•"/>
            </a:pPr>
            <a:r>
              <a:rPr lang="en-US" dirty="0"/>
              <a:t>I hope ________.</a:t>
            </a:r>
            <a:endParaRPr dirty="0"/>
          </a:p>
          <a:p>
            <a:pPr marL="457200" lvl="0" indent="-393700" algn="l" rtl="0">
              <a:lnSpc>
                <a:spcPct val="100000"/>
              </a:lnSpc>
              <a:spcBef>
                <a:spcPts val="0"/>
              </a:spcBef>
              <a:spcAft>
                <a:spcPts val="0"/>
              </a:spcAft>
              <a:buSzPts val="2600"/>
              <a:buChar char="•"/>
            </a:pPr>
            <a:r>
              <a:rPr lang="en-US" dirty="0"/>
              <a:t>At last _______.</a:t>
            </a:r>
            <a:endParaRPr dirty="0"/>
          </a:p>
          <a:p>
            <a:pPr marL="457200" lvl="0" indent="-393700" algn="l" rtl="0">
              <a:lnSpc>
                <a:spcPct val="100000"/>
              </a:lnSpc>
              <a:spcBef>
                <a:spcPts val="0"/>
              </a:spcBef>
              <a:spcAft>
                <a:spcPts val="0"/>
              </a:spcAft>
              <a:buSzPts val="2600"/>
              <a:buChar char="•"/>
            </a:pPr>
            <a:r>
              <a:rPr lang="en-US" dirty="0"/>
              <a:t>Next time _______.</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82b36de8fe_0_167"/>
          <p:cNvSpPr txBox="1">
            <a:spLocks noGrp="1"/>
          </p:cNvSpPr>
          <p:nvPr>
            <p:ph type="title"/>
          </p:nvPr>
        </p:nvSpPr>
        <p:spPr>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1800"/>
              <a:buNone/>
            </a:pPr>
            <a:r>
              <a:rPr lang="en-US"/>
              <a:t>Two Stars and a Wish</a:t>
            </a:r>
            <a:endParaRPr/>
          </a:p>
        </p:txBody>
      </p:sp>
      <p:sp>
        <p:nvSpPr>
          <p:cNvPr id="286" name="Google Shape;286;g82b36de8fe_0_167"/>
          <p:cNvSpPr txBox="1">
            <a:spLocks noGrp="1"/>
          </p:cNvSpPr>
          <p:nvPr>
            <p:ph sz="half" idx="1"/>
          </p:nvPr>
        </p:nvSpPr>
        <p:spPr>
          <a:xfrm>
            <a:off x="457199" y="1440064"/>
            <a:ext cx="4986472" cy="2567914"/>
          </a:xfrm>
          <a:prstGeom prst="rect">
            <a:avLst/>
          </a:prstGeom>
          <a:noFill/>
          <a:ln>
            <a:noFill/>
          </a:ln>
        </p:spPr>
        <p:txBody>
          <a:bodyPr spcFirstLastPara="1" wrap="square" lIns="91425" tIns="45700" rIns="91425" bIns="45700" anchor="ctr" anchorCtr="0">
            <a:noAutofit/>
          </a:bodyPr>
          <a:lstStyle/>
          <a:p>
            <a:pPr marL="76200" lvl="0" indent="0" algn="l" rtl="0">
              <a:lnSpc>
                <a:spcPct val="100000"/>
              </a:lnSpc>
              <a:spcBef>
                <a:spcPts val="480"/>
              </a:spcBef>
              <a:spcAft>
                <a:spcPts val="1200"/>
              </a:spcAft>
              <a:buSzPts val="2400"/>
              <a:buNone/>
            </a:pPr>
            <a:r>
              <a:rPr lang="en-US" b="1" dirty="0">
                <a:solidFill>
                  <a:schemeClr val="accent2"/>
                </a:solidFill>
              </a:rPr>
              <a:t>Two stars: 	</a:t>
            </a:r>
            <a:r>
              <a:rPr lang="en-US" dirty="0"/>
              <a:t>What did your 			partner do well in 			their writing?</a:t>
            </a:r>
            <a:endParaRPr dirty="0"/>
          </a:p>
          <a:p>
            <a:pPr marL="76200" lvl="0" indent="0" algn="l" rtl="0">
              <a:lnSpc>
                <a:spcPct val="100000"/>
              </a:lnSpc>
              <a:spcBef>
                <a:spcPts val="0"/>
              </a:spcBef>
              <a:spcAft>
                <a:spcPts val="0"/>
              </a:spcAft>
              <a:buSzPts val="2400"/>
              <a:buNone/>
            </a:pPr>
            <a:r>
              <a:rPr lang="en-US" b="1" dirty="0">
                <a:solidFill>
                  <a:schemeClr val="accent2"/>
                </a:solidFill>
              </a:rPr>
              <a:t>One wish: 	</a:t>
            </a:r>
            <a:r>
              <a:rPr lang="en-US" dirty="0"/>
              <a:t>What could your 			partner do to make 			their story even better?</a:t>
            </a:r>
            <a:endParaRPr dirty="0"/>
          </a:p>
        </p:txBody>
      </p:sp>
      <p:pic>
        <p:nvPicPr>
          <p:cNvPr id="3" name="Picture 2" descr="Two Stars and a Wish strategy card">
            <a:extLst>
              <a:ext uri="{FF2B5EF4-FFF2-40B4-BE49-F238E27FC236}">
                <a16:creationId xmlns:a16="http://schemas.microsoft.com/office/drawing/2014/main" id="{6AE7A1A5-4D57-4FFF-8543-D63A475798C6}"/>
              </a:ext>
            </a:extLst>
          </p:cNvPr>
          <p:cNvPicPr>
            <a:picLocks noChangeAspect="1"/>
          </p:cNvPicPr>
          <p:nvPr/>
        </p:nvPicPr>
        <p:blipFill>
          <a:blip r:embed="rId3"/>
          <a:stretch>
            <a:fillRect/>
          </a:stretch>
        </p:blipFill>
        <p:spPr>
          <a:xfrm rot="540000">
            <a:off x="6602697" y="1090318"/>
            <a:ext cx="1902708" cy="246888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g82b36de8fe_0_0"/>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5000"/>
              <a:buNone/>
            </a:pPr>
            <a:r>
              <a:rPr lang="en-US"/>
              <a:t>Essential Question</a:t>
            </a:r>
            <a:endParaRPr/>
          </a:p>
        </p:txBody>
      </p:sp>
      <p:sp>
        <p:nvSpPr>
          <p:cNvPr id="93" name="Google Shape;93;g82b36de8fe_0_0"/>
          <p:cNvSpPr txBox="1">
            <a:spLocks noGrp="1"/>
          </p:cNvSpPr>
          <p:nvPr>
            <p:ph type="body" idx="1"/>
          </p:nvPr>
        </p:nvSpPr>
        <p:spPr>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520"/>
              </a:spcBef>
              <a:spcAft>
                <a:spcPts val="0"/>
              </a:spcAft>
              <a:buSzPts val="2600"/>
              <a:buNone/>
            </a:pPr>
            <a:r>
              <a:rPr lang="en-US" dirty="0"/>
              <a:t>How do authors include literary elements such as setting, plot, and main characters to help “paint a picture” of a story?</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82a36e2338_0_6"/>
          <p:cNvSpPr txBox="1">
            <a:spLocks noGrp="1"/>
          </p:cNvSpPr>
          <p:nvPr>
            <p:ph type="title"/>
          </p:nvPr>
        </p:nvSpPr>
        <p:spPr>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a:t>Learning Objectives</a:t>
            </a:r>
            <a:endParaRPr/>
          </a:p>
        </p:txBody>
      </p:sp>
      <p:sp>
        <p:nvSpPr>
          <p:cNvPr id="99" name="Google Shape;99;g82a36e2338_0_6"/>
          <p:cNvSpPr txBox="1">
            <a:spLocks noGrp="1"/>
          </p:cNvSpPr>
          <p:nvPr>
            <p:ph type="body" idx="1"/>
          </p:nvPr>
        </p:nvSpPr>
        <p:spPr>
          <a:xfrm>
            <a:off x="530352" y="2571750"/>
            <a:ext cx="7772400" cy="1132284"/>
          </a:xfrm>
          <a:prstGeom prst="rect">
            <a:avLst/>
          </a:prstGeom>
          <a:noFill/>
          <a:ln>
            <a:noFill/>
          </a:ln>
        </p:spPr>
        <p:txBody>
          <a:bodyPr spcFirstLastPara="1" wrap="square" lIns="91425" tIns="45700" rIns="91425" bIns="45700" anchor="ctr" anchorCtr="0">
            <a:noAutofit/>
          </a:bodyPr>
          <a:lstStyle/>
          <a:p>
            <a:pPr marL="457200" lvl="0" indent="-393700" algn="l" rtl="0">
              <a:lnSpc>
                <a:spcPct val="100000"/>
              </a:lnSpc>
              <a:spcBef>
                <a:spcPts val="520"/>
              </a:spcBef>
              <a:spcAft>
                <a:spcPts val="0"/>
              </a:spcAft>
              <a:buClr>
                <a:schemeClr val="tx1"/>
              </a:buClr>
              <a:buSzPts val="2600"/>
              <a:buChar char="•"/>
            </a:pPr>
            <a:r>
              <a:rPr lang="en-US" dirty="0"/>
              <a:t>Describe different literary elements.</a:t>
            </a:r>
            <a:endParaRPr dirty="0"/>
          </a:p>
          <a:p>
            <a:pPr marL="457200" lvl="0" indent="-393700" algn="l" rtl="0">
              <a:lnSpc>
                <a:spcPct val="100000"/>
              </a:lnSpc>
              <a:spcBef>
                <a:spcPts val="0"/>
              </a:spcBef>
              <a:spcAft>
                <a:spcPts val="0"/>
              </a:spcAft>
              <a:buClr>
                <a:schemeClr val="tx1"/>
              </a:buClr>
              <a:buSzPts val="2600"/>
              <a:buChar char="•"/>
            </a:pPr>
            <a:r>
              <a:rPr lang="en-US" dirty="0"/>
              <a:t>Identify the characters, setting, and plot of a given story.</a:t>
            </a:r>
            <a:endParaRPr dirty="0"/>
          </a:p>
          <a:p>
            <a:pPr marL="457200" lvl="0" indent="-393700" algn="l" rtl="0">
              <a:lnSpc>
                <a:spcPct val="100000"/>
              </a:lnSpc>
              <a:spcBef>
                <a:spcPts val="0"/>
              </a:spcBef>
              <a:spcAft>
                <a:spcPts val="0"/>
              </a:spcAft>
              <a:buClr>
                <a:schemeClr val="tx1"/>
              </a:buClr>
              <a:buSzPts val="2600"/>
              <a:buChar char="•"/>
            </a:pPr>
            <a:r>
              <a:rPr lang="en-US" dirty="0"/>
              <a:t>Write a story that includes the different literary elements.</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6"/>
          <p:cNvSpPr txBox="1">
            <a:spLocks noGrp="1"/>
          </p:cNvSpPr>
          <p:nvPr>
            <p:ph type="title"/>
          </p:nvPr>
        </p:nvSpPr>
        <p:spPr>
          <a:xfrm>
            <a:off x="457200" y="452050"/>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Literary Element Anchor Chart</a:t>
            </a:r>
            <a:endParaRPr dirty="0"/>
          </a:p>
        </p:txBody>
      </p:sp>
      <p:sp>
        <p:nvSpPr>
          <p:cNvPr id="105" name="Google Shape;105;p6"/>
          <p:cNvSpPr txBox="1">
            <a:spLocks noGrp="1"/>
          </p:cNvSpPr>
          <p:nvPr>
            <p:ph type="body" idx="1"/>
          </p:nvPr>
        </p:nvSpPr>
        <p:spPr>
          <a:xfrm>
            <a:off x="457200" y="1295842"/>
            <a:ext cx="3994500" cy="1906773"/>
          </a:xfrm>
          <a:prstGeom prst="rect">
            <a:avLst/>
          </a:prstGeom>
          <a:noFill/>
          <a:ln>
            <a:noFill/>
          </a:ln>
        </p:spPr>
        <p:txBody>
          <a:bodyPr spcFirstLastPara="1" wrap="square" lIns="45700" tIns="0" rIns="45700" bIns="0" anchor="ctr" anchorCtr="0">
            <a:noAutofit/>
          </a:bodyPr>
          <a:lstStyle/>
          <a:p>
            <a:pPr marL="457200" lvl="0" indent="-393700" algn="l" rtl="0">
              <a:lnSpc>
                <a:spcPct val="100000"/>
              </a:lnSpc>
              <a:spcBef>
                <a:spcPts val="0"/>
              </a:spcBef>
              <a:spcAft>
                <a:spcPts val="0"/>
              </a:spcAft>
              <a:buSzPts val="2600"/>
              <a:buChar char="•"/>
            </a:pPr>
            <a:r>
              <a:rPr lang="en-US" dirty="0"/>
              <a:t>Characters</a:t>
            </a:r>
            <a:endParaRPr dirty="0"/>
          </a:p>
          <a:p>
            <a:pPr marL="457200" lvl="0" indent="-393700" algn="l" rtl="0">
              <a:lnSpc>
                <a:spcPct val="100000"/>
              </a:lnSpc>
              <a:spcBef>
                <a:spcPts val="0"/>
              </a:spcBef>
              <a:spcAft>
                <a:spcPts val="0"/>
              </a:spcAft>
              <a:buSzPts val="2600"/>
              <a:buChar char="•"/>
            </a:pPr>
            <a:r>
              <a:rPr lang="en-US" dirty="0"/>
              <a:t>Setting</a:t>
            </a:r>
            <a:endParaRPr dirty="0"/>
          </a:p>
          <a:p>
            <a:pPr marL="457200" lvl="0" indent="-393700" algn="l" rtl="0">
              <a:lnSpc>
                <a:spcPct val="100000"/>
              </a:lnSpc>
              <a:spcBef>
                <a:spcPts val="0"/>
              </a:spcBef>
              <a:spcAft>
                <a:spcPts val="0"/>
              </a:spcAft>
              <a:buSzPts val="2600"/>
              <a:buChar char="•"/>
            </a:pPr>
            <a:r>
              <a:rPr lang="en-US" dirty="0"/>
              <a:t>Plot</a:t>
            </a:r>
            <a:endParaRPr dirty="0"/>
          </a:p>
        </p:txBody>
      </p:sp>
      <p:pic>
        <p:nvPicPr>
          <p:cNvPr id="106" name="Google Shape;106;p6"/>
          <p:cNvPicPr preferRelativeResize="0">
            <a:picLocks noChangeAspect="1"/>
          </p:cNvPicPr>
          <p:nvPr/>
        </p:nvPicPr>
        <p:blipFill rotWithShape="1">
          <a:blip r:embed="rId3">
            <a:alphaModFix/>
          </a:blip>
          <a:srcRect/>
          <a:stretch/>
        </p:blipFill>
        <p:spPr>
          <a:xfrm rot="540000">
            <a:off x="6239063" y="1231208"/>
            <a:ext cx="1908931" cy="246888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3" name="Google Shape;113;g82b36de8fe_0_23"/>
          <p:cNvPicPr preferRelativeResize="0">
            <a:picLocks noChangeAspect="1"/>
          </p:cNvPicPr>
          <p:nvPr/>
        </p:nvPicPr>
        <p:blipFill rotWithShape="1">
          <a:blip r:embed="rId3">
            <a:alphaModFix/>
          </a:blip>
          <a:srcRect/>
          <a:stretch/>
        </p:blipFill>
        <p:spPr>
          <a:xfrm rot="21275320">
            <a:off x="3840761" y="1731629"/>
            <a:ext cx="2444500" cy="2444500"/>
          </a:xfrm>
          <a:prstGeom prst="rect">
            <a:avLst/>
          </a:prstGeom>
          <a:ln>
            <a:noFill/>
          </a:ln>
          <a:effectLst>
            <a:outerShdw blurRad="292100" dist="139700" dir="2700000" algn="tl" rotWithShape="0">
              <a:srgbClr val="333333">
                <a:alpha val="65000"/>
              </a:srgbClr>
            </a:outerShdw>
          </a:effectLst>
        </p:spPr>
      </p:pic>
      <p:pic>
        <p:nvPicPr>
          <p:cNvPr id="114" name="Google Shape;114;g82b36de8fe_0_23"/>
          <p:cNvPicPr preferRelativeResize="0">
            <a:picLocks noChangeAspect="1"/>
          </p:cNvPicPr>
          <p:nvPr/>
        </p:nvPicPr>
        <p:blipFill rotWithShape="1">
          <a:blip r:embed="rId4">
            <a:alphaModFix/>
          </a:blip>
          <a:srcRect/>
          <a:stretch/>
        </p:blipFill>
        <p:spPr>
          <a:xfrm rot="316942">
            <a:off x="6310138" y="651047"/>
            <a:ext cx="2728138" cy="2422600"/>
          </a:xfrm>
          <a:prstGeom prst="rect">
            <a:avLst/>
          </a:prstGeom>
          <a:ln>
            <a:noFill/>
          </a:ln>
          <a:effectLst>
            <a:outerShdw blurRad="292100" dist="139700" dir="2700000" algn="tl" rotWithShape="0">
              <a:srgbClr val="333333">
                <a:alpha val="65000"/>
              </a:srgbClr>
            </a:outerShdw>
          </a:effectLst>
        </p:spPr>
      </p:pic>
      <p:pic>
        <p:nvPicPr>
          <p:cNvPr id="112" name="Google Shape;112;g82b36de8fe_0_23"/>
          <p:cNvPicPr preferRelativeResize="0">
            <a:picLocks noChangeAspect="1"/>
          </p:cNvPicPr>
          <p:nvPr/>
        </p:nvPicPr>
        <p:blipFill rotWithShape="1">
          <a:blip r:embed="rId5">
            <a:alphaModFix/>
          </a:blip>
          <a:srcRect/>
          <a:stretch/>
        </p:blipFill>
        <p:spPr>
          <a:xfrm rot="558095">
            <a:off x="1519554" y="181482"/>
            <a:ext cx="2444500" cy="2444500"/>
          </a:xfrm>
          <a:prstGeom prst="rect">
            <a:avLst/>
          </a:prstGeom>
          <a:ln>
            <a:noFill/>
          </a:ln>
          <a:effectLst>
            <a:outerShdw blurRad="292100" dist="139700" dir="2700000" algn="tl" rotWithShape="0">
              <a:srgbClr val="333333">
                <a:alpha val="65000"/>
              </a:srgbClr>
            </a:outerShdw>
          </a:effectLst>
        </p:spPr>
      </p:pic>
      <p:pic>
        <p:nvPicPr>
          <p:cNvPr id="111" name="Google Shape;111;g82b36de8fe_0_23"/>
          <p:cNvPicPr preferRelativeResize="0">
            <a:picLocks noChangeAspect="1"/>
          </p:cNvPicPr>
          <p:nvPr/>
        </p:nvPicPr>
        <p:blipFill rotWithShape="1">
          <a:blip r:embed="rId6">
            <a:alphaModFix/>
          </a:blip>
          <a:srcRect l="2796" t="2334" r="2673" b="2846"/>
          <a:stretch/>
        </p:blipFill>
        <p:spPr>
          <a:xfrm rot="21228959">
            <a:off x="118121" y="2557640"/>
            <a:ext cx="2310810" cy="2317897"/>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82b36de8fe_0_9"/>
          <p:cNvSpPr txBox="1">
            <a:spLocks noGrp="1"/>
          </p:cNvSpPr>
          <p:nvPr>
            <p:ph type="title"/>
          </p:nvPr>
        </p:nvSpPr>
        <p:spPr>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1800"/>
              <a:buNone/>
            </a:pPr>
            <a:r>
              <a:rPr lang="en-US" i="1" dirty="0"/>
              <a:t>Love Monster</a:t>
            </a:r>
            <a:r>
              <a:rPr lang="en-US" dirty="0"/>
              <a:t> by Rachel Bright</a:t>
            </a:r>
            <a:endParaRPr dirty="0"/>
          </a:p>
        </p:txBody>
      </p:sp>
      <p:sp>
        <p:nvSpPr>
          <p:cNvPr id="121" name="Google Shape;121;g82b36de8fe_0_9"/>
          <p:cNvSpPr txBox="1">
            <a:spLocks noGrp="1"/>
          </p:cNvSpPr>
          <p:nvPr>
            <p:ph sz="half" idx="1"/>
          </p:nvPr>
        </p:nvSpPr>
        <p:spPr>
          <a:xfrm>
            <a:off x="457200" y="1633108"/>
            <a:ext cx="4038600" cy="255333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480"/>
              </a:spcBef>
              <a:spcAft>
                <a:spcPts val="0"/>
              </a:spcAft>
              <a:buSzPts val="2400"/>
              <a:buNone/>
            </a:pPr>
            <a:r>
              <a:rPr lang="en-US" b="1" dirty="0"/>
              <a:t>If you hear a new character, setting, or plot twist in the story, raise your hand!</a:t>
            </a:r>
            <a:endParaRPr b="1" dirty="0"/>
          </a:p>
        </p:txBody>
      </p:sp>
      <p:pic>
        <p:nvPicPr>
          <p:cNvPr id="5" name="Google Shape;111;g82b36de8fe_0_23">
            <a:extLst>
              <a:ext uri="{FF2B5EF4-FFF2-40B4-BE49-F238E27FC236}">
                <a16:creationId xmlns:a16="http://schemas.microsoft.com/office/drawing/2014/main" id="{D8322937-F354-4DDE-B329-A0CB2214DBE6}"/>
              </a:ext>
            </a:extLst>
          </p:cNvPr>
          <p:cNvPicPr preferRelativeResize="0"/>
          <p:nvPr/>
        </p:nvPicPr>
        <p:blipFill rotWithShape="1">
          <a:blip r:embed="rId3">
            <a:alphaModFix/>
          </a:blip>
          <a:srcRect l="2796" t="2334" r="2673" b="2846"/>
          <a:stretch/>
        </p:blipFill>
        <p:spPr>
          <a:xfrm rot="21228959">
            <a:off x="5968409" y="1750827"/>
            <a:ext cx="2310810" cy="2317897"/>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82a36e2338_0_19"/>
          <p:cNvSpPr txBox="1">
            <a:spLocks noGrp="1"/>
          </p:cNvSpPr>
          <p:nvPr>
            <p:ph type="title"/>
          </p:nvPr>
        </p:nvSpPr>
        <p:spPr>
          <a:xfrm>
            <a:off x="685800" y="987552"/>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5000"/>
              <a:buNone/>
            </a:pPr>
            <a:r>
              <a:rPr lang="en-US" dirty="0"/>
              <a:t>Characters</a:t>
            </a:r>
            <a:endParaRPr dirty="0"/>
          </a:p>
        </p:txBody>
      </p:sp>
      <p:sp>
        <p:nvSpPr>
          <p:cNvPr id="127" name="Google Shape;127;g82a36e2338_0_19"/>
          <p:cNvSpPr txBox="1">
            <a:spLocks noGrp="1"/>
          </p:cNvSpPr>
          <p:nvPr>
            <p:ph type="body" idx="1"/>
          </p:nvPr>
        </p:nvSpPr>
        <p:spPr>
          <a:xfrm>
            <a:off x="685800" y="2009394"/>
            <a:ext cx="7772400" cy="1132284"/>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520"/>
              </a:spcBef>
              <a:spcAft>
                <a:spcPts val="0"/>
              </a:spcAft>
              <a:buSzPts val="2600"/>
              <a:buNone/>
            </a:pPr>
            <a:r>
              <a:rPr lang="en-US" dirty="0"/>
              <a:t>People, animals, or creatures in a story. </a:t>
            </a:r>
          </a:p>
          <a:p>
            <a:pPr marL="0" lvl="0" indent="0" algn="l" rtl="0">
              <a:lnSpc>
                <a:spcPct val="100000"/>
              </a:lnSpc>
              <a:spcBef>
                <a:spcPts val="520"/>
              </a:spcBef>
              <a:spcAft>
                <a:spcPts val="0"/>
              </a:spcAft>
              <a:buSzPts val="2600"/>
              <a:buNone/>
            </a:pPr>
            <a:r>
              <a:rPr lang="en-US" dirty="0"/>
              <a:t>They can think, feel, or act.</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82a36e2338_0_55"/>
          <p:cNvSpPr txBox="1">
            <a:spLocks noGrp="1"/>
          </p:cNvSpPr>
          <p:nvPr>
            <p:ph type="title"/>
          </p:nvPr>
        </p:nvSpPr>
        <p:spPr>
          <a:xfrm>
            <a:off x="457200" y="573124"/>
            <a:ext cx="8229600" cy="857250"/>
          </a:xfrm>
          <a:prstGeom prst="rect">
            <a:avLst/>
          </a:prstGeom>
          <a:noFill/>
          <a:ln>
            <a:noFill/>
          </a:ln>
        </p:spPr>
        <p:txBody>
          <a:bodyPr spcFirstLastPara="1" wrap="square" lIns="91400" tIns="91400" rIns="91400" bIns="91400" anchor="ctr" anchorCtr="0">
            <a:noAutofit/>
          </a:bodyPr>
          <a:lstStyle/>
          <a:p>
            <a:pPr marL="0" lvl="0" indent="0" algn="l" rtl="0">
              <a:lnSpc>
                <a:spcPct val="100000"/>
              </a:lnSpc>
              <a:spcBef>
                <a:spcPts val="0"/>
              </a:spcBef>
              <a:spcAft>
                <a:spcPts val="0"/>
              </a:spcAft>
              <a:buSzPts val="3600"/>
              <a:buNone/>
            </a:pPr>
            <a:r>
              <a:rPr lang="en-US" dirty="0"/>
              <a:t>Elbow Partners</a:t>
            </a:r>
            <a:endParaRPr dirty="0"/>
          </a:p>
        </p:txBody>
      </p:sp>
      <p:sp>
        <p:nvSpPr>
          <p:cNvPr id="133" name="Google Shape;133;g82a36e2338_0_55"/>
          <p:cNvSpPr txBox="1">
            <a:spLocks noGrp="1"/>
          </p:cNvSpPr>
          <p:nvPr>
            <p:ph type="body" idx="1"/>
          </p:nvPr>
        </p:nvSpPr>
        <p:spPr>
          <a:xfrm>
            <a:off x="457198" y="1391466"/>
            <a:ext cx="4201886" cy="2360568"/>
          </a:xfrm>
          <a:prstGeom prst="rect">
            <a:avLst/>
          </a:prstGeom>
          <a:noFill/>
          <a:ln>
            <a:noFill/>
          </a:ln>
        </p:spPr>
        <p:txBody>
          <a:bodyPr spcFirstLastPara="1" wrap="square" lIns="91400" tIns="91400" rIns="91400" bIns="91400" anchor="ctr" anchorCtr="0">
            <a:noAutofit/>
          </a:bodyPr>
          <a:lstStyle/>
          <a:p>
            <a:pPr marL="0" lvl="0" indent="0" algn="l" rtl="0">
              <a:lnSpc>
                <a:spcPct val="100000"/>
              </a:lnSpc>
              <a:spcBef>
                <a:spcPts val="520"/>
              </a:spcBef>
              <a:spcAft>
                <a:spcPts val="0"/>
              </a:spcAft>
              <a:buSzPts val="2600"/>
              <a:buNone/>
            </a:pPr>
            <a:r>
              <a:rPr lang="en-US" dirty="0"/>
              <a:t>With your Elbow Partner:</a:t>
            </a:r>
            <a:endParaRPr dirty="0"/>
          </a:p>
          <a:p>
            <a:pPr marL="457200" lvl="0" indent="-393700" algn="l" rtl="0">
              <a:lnSpc>
                <a:spcPct val="100000"/>
              </a:lnSpc>
              <a:spcBef>
                <a:spcPts val="520"/>
              </a:spcBef>
              <a:spcAft>
                <a:spcPts val="0"/>
              </a:spcAft>
              <a:buSzPts val="2600"/>
              <a:buChar char="•"/>
            </a:pPr>
            <a:r>
              <a:rPr lang="en-US" dirty="0"/>
              <a:t>Discuss the definition of </a:t>
            </a:r>
            <a:r>
              <a:rPr lang="en-US" b="1" dirty="0"/>
              <a:t>characters</a:t>
            </a:r>
            <a:r>
              <a:rPr lang="en-US" dirty="0"/>
              <a:t>.</a:t>
            </a:r>
            <a:endParaRPr dirty="0"/>
          </a:p>
          <a:p>
            <a:pPr marL="457200" lvl="0" indent="-393700" algn="l" rtl="0">
              <a:lnSpc>
                <a:spcPct val="100000"/>
              </a:lnSpc>
              <a:spcBef>
                <a:spcPts val="0"/>
              </a:spcBef>
              <a:spcAft>
                <a:spcPts val="0"/>
              </a:spcAft>
              <a:buSzPts val="2600"/>
              <a:buChar char="•"/>
            </a:pPr>
            <a:r>
              <a:rPr lang="en-US" dirty="0"/>
              <a:t>Identify the characters in the book </a:t>
            </a:r>
            <a:r>
              <a:rPr lang="en-US" i="1" dirty="0"/>
              <a:t>Love Monster</a:t>
            </a:r>
            <a:r>
              <a:rPr lang="en-US" dirty="0"/>
              <a:t>.</a:t>
            </a:r>
            <a:endParaRPr dirty="0"/>
          </a:p>
        </p:txBody>
      </p:sp>
      <p:pic>
        <p:nvPicPr>
          <p:cNvPr id="134" name="Google Shape;134;g82a36e2338_0_55"/>
          <p:cNvPicPr preferRelativeResize="0">
            <a:picLocks noChangeAspect="1"/>
          </p:cNvPicPr>
          <p:nvPr/>
        </p:nvPicPr>
        <p:blipFill rotWithShape="1">
          <a:blip r:embed="rId3">
            <a:alphaModFix/>
          </a:blip>
          <a:srcRect/>
          <a:stretch/>
        </p:blipFill>
        <p:spPr>
          <a:xfrm rot="540000">
            <a:off x="6028384" y="1356765"/>
            <a:ext cx="1911811" cy="2468880"/>
          </a:xfrm>
          <a:prstGeom prst="rect">
            <a:avLst/>
          </a:prstGeom>
          <a:noFill/>
          <a:ln>
            <a:noFill/>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ARN theme">
  <a:themeElements>
    <a:clrScheme name="Custom 11">
      <a:dk1>
        <a:sysClr val="windowText" lastClr="000000"/>
      </a:dk1>
      <a:lt1>
        <a:sysClr val="window" lastClr="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JAVITS Presentation Template" id="{AFE3C5DC-4A0B-473E-A55B-3EEC3B7891D3}" vid="{B9BAB322-8ABF-4C58-929A-631F6C2CD99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JAVITS Presentation Template</Template>
  <TotalTime>2532</TotalTime>
  <Words>1007</Words>
  <Application>Microsoft Office PowerPoint</Application>
  <PresentationFormat>On-screen Show (16:9)</PresentationFormat>
  <Paragraphs>125</Paragraphs>
  <Slides>29</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Calibri</vt:lpstr>
      <vt:lpstr>Arial</vt:lpstr>
      <vt:lpstr>Wingdings 2</vt:lpstr>
      <vt:lpstr>Georgia</vt:lpstr>
      <vt:lpstr>LEARN theme</vt:lpstr>
      <vt:lpstr>I Spy Something Wild</vt:lpstr>
      <vt:lpstr>Honeycomb Harvest</vt:lpstr>
      <vt:lpstr>Essential Question</vt:lpstr>
      <vt:lpstr>Learning Objectives</vt:lpstr>
      <vt:lpstr>Literary Element Anchor Chart</vt:lpstr>
      <vt:lpstr>PowerPoint Presentation</vt:lpstr>
      <vt:lpstr>Love Monster by Rachel Bright</vt:lpstr>
      <vt:lpstr>Characters</vt:lpstr>
      <vt:lpstr>Elbow Partners</vt:lpstr>
      <vt:lpstr>Love Monster </vt:lpstr>
      <vt:lpstr>I Need My Monster </vt:lpstr>
      <vt:lpstr>Setting</vt:lpstr>
      <vt:lpstr>Elbow Partners</vt:lpstr>
      <vt:lpstr>Love Monster </vt:lpstr>
      <vt:lpstr>I Need My Monster</vt:lpstr>
      <vt:lpstr>Where the Wild Things Are</vt:lpstr>
      <vt:lpstr>Where the Wild Things Are</vt:lpstr>
      <vt:lpstr>Plot</vt:lpstr>
      <vt:lpstr>Elbow Partners</vt:lpstr>
      <vt:lpstr>Love Monster </vt:lpstr>
      <vt:lpstr>I Need My Monster</vt:lpstr>
      <vt:lpstr>Where the Wild Things Are</vt:lpstr>
      <vt:lpstr>How to Catch a Monster</vt:lpstr>
      <vt:lpstr>How to Catch a Monster</vt:lpstr>
      <vt:lpstr>Cognitive Comic</vt:lpstr>
      <vt:lpstr>Beginning Your Story</vt:lpstr>
      <vt:lpstr>Describing What Happens</vt:lpstr>
      <vt:lpstr>Ending With a Feeling</vt:lpstr>
      <vt:lpstr>Two Stars and a Wish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Spy Something WILD!</dc:title>
  <dc:creator>K20 Center</dc:creator>
  <cp:lastModifiedBy>Taylor Thurston</cp:lastModifiedBy>
  <cp:revision>13</cp:revision>
  <dcterms:modified xsi:type="dcterms:W3CDTF">2020-10-12T15:53:44Z</dcterms:modified>
</cp:coreProperties>
</file>