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7" r:id="rId1"/>
    <p:sldMasterId id="2147483668" r:id="rId2"/>
  </p:sldMasterIdLst>
  <p:notesMasterIdLst>
    <p:notesMasterId r:id="rId43"/>
  </p:notesMasterIdLst>
  <p:sldIdLst>
    <p:sldId id="256" r:id="rId3"/>
    <p:sldId id="257" r:id="rId4"/>
    <p:sldId id="265" r:id="rId5"/>
    <p:sldId id="266" r:id="rId6"/>
    <p:sldId id="267" r:id="rId7"/>
    <p:sldId id="268" r:id="rId8"/>
    <p:sldId id="269" r:id="rId9"/>
    <p:sldId id="270" r:id="rId10"/>
    <p:sldId id="258" r:id="rId11"/>
    <p:sldId id="259" r:id="rId12"/>
    <p:sldId id="260" r:id="rId13"/>
    <p:sldId id="271" r:id="rId14"/>
    <p:sldId id="272" r:id="rId15"/>
    <p:sldId id="273" r:id="rId16"/>
    <p:sldId id="275" r:id="rId17"/>
    <p:sldId id="276" r:id="rId18"/>
    <p:sldId id="274" r:id="rId19"/>
    <p:sldId id="279" r:id="rId20"/>
    <p:sldId id="277" r:id="rId21"/>
    <p:sldId id="280" r:id="rId22"/>
    <p:sldId id="281" r:id="rId23"/>
    <p:sldId id="278" r:id="rId24"/>
    <p:sldId id="283" r:id="rId25"/>
    <p:sldId id="284" r:id="rId26"/>
    <p:sldId id="285" r:id="rId27"/>
    <p:sldId id="286" r:id="rId28"/>
    <p:sldId id="287" r:id="rId29"/>
    <p:sldId id="288" r:id="rId30"/>
    <p:sldId id="289" r:id="rId31"/>
    <p:sldId id="290" r:id="rId32"/>
    <p:sldId id="291" r:id="rId33"/>
    <p:sldId id="292" r:id="rId34"/>
    <p:sldId id="293" r:id="rId35"/>
    <p:sldId id="282" r:id="rId36"/>
    <p:sldId id="296" r:id="rId37"/>
    <p:sldId id="294" r:id="rId38"/>
    <p:sldId id="298" r:id="rId39"/>
    <p:sldId id="295" r:id="rId40"/>
    <p:sldId id="299" r:id="rId41"/>
    <p:sldId id="297" r:id="rId42"/>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4B8C827-F02C-44E8-AFB6-9DDC08A445F4}" v="14" dt="2020-12-21T22:48:19.110"/>
  </p1510:revLst>
</p1510:revInfo>
</file>

<file path=ppt/tableStyles.xml><?xml version="1.0" encoding="utf-8"?>
<a:tblStyleLst xmlns:a="http://schemas.openxmlformats.org/drawingml/2006/main" def="{4FE1FFAE-C277-41DE-B313-73A80C984298}">
  <a:tblStyle styleId="{4FE1FFAE-C277-41DE-B313-73A80C984298}"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964" autoAdjust="0"/>
    <p:restoredTop sz="75510" autoAdjust="0"/>
  </p:normalViewPr>
  <p:slideViewPr>
    <p:cSldViewPr snapToGrid="0">
      <p:cViewPr varScale="1">
        <p:scale>
          <a:sx n="85" d="100"/>
          <a:sy n="85" d="100"/>
        </p:scale>
        <p:origin x="880"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microsoft.com/office/2015/10/relationships/revisionInfo" Target="revisionInfo.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notesMaster" Target="notesMasters/notesMaster1.xml"/><Relationship Id="rId48" Type="http://schemas.microsoft.com/office/2016/11/relationships/changesInfo" Target="changesInfos/changesInfo1.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heme" Target="theme/theme1.xml"/><Relationship Id="rId20" Type="http://schemas.openxmlformats.org/officeDocument/2006/relationships/slide" Target="slides/slide18.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eters, Daniella M." userId="87fb469b-cd7a-4b12-a1ae-bba5f0610088" providerId="ADAL" clId="{D4B8C827-F02C-44E8-AFB6-9DDC08A445F4}"/>
    <pc:docChg chg="undo custSel addSld delSld modSld sldOrd">
      <pc:chgData name="Peters, Daniella M." userId="87fb469b-cd7a-4b12-a1ae-bba5f0610088" providerId="ADAL" clId="{D4B8C827-F02C-44E8-AFB6-9DDC08A445F4}" dt="2020-12-22T19:52:07.255" v="929"/>
      <pc:docMkLst>
        <pc:docMk/>
      </pc:docMkLst>
      <pc:sldChg chg="modSp mod">
        <pc:chgData name="Peters, Daniella M." userId="87fb469b-cd7a-4b12-a1ae-bba5f0610088" providerId="ADAL" clId="{D4B8C827-F02C-44E8-AFB6-9DDC08A445F4}" dt="2020-12-22T19:51:31.235" v="927"/>
        <pc:sldMkLst>
          <pc:docMk/>
          <pc:sldMk cId="0" sldId="258"/>
        </pc:sldMkLst>
        <pc:spChg chg="mod">
          <ac:chgData name="Peters, Daniella M." userId="87fb469b-cd7a-4b12-a1ae-bba5f0610088" providerId="ADAL" clId="{D4B8C827-F02C-44E8-AFB6-9DDC08A445F4}" dt="2020-12-22T19:51:31.235" v="927"/>
          <ac:spMkLst>
            <pc:docMk/>
            <pc:sldMk cId="0" sldId="258"/>
            <ac:spMk id="101" creationId="{00000000-0000-0000-0000-000000000000}"/>
          </ac:spMkLst>
        </pc:spChg>
      </pc:sldChg>
      <pc:sldChg chg="modSp mod">
        <pc:chgData name="Peters, Daniella M." userId="87fb469b-cd7a-4b12-a1ae-bba5f0610088" providerId="ADAL" clId="{D4B8C827-F02C-44E8-AFB6-9DDC08A445F4}" dt="2020-12-21T21:03:48.594" v="135" actId="20577"/>
        <pc:sldMkLst>
          <pc:docMk/>
          <pc:sldMk cId="0" sldId="259"/>
        </pc:sldMkLst>
        <pc:spChg chg="mod">
          <ac:chgData name="Peters, Daniella M." userId="87fb469b-cd7a-4b12-a1ae-bba5f0610088" providerId="ADAL" clId="{D4B8C827-F02C-44E8-AFB6-9DDC08A445F4}" dt="2020-12-21T21:03:48.594" v="135" actId="20577"/>
          <ac:spMkLst>
            <pc:docMk/>
            <pc:sldMk cId="0" sldId="259"/>
            <ac:spMk id="107" creationId="{00000000-0000-0000-0000-000000000000}"/>
          </ac:spMkLst>
        </pc:spChg>
      </pc:sldChg>
      <pc:sldChg chg="addSp modSp mod modNotesTx">
        <pc:chgData name="Peters, Daniella M." userId="87fb469b-cd7a-4b12-a1ae-bba5f0610088" providerId="ADAL" clId="{D4B8C827-F02C-44E8-AFB6-9DDC08A445F4}" dt="2020-12-21T22:30:47.461" v="597" actId="20577"/>
        <pc:sldMkLst>
          <pc:docMk/>
          <pc:sldMk cId="0" sldId="260"/>
        </pc:sldMkLst>
        <pc:spChg chg="mod">
          <ac:chgData name="Peters, Daniella M." userId="87fb469b-cd7a-4b12-a1ae-bba5f0610088" providerId="ADAL" clId="{D4B8C827-F02C-44E8-AFB6-9DDC08A445F4}" dt="2020-12-21T21:00:20.055" v="119" actId="114"/>
          <ac:spMkLst>
            <pc:docMk/>
            <pc:sldMk cId="0" sldId="260"/>
            <ac:spMk id="113" creationId="{00000000-0000-0000-0000-000000000000}"/>
          </ac:spMkLst>
        </pc:spChg>
        <pc:picChg chg="add mod">
          <ac:chgData name="Peters, Daniella M." userId="87fb469b-cd7a-4b12-a1ae-bba5f0610088" providerId="ADAL" clId="{D4B8C827-F02C-44E8-AFB6-9DDC08A445F4}" dt="2020-12-21T21:03:40.125" v="130" actId="1035"/>
          <ac:picMkLst>
            <pc:docMk/>
            <pc:sldMk cId="0" sldId="260"/>
            <ac:picMk id="4" creationId="{AE1AAD66-4CE8-45F3-B18D-7F3994E2ED5B}"/>
          </ac:picMkLst>
        </pc:picChg>
      </pc:sldChg>
      <pc:sldChg chg="del">
        <pc:chgData name="Peters, Daniella M." userId="87fb469b-cd7a-4b12-a1ae-bba5f0610088" providerId="ADAL" clId="{D4B8C827-F02C-44E8-AFB6-9DDC08A445F4}" dt="2020-12-21T22:56:27.352" v="823" actId="2696"/>
        <pc:sldMkLst>
          <pc:docMk/>
          <pc:sldMk cId="0" sldId="261"/>
        </pc:sldMkLst>
      </pc:sldChg>
      <pc:sldChg chg="del">
        <pc:chgData name="Peters, Daniella M." userId="87fb469b-cd7a-4b12-a1ae-bba5f0610088" providerId="ADAL" clId="{D4B8C827-F02C-44E8-AFB6-9DDC08A445F4}" dt="2020-12-21T22:52:33.695" v="803" actId="2696"/>
        <pc:sldMkLst>
          <pc:docMk/>
          <pc:sldMk cId="0" sldId="262"/>
        </pc:sldMkLst>
      </pc:sldChg>
      <pc:sldChg chg="del">
        <pc:chgData name="Peters, Daniella M." userId="87fb469b-cd7a-4b12-a1ae-bba5f0610088" providerId="ADAL" clId="{D4B8C827-F02C-44E8-AFB6-9DDC08A445F4}" dt="2020-12-21T20:34:42.559" v="3" actId="2696"/>
        <pc:sldMkLst>
          <pc:docMk/>
          <pc:sldMk cId="0" sldId="263"/>
        </pc:sldMkLst>
      </pc:sldChg>
      <pc:sldChg chg="del">
        <pc:chgData name="Peters, Daniella M." userId="87fb469b-cd7a-4b12-a1ae-bba5f0610088" providerId="ADAL" clId="{D4B8C827-F02C-44E8-AFB6-9DDC08A445F4}" dt="2020-12-21T20:34:39.794" v="2" actId="2696"/>
        <pc:sldMkLst>
          <pc:docMk/>
          <pc:sldMk cId="0" sldId="264"/>
        </pc:sldMkLst>
      </pc:sldChg>
      <pc:sldChg chg="modSp mod ord modNotes">
        <pc:chgData name="Peters, Daniella M." userId="87fb469b-cd7a-4b12-a1ae-bba5f0610088" providerId="ADAL" clId="{D4B8C827-F02C-44E8-AFB6-9DDC08A445F4}" dt="2020-12-21T20:52:37.044" v="53" actId="20577"/>
        <pc:sldMkLst>
          <pc:docMk/>
          <pc:sldMk cId="0" sldId="265"/>
        </pc:sldMkLst>
        <pc:spChg chg="mod">
          <ac:chgData name="Peters, Daniella M." userId="87fb469b-cd7a-4b12-a1ae-bba5f0610088" providerId="ADAL" clId="{D4B8C827-F02C-44E8-AFB6-9DDC08A445F4}" dt="2020-12-21T20:34:52.346" v="4" actId="20577"/>
          <ac:spMkLst>
            <pc:docMk/>
            <pc:sldMk cId="0" sldId="265"/>
            <ac:spMk id="144" creationId="{00000000-0000-0000-0000-000000000000}"/>
          </ac:spMkLst>
        </pc:spChg>
        <pc:spChg chg="mod">
          <ac:chgData name="Peters, Daniella M." userId="87fb469b-cd7a-4b12-a1ae-bba5f0610088" providerId="ADAL" clId="{D4B8C827-F02C-44E8-AFB6-9DDC08A445F4}" dt="2020-12-21T20:52:37.044" v="53" actId="20577"/>
          <ac:spMkLst>
            <pc:docMk/>
            <pc:sldMk cId="0" sldId="265"/>
            <ac:spMk id="145" creationId="{00000000-0000-0000-0000-000000000000}"/>
          </ac:spMkLst>
        </pc:spChg>
        <pc:spChg chg="mod">
          <ac:chgData name="Peters, Daniella M." userId="87fb469b-cd7a-4b12-a1ae-bba5f0610088" providerId="ADAL" clId="{D4B8C827-F02C-44E8-AFB6-9DDC08A445F4}" dt="2020-12-21T20:35:06.401" v="5" actId="20577"/>
          <ac:spMkLst>
            <pc:docMk/>
            <pc:sldMk cId="0" sldId="265"/>
            <ac:spMk id="146" creationId="{00000000-0000-0000-0000-000000000000}"/>
          </ac:spMkLst>
        </pc:spChg>
      </pc:sldChg>
      <pc:sldChg chg="modSp mod modNotesTx">
        <pc:chgData name="Peters, Daniella M." userId="87fb469b-cd7a-4b12-a1ae-bba5f0610088" providerId="ADAL" clId="{D4B8C827-F02C-44E8-AFB6-9DDC08A445F4}" dt="2020-12-21T21:34:53.292" v="234" actId="948"/>
        <pc:sldMkLst>
          <pc:docMk/>
          <pc:sldMk cId="4182016265" sldId="266"/>
        </pc:sldMkLst>
        <pc:spChg chg="mod">
          <ac:chgData name="Peters, Daniella M." userId="87fb469b-cd7a-4b12-a1ae-bba5f0610088" providerId="ADAL" clId="{D4B8C827-F02C-44E8-AFB6-9DDC08A445F4}" dt="2020-12-21T21:34:53.292" v="234" actId="948"/>
          <ac:spMkLst>
            <pc:docMk/>
            <pc:sldMk cId="4182016265" sldId="266"/>
            <ac:spMk id="112" creationId="{00000000-0000-0000-0000-000000000000}"/>
          </ac:spMkLst>
        </pc:spChg>
        <pc:spChg chg="mod">
          <ac:chgData name="Peters, Daniella M." userId="87fb469b-cd7a-4b12-a1ae-bba5f0610088" providerId="ADAL" clId="{D4B8C827-F02C-44E8-AFB6-9DDC08A445F4}" dt="2020-12-21T20:44:29.908" v="19"/>
          <ac:spMkLst>
            <pc:docMk/>
            <pc:sldMk cId="4182016265" sldId="266"/>
            <ac:spMk id="113" creationId="{00000000-0000-0000-0000-000000000000}"/>
          </ac:spMkLst>
        </pc:spChg>
      </pc:sldChg>
      <pc:sldChg chg="modSp add mod ord">
        <pc:chgData name="Peters, Daniella M." userId="87fb469b-cd7a-4b12-a1ae-bba5f0610088" providerId="ADAL" clId="{D4B8C827-F02C-44E8-AFB6-9DDC08A445F4}" dt="2020-12-22T18:39:20.972" v="881" actId="20577"/>
        <pc:sldMkLst>
          <pc:docMk/>
          <pc:sldMk cId="846524891" sldId="267"/>
        </pc:sldMkLst>
        <pc:spChg chg="mod">
          <ac:chgData name="Peters, Daniella M." userId="87fb469b-cd7a-4b12-a1ae-bba5f0610088" providerId="ADAL" clId="{D4B8C827-F02C-44E8-AFB6-9DDC08A445F4}" dt="2020-12-22T18:39:20.972" v="881" actId="20577"/>
          <ac:spMkLst>
            <pc:docMk/>
            <pc:sldMk cId="846524891" sldId="267"/>
            <ac:spMk id="144" creationId="{00000000-0000-0000-0000-000000000000}"/>
          </ac:spMkLst>
        </pc:spChg>
        <pc:spChg chg="mod">
          <ac:chgData name="Peters, Daniella M." userId="87fb469b-cd7a-4b12-a1ae-bba5f0610088" providerId="ADAL" clId="{D4B8C827-F02C-44E8-AFB6-9DDC08A445F4}" dt="2020-12-21T20:52:34.031" v="51" actId="20577"/>
          <ac:spMkLst>
            <pc:docMk/>
            <pc:sldMk cId="846524891" sldId="267"/>
            <ac:spMk id="145" creationId="{00000000-0000-0000-0000-000000000000}"/>
          </ac:spMkLst>
        </pc:spChg>
      </pc:sldChg>
      <pc:sldChg chg="modSp add mod">
        <pc:chgData name="Peters, Daniella M." userId="87fb469b-cd7a-4b12-a1ae-bba5f0610088" providerId="ADAL" clId="{D4B8C827-F02C-44E8-AFB6-9DDC08A445F4}" dt="2020-12-22T18:39:24.190" v="882" actId="20577"/>
        <pc:sldMkLst>
          <pc:docMk/>
          <pc:sldMk cId="2907876903" sldId="268"/>
        </pc:sldMkLst>
        <pc:spChg chg="mod">
          <ac:chgData name="Peters, Daniella M." userId="87fb469b-cd7a-4b12-a1ae-bba5f0610088" providerId="ADAL" clId="{D4B8C827-F02C-44E8-AFB6-9DDC08A445F4}" dt="2020-12-22T18:39:24.190" v="882" actId="20577"/>
          <ac:spMkLst>
            <pc:docMk/>
            <pc:sldMk cId="2907876903" sldId="268"/>
            <ac:spMk id="144" creationId="{00000000-0000-0000-0000-000000000000}"/>
          </ac:spMkLst>
        </pc:spChg>
        <pc:spChg chg="mod">
          <ac:chgData name="Peters, Daniella M." userId="87fb469b-cd7a-4b12-a1ae-bba5f0610088" providerId="ADAL" clId="{D4B8C827-F02C-44E8-AFB6-9DDC08A445F4}" dt="2020-12-21T20:54:06.807" v="65" actId="404"/>
          <ac:spMkLst>
            <pc:docMk/>
            <pc:sldMk cId="2907876903" sldId="268"/>
            <ac:spMk id="145" creationId="{00000000-0000-0000-0000-000000000000}"/>
          </ac:spMkLst>
        </pc:spChg>
      </pc:sldChg>
      <pc:sldChg chg="modSp add mod">
        <pc:chgData name="Peters, Daniella M." userId="87fb469b-cd7a-4b12-a1ae-bba5f0610088" providerId="ADAL" clId="{D4B8C827-F02C-44E8-AFB6-9DDC08A445F4}" dt="2020-12-22T18:39:27.740" v="883" actId="20577"/>
        <pc:sldMkLst>
          <pc:docMk/>
          <pc:sldMk cId="2751547625" sldId="269"/>
        </pc:sldMkLst>
        <pc:spChg chg="mod">
          <ac:chgData name="Peters, Daniella M." userId="87fb469b-cd7a-4b12-a1ae-bba5f0610088" providerId="ADAL" clId="{D4B8C827-F02C-44E8-AFB6-9DDC08A445F4}" dt="2020-12-22T18:39:27.740" v="883" actId="20577"/>
          <ac:spMkLst>
            <pc:docMk/>
            <pc:sldMk cId="2751547625" sldId="269"/>
            <ac:spMk id="144" creationId="{00000000-0000-0000-0000-000000000000}"/>
          </ac:spMkLst>
        </pc:spChg>
        <pc:spChg chg="mod">
          <ac:chgData name="Peters, Daniella M." userId="87fb469b-cd7a-4b12-a1ae-bba5f0610088" providerId="ADAL" clId="{D4B8C827-F02C-44E8-AFB6-9DDC08A445F4}" dt="2020-12-21T20:54:44.210" v="71" actId="404"/>
          <ac:spMkLst>
            <pc:docMk/>
            <pc:sldMk cId="2751547625" sldId="269"/>
            <ac:spMk id="145" creationId="{00000000-0000-0000-0000-000000000000}"/>
          </ac:spMkLst>
        </pc:spChg>
      </pc:sldChg>
      <pc:sldChg chg="modSp add mod">
        <pc:chgData name="Peters, Daniella M." userId="87fb469b-cd7a-4b12-a1ae-bba5f0610088" providerId="ADAL" clId="{D4B8C827-F02C-44E8-AFB6-9DDC08A445F4}" dt="2020-12-22T18:39:31.701" v="884" actId="20577"/>
        <pc:sldMkLst>
          <pc:docMk/>
          <pc:sldMk cId="4031959492" sldId="270"/>
        </pc:sldMkLst>
        <pc:spChg chg="mod">
          <ac:chgData name="Peters, Daniella M." userId="87fb469b-cd7a-4b12-a1ae-bba5f0610088" providerId="ADAL" clId="{D4B8C827-F02C-44E8-AFB6-9DDC08A445F4}" dt="2020-12-22T18:39:31.701" v="884" actId="20577"/>
          <ac:spMkLst>
            <pc:docMk/>
            <pc:sldMk cId="4031959492" sldId="270"/>
            <ac:spMk id="144" creationId="{00000000-0000-0000-0000-000000000000}"/>
          </ac:spMkLst>
        </pc:spChg>
        <pc:spChg chg="mod">
          <ac:chgData name="Peters, Daniella M." userId="87fb469b-cd7a-4b12-a1ae-bba5f0610088" providerId="ADAL" clId="{D4B8C827-F02C-44E8-AFB6-9DDC08A445F4}" dt="2020-12-21T20:55:09.047" v="79" actId="20577"/>
          <ac:spMkLst>
            <pc:docMk/>
            <pc:sldMk cId="4031959492" sldId="270"/>
            <ac:spMk id="145" creationId="{00000000-0000-0000-0000-000000000000}"/>
          </ac:spMkLst>
        </pc:spChg>
      </pc:sldChg>
      <pc:sldChg chg="modSp add mod modNotesTx">
        <pc:chgData name="Peters, Daniella M." userId="87fb469b-cd7a-4b12-a1ae-bba5f0610088" providerId="ADAL" clId="{D4B8C827-F02C-44E8-AFB6-9DDC08A445F4}" dt="2020-12-22T18:40:09.406" v="888" actId="20577"/>
        <pc:sldMkLst>
          <pc:docMk/>
          <pc:sldMk cId="2852680761" sldId="271"/>
        </pc:sldMkLst>
        <pc:spChg chg="mod">
          <ac:chgData name="Peters, Daniella M." userId="87fb469b-cd7a-4b12-a1ae-bba5f0610088" providerId="ADAL" clId="{D4B8C827-F02C-44E8-AFB6-9DDC08A445F4}" dt="2020-12-21T21:52:40.732" v="292" actId="113"/>
          <ac:spMkLst>
            <pc:docMk/>
            <pc:sldMk cId="2852680761" sldId="271"/>
            <ac:spMk id="112" creationId="{00000000-0000-0000-0000-000000000000}"/>
          </ac:spMkLst>
        </pc:spChg>
        <pc:spChg chg="mod">
          <ac:chgData name="Peters, Daniella M." userId="87fb469b-cd7a-4b12-a1ae-bba5f0610088" providerId="ADAL" clId="{D4B8C827-F02C-44E8-AFB6-9DDC08A445F4}" dt="2020-12-21T21:19:09.350" v="186" actId="20577"/>
          <ac:spMkLst>
            <pc:docMk/>
            <pc:sldMk cId="2852680761" sldId="271"/>
            <ac:spMk id="113" creationId="{00000000-0000-0000-0000-000000000000}"/>
          </ac:spMkLst>
        </pc:spChg>
      </pc:sldChg>
      <pc:sldChg chg="modSp add mod">
        <pc:chgData name="Peters, Daniella M." userId="87fb469b-cd7a-4b12-a1ae-bba5f0610088" providerId="ADAL" clId="{D4B8C827-F02C-44E8-AFB6-9DDC08A445F4}" dt="2020-12-21T21:35:18.118" v="244" actId="20577"/>
        <pc:sldMkLst>
          <pc:docMk/>
          <pc:sldMk cId="4143649097" sldId="272"/>
        </pc:sldMkLst>
        <pc:spChg chg="mod">
          <ac:chgData name="Peters, Daniella M." userId="87fb469b-cd7a-4b12-a1ae-bba5f0610088" providerId="ADAL" clId="{D4B8C827-F02C-44E8-AFB6-9DDC08A445F4}" dt="2020-12-21T21:35:18.118" v="244" actId="20577"/>
          <ac:spMkLst>
            <pc:docMk/>
            <pc:sldMk cId="4143649097" sldId="272"/>
            <ac:spMk id="112" creationId="{00000000-0000-0000-0000-000000000000}"/>
          </ac:spMkLst>
        </pc:spChg>
        <pc:spChg chg="mod">
          <ac:chgData name="Peters, Daniella M." userId="87fb469b-cd7a-4b12-a1ae-bba5f0610088" providerId="ADAL" clId="{D4B8C827-F02C-44E8-AFB6-9DDC08A445F4}" dt="2020-12-21T21:34:22.053" v="228"/>
          <ac:spMkLst>
            <pc:docMk/>
            <pc:sldMk cId="4143649097" sldId="272"/>
            <ac:spMk id="113" creationId="{00000000-0000-0000-0000-000000000000}"/>
          </ac:spMkLst>
        </pc:spChg>
      </pc:sldChg>
      <pc:sldChg chg="modSp add mod modNotesTx">
        <pc:chgData name="Peters, Daniella M." userId="87fb469b-cd7a-4b12-a1ae-bba5f0610088" providerId="ADAL" clId="{D4B8C827-F02C-44E8-AFB6-9DDC08A445F4}" dt="2020-12-22T18:42:22.308" v="896"/>
        <pc:sldMkLst>
          <pc:docMk/>
          <pc:sldMk cId="2119914277" sldId="273"/>
        </pc:sldMkLst>
        <pc:spChg chg="mod">
          <ac:chgData name="Peters, Daniella M." userId="87fb469b-cd7a-4b12-a1ae-bba5f0610088" providerId="ADAL" clId="{D4B8C827-F02C-44E8-AFB6-9DDC08A445F4}" dt="2020-12-21T21:45:15.195" v="247"/>
          <ac:spMkLst>
            <pc:docMk/>
            <pc:sldMk cId="2119914277" sldId="273"/>
            <ac:spMk id="113" creationId="{00000000-0000-0000-0000-000000000000}"/>
          </ac:spMkLst>
        </pc:spChg>
      </pc:sldChg>
      <pc:sldChg chg="modSp add del mod ord modNotesTx">
        <pc:chgData name="Peters, Daniella M." userId="87fb469b-cd7a-4b12-a1ae-bba5f0610088" providerId="ADAL" clId="{D4B8C827-F02C-44E8-AFB6-9DDC08A445F4}" dt="2020-12-21T21:23:42.593" v="200" actId="2696"/>
        <pc:sldMkLst>
          <pc:docMk/>
          <pc:sldMk cId="4158980867" sldId="273"/>
        </pc:sldMkLst>
        <pc:spChg chg="mod">
          <ac:chgData name="Peters, Daniella M." userId="87fb469b-cd7a-4b12-a1ae-bba5f0610088" providerId="ADAL" clId="{D4B8C827-F02C-44E8-AFB6-9DDC08A445F4}" dt="2020-12-21T21:14:57.369" v="162" actId="113"/>
          <ac:spMkLst>
            <pc:docMk/>
            <pc:sldMk cId="4158980867" sldId="273"/>
            <ac:spMk id="145" creationId="{00000000-0000-0000-0000-000000000000}"/>
          </ac:spMkLst>
        </pc:spChg>
      </pc:sldChg>
      <pc:sldChg chg="modSp add del mod">
        <pc:chgData name="Peters, Daniella M." userId="87fb469b-cd7a-4b12-a1ae-bba5f0610088" providerId="ADAL" clId="{D4B8C827-F02C-44E8-AFB6-9DDC08A445F4}" dt="2020-12-21T21:23:42.593" v="200" actId="2696"/>
        <pc:sldMkLst>
          <pc:docMk/>
          <pc:sldMk cId="242102730" sldId="274"/>
        </pc:sldMkLst>
        <pc:spChg chg="mod">
          <ac:chgData name="Peters, Daniella M." userId="87fb469b-cd7a-4b12-a1ae-bba5f0610088" providerId="ADAL" clId="{D4B8C827-F02C-44E8-AFB6-9DDC08A445F4}" dt="2020-12-21T21:12:25.586" v="154" actId="20577"/>
          <ac:spMkLst>
            <pc:docMk/>
            <pc:sldMk cId="242102730" sldId="274"/>
            <ac:spMk id="145" creationId="{00000000-0000-0000-0000-000000000000}"/>
          </ac:spMkLst>
        </pc:spChg>
      </pc:sldChg>
      <pc:sldChg chg="modSp add mod modNotesTx">
        <pc:chgData name="Peters, Daniella M." userId="87fb469b-cd7a-4b12-a1ae-bba5f0610088" providerId="ADAL" clId="{D4B8C827-F02C-44E8-AFB6-9DDC08A445F4}" dt="2020-12-22T19:46:42.520" v="926" actId="20577"/>
        <pc:sldMkLst>
          <pc:docMk/>
          <pc:sldMk cId="2222513647" sldId="274"/>
        </pc:sldMkLst>
        <pc:spChg chg="mod">
          <ac:chgData name="Peters, Daniella M." userId="87fb469b-cd7a-4b12-a1ae-bba5f0610088" providerId="ADAL" clId="{D4B8C827-F02C-44E8-AFB6-9DDC08A445F4}" dt="2020-12-21T21:55:48.054" v="314"/>
          <ac:spMkLst>
            <pc:docMk/>
            <pc:sldMk cId="2222513647" sldId="274"/>
            <ac:spMk id="113" creationId="{00000000-0000-0000-0000-000000000000}"/>
          </ac:spMkLst>
        </pc:spChg>
      </pc:sldChg>
      <pc:sldChg chg="modSp add mod modNotesTx">
        <pc:chgData name="Peters, Daniella M." userId="87fb469b-cd7a-4b12-a1ae-bba5f0610088" providerId="ADAL" clId="{D4B8C827-F02C-44E8-AFB6-9DDC08A445F4}" dt="2020-12-22T18:43:43.853" v="900"/>
        <pc:sldMkLst>
          <pc:docMk/>
          <pc:sldMk cId="3240542699" sldId="275"/>
        </pc:sldMkLst>
        <pc:spChg chg="mod">
          <ac:chgData name="Peters, Daniella M." userId="87fb469b-cd7a-4b12-a1ae-bba5f0610088" providerId="ADAL" clId="{D4B8C827-F02C-44E8-AFB6-9DDC08A445F4}" dt="2020-12-21T21:53:30.299" v="293"/>
          <ac:spMkLst>
            <pc:docMk/>
            <pc:sldMk cId="3240542699" sldId="275"/>
            <ac:spMk id="113" creationId="{00000000-0000-0000-0000-000000000000}"/>
          </ac:spMkLst>
        </pc:spChg>
      </pc:sldChg>
      <pc:sldChg chg="modSp add del mod">
        <pc:chgData name="Peters, Daniella M." userId="87fb469b-cd7a-4b12-a1ae-bba5f0610088" providerId="ADAL" clId="{D4B8C827-F02C-44E8-AFB6-9DDC08A445F4}" dt="2020-12-21T21:23:42.593" v="200" actId="2696"/>
        <pc:sldMkLst>
          <pc:docMk/>
          <pc:sldMk cId="3954926832" sldId="275"/>
        </pc:sldMkLst>
        <pc:spChg chg="mod">
          <ac:chgData name="Peters, Daniella M." userId="87fb469b-cd7a-4b12-a1ae-bba5f0610088" providerId="ADAL" clId="{D4B8C827-F02C-44E8-AFB6-9DDC08A445F4}" dt="2020-12-21T21:16:12.897" v="165" actId="20577"/>
          <ac:spMkLst>
            <pc:docMk/>
            <pc:sldMk cId="3954926832" sldId="275"/>
            <ac:spMk id="145" creationId="{00000000-0000-0000-0000-000000000000}"/>
          </ac:spMkLst>
        </pc:spChg>
      </pc:sldChg>
      <pc:sldChg chg="modSp add mod modNotesTx">
        <pc:chgData name="Peters, Daniella M." userId="87fb469b-cd7a-4b12-a1ae-bba5f0610088" providerId="ADAL" clId="{D4B8C827-F02C-44E8-AFB6-9DDC08A445F4}" dt="2020-12-22T18:46:01.876" v="907"/>
        <pc:sldMkLst>
          <pc:docMk/>
          <pc:sldMk cId="1247529402" sldId="276"/>
        </pc:sldMkLst>
        <pc:spChg chg="mod">
          <ac:chgData name="Peters, Daniella M." userId="87fb469b-cd7a-4b12-a1ae-bba5f0610088" providerId="ADAL" clId="{D4B8C827-F02C-44E8-AFB6-9DDC08A445F4}" dt="2020-12-21T21:55:21.499" v="309"/>
          <ac:spMkLst>
            <pc:docMk/>
            <pc:sldMk cId="1247529402" sldId="276"/>
            <ac:spMk id="113" creationId="{00000000-0000-0000-0000-000000000000}"/>
          </ac:spMkLst>
        </pc:spChg>
      </pc:sldChg>
      <pc:sldChg chg="modSp add del mod">
        <pc:chgData name="Peters, Daniella M." userId="87fb469b-cd7a-4b12-a1ae-bba5f0610088" providerId="ADAL" clId="{D4B8C827-F02C-44E8-AFB6-9DDC08A445F4}" dt="2020-12-21T21:23:42.593" v="200" actId="2696"/>
        <pc:sldMkLst>
          <pc:docMk/>
          <pc:sldMk cId="4157189545" sldId="276"/>
        </pc:sldMkLst>
        <pc:spChg chg="mod">
          <ac:chgData name="Peters, Daniella M." userId="87fb469b-cd7a-4b12-a1ae-bba5f0610088" providerId="ADAL" clId="{D4B8C827-F02C-44E8-AFB6-9DDC08A445F4}" dt="2020-12-21T21:14:06.259" v="160" actId="20577"/>
          <ac:spMkLst>
            <pc:docMk/>
            <pc:sldMk cId="4157189545" sldId="276"/>
            <ac:spMk id="145" creationId="{00000000-0000-0000-0000-000000000000}"/>
          </ac:spMkLst>
        </pc:spChg>
      </pc:sldChg>
      <pc:sldChg chg="addSp modSp add modNotesTx">
        <pc:chgData name="Peters, Daniella M." userId="87fb469b-cd7a-4b12-a1ae-bba5f0610088" providerId="ADAL" clId="{D4B8C827-F02C-44E8-AFB6-9DDC08A445F4}" dt="2020-12-21T21:58:21.977" v="347" actId="20577"/>
        <pc:sldMkLst>
          <pc:docMk/>
          <pc:sldMk cId="211597740" sldId="277"/>
        </pc:sldMkLst>
        <pc:picChg chg="add mod">
          <ac:chgData name="Peters, Daniella M." userId="87fb469b-cd7a-4b12-a1ae-bba5f0610088" providerId="ADAL" clId="{D4B8C827-F02C-44E8-AFB6-9DDC08A445F4}" dt="2020-12-21T21:57:53.102" v="334"/>
          <ac:picMkLst>
            <pc:docMk/>
            <pc:sldMk cId="211597740" sldId="277"/>
            <ac:picMk id="4" creationId="{AA1947D3-4310-436A-A009-ADC2C23C3124}"/>
          </ac:picMkLst>
        </pc:picChg>
      </pc:sldChg>
      <pc:sldChg chg="addSp modSp add ord modNotesTx">
        <pc:chgData name="Peters, Daniella M." userId="87fb469b-cd7a-4b12-a1ae-bba5f0610088" providerId="ADAL" clId="{D4B8C827-F02C-44E8-AFB6-9DDC08A445F4}" dt="2020-12-21T22:19:42.754" v="510" actId="20577"/>
        <pc:sldMkLst>
          <pc:docMk/>
          <pc:sldMk cId="1979243467" sldId="278"/>
        </pc:sldMkLst>
        <pc:picChg chg="add mod">
          <ac:chgData name="Peters, Daniella M." userId="87fb469b-cd7a-4b12-a1ae-bba5f0610088" providerId="ADAL" clId="{D4B8C827-F02C-44E8-AFB6-9DDC08A445F4}" dt="2020-12-21T22:19:19.205" v="500"/>
          <ac:picMkLst>
            <pc:docMk/>
            <pc:sldMk cId="1979243467" sldId="278"/>
            <ac:picMk id="4" creationId="{96B7972E-F08E-46DD-A8FD-4BBEA970C82D}"/>
          </ac:picMkLst>
        </pc:picChg>
      </pc:sldChg>
      <pc:sldChg chg="modSp add mod ord">
        <pc:chgData name="Peters, Daniella M." userId="87fb469b-cd7a-4b12-a1ae-bba5f0610088" providerId="ADAL" clId="{D4B8C827-F02C-44E8-AFB6-9DDC08A445F4}" dt="2020-12-22T19:51:56.093" v="928"/>
        <pc:sldMkLst>
          <pc:docMk/>
          <pc:sldMk cId="3985444220" sldId="279"/>
        </pc:sldMkLst>
        <pc:spChg chg="mod">
          <ac:chgData name="Peters, Daniella M." userId="87fb469b-cd7a-4b12-a1ae-bba5f0610088" providerId="ADAL" clId="{D4B8C827-F02C-44E8-AFB6-9DDC08A445F4}" dt="2020-12-22T19:51:56.093" v="928"/>
          <ac:spMkLst>
            <pc:docMk/>
            <pc:sldMk cId="3985444220" sldId="279"/>
            <ac:spMk id="101" creationId="{00000000-0000-0000-0000-000000000000}"/>
          </ac:spMkLst>
        </pc:spChg>
      </pc:sldChg>
      <pc:sldChg chg="addSp modSp add modNotesTx">
        <pc:chgData name="Peters, Daniella M." userId="87fb469b-cd7a-4b12-a1ae-bba5f0610088" providerId="ADAL" clId="{D4B8C827-F02C-44E8-AFB6-9DDC08A445F4}" dt="2020-12-21T21:59:02.509" v="358" actId="20577"/>
        <pc:sldMkLst>
          <pc:docMk/>
          <pc:sldMk cId="1180385801" sldId="280"/>
        </pc:sldMkLst>
        <pc:picChg chg="add mod">
          <ac:chgData name="Peters, Daniella M." userId="87fb469b-cd7a-4b12-a1ae-bba5f0610088" providerId="ADAL" clId="{D4B8C827-F02C-44E8-AFB6-9DDC08A445F4}" dt="2020-12-21T21:58:43.927" v="348"/>
          <ac:picMkLst>
            <pc:docMk/>
            <pc:sldMk cId="1180385801" sldId="280"/>
            <ac:picMk id="4" creationId="{6D3C7E50-3AD6-48C5-89DE-42BB52C1FE77}"/>
          </ac:picMkLst>
        </pc:picChg>
      </pc:sldChg>
      <pc:sldChg chg="modSp add mod">
        <pc:chgData name="Peters, Daniella M." userId="87fb469b-cd7a-4b12-a1ae-bba5f0610088" providerId="ADAL" clId="{D4B8C827-F02C-44E8-AFB6-9DDC08A445F4}" dt="2020-12-21T23:02:42.880" v="880" actId="20577"/>
        <pc:sldMkLst>
          <pc:docMk/>
          <pc:sldMk cId="1724109249" sldId="281"/>
        </pc:sldMkLst>
        <pc:spChg chg="mod">
          <ac:chgData name="Peters, Daniella M." userId="87fb469b-cd7a-4b12-a1ae-bba5f0610088" providerId="ADAL" clId="{D4B8C827-F02C-44E8-AFB6-9DDC08A445F4}" dt="2020-12-21T23:02:42.880" v="880" actId="20577"/>
          <ac:spMkLst>
            <pc:docMk/>
            <pc:sldMk cId="1724109249" sldId="281"/>
            <ac:spMk id="112" creationId="{00000000-0000-0000-0000-000000000000}"/>
          </ac:spMkLst>
        </pc:spChg>
        <pc:spChg chg="mod">
          <ac:chgData name="Peters, Daniella M." userId="87fb469b-cd7a-4b12-a1ae-bba5f0610088" providerId="ADAL" clId="{D4B8C827-F02C-44E8-AFB6-9DDC08A445F4}" dt="2020-12-21T21:59:45.794" v="359"/>
          <ac:spMkLst>
            <pc:docMk/>
            <pc:sldMk cId="1724109249" sldId="281"/>
            <ac:spMk id="113" creationId="{00000000-0000-0000-0000-000000000000}"/>
          </ac:spMkLst>
        </pc:spChg>
      </pc:sldChg>
      <pc:sldChg chg="modSp add mod ord">
        <pc:chgData name="Peters, Daniella M." userId="87fb469b-cd7a-4b12-a1ae-bba5f0610088" providerId="ADAL" clId="{D4B8C827-F02C-44E8-AFB6-9DDC08A445F4}" dt="2020-12-21T22:50:26.679" v="794" actId="948"/>
        <pc:sldMkLst>
          <pc:docMk/>
          <pc:sldMk cId="1697640056" sldId="282"/>
        </pc:sldMkLst>
        <pc:spChg chg="mod">
          <ac:chgData name="Peters, Daniella M." userId="87fb469b-cd7a-4b12-a1ae-bba5f0610088" providerId="ADAL" clId="{D4B8C827-F02C-44E8-AFB6-9DDC08A445F4}" dt="2020-12-21T22:50:26.679" v="794" actId="948"/>
          <ac:spMkLst>
            <pc:docMk/>
            <pc:sldMk cId="1697640056" sldId="282"/>
            <ac:spMk id="112" creationId="{00000000-0000-0000-0000-000000000000}"/>
          </ac:spMkLst>
        </pc:spChg>
        <pc:spChg chg="mod">
          <ac:chgData name="Peters, Daniella M." userId="87fb469b-cd7a-4b12-a1ae-bba5f0610088" providerId="ADAL" clId="{D4B8C827-F02C-44E8-AFB6-9DDC08A445F4}" dt="2020-12-21T22:50:07.957" v="791"/>
          <ac:spMkLst>
            <pc:docMk/>
            <pc:sldMk cId="1697640056" sldId="282"/>
            <ac:spMk id="113" creationId="{00000000-0000-0000-0000-000000000000}"/>
          </ac:spMkLst>
        </pc:spChg>
      </pc:sldChg>
      <pc:sldChg chg="addSp modSp add ord modNotesTx">
        <pc:chgData name="Peters, Daniella M." userId="87fb469b-cd7a-4b12-a1ae-bba5f0610088" providerId="ADAL" clId="{D4B8C827-F02C-44E8-AFB6-9DDC08A445F4}" dt="2020-12-21T22:20:31.141" v="535" actId="20577"/>
        <pc:sldMkLst>
          <pc:docMk/>
          <pc:sldMk cId="1577980572" sldId="283"/>
        </pc:sldMkLst>
        <pc:picChg chg="add mod">
          <ac:chgData name="Peters, Daniella M." userId="87fb469b-cd7a-4b12-a1ae-bba5f0610088" providerId="ADAL" clId="{D4B8C827-F02C-44E8-AFB6-9DDC08A445F4}" dt="2020-12-21T22:20:09.071" v="517"/>
          <ac:picMkLst>
            <pc:docMk/>
            <pc:sldMk cId="1577980572" sldId="283"/>
            <ac:picMk id="4" creationId="{E27E867A-3324-4241-B593-F25D30026052}"/>
          </ac:picMkLst>
        </pc:picChg>
      </pc:sldChg>
      <pc:sldChg chg="modSp add mod">
        <pc:chgData name="Peters, Daniella M." userId="87fb469b-cd7a-4b12-a1ae-bba5f0610088" providerId="ADAL" clId="{D4B8C827-F02C-44E8-AFB6-9DDC08A445F4}" dt="2020-12-21T22:32:22.526" v="630" actId="20577"/>
        <pc:sldMkLst>
          <pc:docMk/>
          <pc:sldMk cId="1778694212" sldId="284"/>
        </pc:sldMkLst>
        <pc:spChg chg="mod">
          <ac:chgData name="Peters, Daniella M." userId="87fb469b-cd7a-4b12-a1ae-bba5f0610088" providerId="ADAL" clId="{D4B8C827-F02C-44E8-AFB6-9DDC08A445F4}" dt="2020-12-21T22:32:22.526" v="630" actId="20577"/>
          <ac:spMkLst>
            <pc:docMk/>
            <pc:sldMk cId="1778694212" sldId="284"/>
            <ac:spMk id="112" creationId="{00000000-0000-0000-0000-000000000000}"/>
          </ac:spMkLst>
        </pc:spChg>
        <pc:spChg chg="mod">
          <ac:chgData name="Peters, Daniella M." userId="87fb469b-cd7a-4b12-a1ae-bba5f0610088" providerId="ADAL" clId="{D4B8C827-F02C-44E8-AFB6-9DDC08A445F4}" dt="2020-12-21T22:31:39.960" v="613" actId="20577"/>
          <ac:spMkLst>
            <pc:docMk/>
            <pc:sldMk cId="1778694212" sldId="284"/>
            <ac:spMk id="113" creationId="{00000000-0000-0000-0000-000000000000}"/>
          </ac:spMkLst>
        </pc:spChg>
      </pc:sldChg>
      <pc:sldChg chg="addSp modSp add modNotesTx">
        <pc:chgData name="Peters, Daniella M." userId="87fb469b-cd7a-4b12-a1ae-bba5f0610088" providerId="ADAL" clId="{D4B8C827-F02C-44E8-AFB6-9DDC08A445F4}" dt="2020-12-21T22:33:26.500" v="641" actId="20577"/>
        <pc:sldMkLst>
          <pc:docMk/>
          <pc:sldMk cId="2162743493" sldId="285"/>
        </pc:sldMkLst>
        <pc:picChg chg="add mod">
          <ac:chgData name="Peters, Daniella M." userId="87fb469b-cd7a-4b12-a1ae-bba5f0610088" providerId="ADAL" clId="{D4B8C827-F02C-44E8-AFB6-9DDC08A445F4}" dt="2020-12-21T22:33:10.009" v="631"/>
          <ac:picMkLst>
            <pc:docMk/>
            <pc:sldMk cId="2162743493" sldId="285"/>
            <ac:picMk id="4" creationId="{EE901575-BE56-4C6E-B3D8-C899970CF795}"/>
          </ac:picMkLst>
        </pc:picChg>
      </pc:sldChg>
      <pc:sldChg chg="addSp modSp add modNotesTx">
        <pc:chgData name="Peters, Daniella M." userId="87fb469b-cd7a-4b12-a1ae-bba5f0610088" providerId="ADAL" clId="{D4B8C827-F02C-44E8-AFB6-9DDC08A445F4}" dt="2020-12-21T22:34:04.277" v="657" actId="20577"/>
        <pc:sldMkLst>
          <pc:docMk/>
          <pc:sldMk cId="3098253845" sldId="286"/>
        </pc:sldMkLst>
        <pc:picChg chg="add mod">
          <ac:chgData name="Peters, Daniella M." userId="87fb469b-cd7a-4b12-a1ae-bba5f0610088" providerId="ADAL" clId="{D4B8C827-F02C-44E8-AFB6-9DDC08A445F4}" dt="2020-12-21T22:33:46.710" v="644"/>
          <ac:picMkLst>
            <pc:docMk/>
            <pc:sldMk cId="3098253845" sldId="286"/>
            <ac:picMk id="4" creationId="{634769FC-6432-432C-B31E-2563E0F2EA02}"/>
          </ac:picMkLst>
        </pc:picChg>
      </pc:sldChg>
      <pc:sldChg chg="modSp add mod">
        <pc:chgData name="Peters, Daniella M." userId="87fb469b-cd7a-4b12-a1ae-bba5f0610088" providerId="ADAL" clId="{D4B8C827-F02C-44E8-AFB6-9DDC08A445F4}" dt="2020-12-21T22:41:19.089" v="678" actId="14100"/>
        <pc:sldMkLst>
          <pc:docMk/>
          <pc:sldMk cId="2493385671" sldId="287"/>
        </pc:sldMkLst>
        <pc:spChg chg="mod">
          <ac:chgData name="Peters, Daniella M." userId="87fb469b-cd7a-4b12-a1ae-bba5f0610088" providerId="ADAL" clId="{D4B8C827-F02C-44E8-AFB6-9DDC08A445F4}" dt="2020-12-21T22:41:19.089" v="678" actId="14100"/>
          <ac:spMkLst>
            <pc:docMk/>
            <pc:sldMk cId="2493385671" sldId="287"/>
            <ac:spMk id="112" creationId="{00000000-0000-0000-0000-000000000000}"/>
          </ac:spMkLst>
        </pc:spChg>
        <pc:spChg chg="mod">
          <ac:chgData name="Peters, Daniella M." userId="87fb469b-cd7a-4b12-a1ae-bba5f0610088" providerId="ADAL" clId="{D4B8C827-F02C-44E8-AFB6-9DDC08A445F4}" dt="2020-12-21T22:34:30.852" v="658"/>
          <ac:spMkLst>
            <pc:docMk/>
            <pc:sldMk cId="2493385671" sldId="287"/>
            <ac:spMk id="113" creationId="{00000000-0000-0000-0000-000000000000}"/>
          </ac:spMkLst>
        </pc:spChg>
      </pc:sldChg>
      <pc:sldChg chg="addSp modSp add modNotesTx">
        <pc:chgData name="Peters, Daniella M." userId="87fb469b-cd7a-4b12-a1ae-bba5f0610088" providerId="ADAL" clId="{D4B8C827-F02C-44E8-AFB6-9DDC08A445F4}" dt="2020-12-21T22:41:52.267" v="690" actId="20577"/>
        <pc:sldMkLst>
          <pc:docMk/>
          <pc:sldMk cId="3655871730" sldId="288"/>
        </pc:sldMkLst>
        <pc:picChg chg="add mod">
          <ac:chgData name="Peters, Daniella M." userId="87fb469b-cd7a-4b12-a1ae-bba5f0610088" providerId="ADAL" clId="{D4B8C827-F02C-44E8-AFB6-9DDC08A445F4}" dt="2020-12-21T22:41:00.021" v="677"/>
          <ac:picMkLst>
            <pc:docMk/>
            <pc:sldMk cId="3655871730" sldId="288"/>
            <ac:picMk id="4" creationId="{6167C27B-A9A3-43E1-B2DC-11CE7567E167}"/>
          </ac:picMkLst>
        </pc:picChg>
      </pc:sldChg>
      <pc:sldChg chg="addSp modSp add modNotesTx">
        <pc:chgData name="Peters, Daniella M." userId="87fb469b-cd7a-4b12-a1ae-bba5f0610088" providerId="ADAL" clId="{D4B8C827-F02C-44E8-AFB6-9DDC08A445F4}" dt="2020-12-21T22:42:23.162" v="701" actId="20577"/>
        <pc:sldMkLst>
          <pc:docMk/>
          <pc:sldMk cId="426506230" sldId="289"/>
        </pc:sldMkLst>
        <pc:picChg chg="add mod">
          <ac:chgData name="Peters, Daniella M." userId="87fb469b-cd7a-4b12-a1ae-bba5f0610088" providerId="ADAL" clId="{D4B8C827-F02C-44E8-AFB6-9DDC08A445F4}" dt="2020-12-21T22:42:03.185" v="691"/>
          <ac:picMkLst>
            <pc:docMk/>
            <pc:sldMk cId="426506230" sldId="289"/>
            <ac:picMk id="4" creationId="{F6EB238A-E2A8-494F-BE27-9B8518B70099}"/>
          </ac:picMkLst>
        </pc:picChg>
      </pc:sldChg>
      <pc:sldChg chg="modSp add mod">
        <pc:chgData name="Peters, Daniella M." userId="87fb469b-cd7a-4b12-a1ae-bba5f0610088" providerId="ADAL" clId="{D4B8C827-F02C-44E8-AFB6-9DDC08A445F4}" dt="2020-12-21T22:46:30.293" v="735" actId="14100"/>
        <pc:sldMkLst>
          <pc:docMk/>
          <pc:sldMk cId="4243869071" sldId="290"/>
        </pc:sldMkLst>
        <pc:spChg chg="mod">
          <ac:chgData name="Peters, Daniella M." userId="87fb469b-cd7a-4b12-a1ae-bba5f0610088" providerId="ADAL" clId="{D4B8C827-F02C-44E8-AFB6-9DDC08A445F4}" dt="2020-12-21T22:46:30.293" v="735" actId="14100"/>
          <ac:spMkLst>
            <pc:docMk/>
            <pc:sldMk cId="4243869071" sldId="290"/>
            <ac:spMk id="112" creationId="{00000000-0000-0000-0000-000000000000}"/>
          </ac:spMkLst>
        </pc:spChg>
        <pc:spChg chg="mod">
          <ac:chgData name="Peters, Daniella M." userId="87fb469b-cd7a-4b12-a1ae-bba5f0610088" providerId="ADAL" clId="{D4B8C827-F02C-44E8-AFB6-9DDC08A445F4}" dt="2020-12-21T22:43:08.696" v="703" actId="20577"/>
          <ac:spMkLst>
            <pc:docMk/>
            <pc:sldMk cId="4243869071" sldId="290"/>
            <ac:spMk id="113" creationId="{00000000-0000-0000-0000-000000000000}"/>
          </ac:spMkLst>
        </pc:spChg>
      </pc:sldChg>
      <pc:sldChg chg="addSp modSp add modNotesTx">
        <pc:chgData name="Peters, Daniella M." userId="87fb469b-cd7a-4b12-a1ae-bba5f0610088" providerId="ADAL" clId="{D4B8C827-F02C-44E8-AFB6-9DDC08A445F4}" dt="2020-12-21T22:48:05.090" v="748" actId="20577"/>
        <pc:sldMkLst>
          <pc:docMk/>
          <pc:sldMk cId="1522121603" sldId="291"/>
        </pc:sldMkLst>
        <pc:picChg chg="add mod">
          <ac:chgData name="Peters, Daniella M." userId="87fb469b-cd7a-4b12-a1ae-bba5f0610088" providerId="ADAL" clId="{D4B8C827-F02C-44E8-AFB6-9DDC08A445F4}" dt="2020-12-21T22:47:53.756" v="738"/>
          <ac:picMkLst>
            <pc:docMk/>
            <pc:sldMk cId="1522121603" sldId="291"/>
            <ac:picMk id="4" creationId="{0B8C476C-5586-4508-AC25-795617A21D63}"/>
          </ac:picMkLst>
        </pc:picChg>
      </pc:sldChg>
      <pc:sldChg chg="addSp modSp add modNotesTx">
        <pc:chgData name="Peters, Daniella M." userId="87fb469b-cd7a-4b12-a1ae-bba5f0610088" providerId="ADAL" clId="{D4B8C827-F02C-44E8-AFB6-9DDC08A445F4}" dt="2020-12-21T22:48:34.965" v="759" actId="20577"/>
        <pc:sldMkLst>
          <pc:docMk/>
          <pc:sldMk cId="2405739802" sldId="292"/>
        </pc:sldMkLst>
        <pc:picChg chg="add mod">
          <ac:chgData name="Peters, Daniella M." userId="87fb469b-cd7a-4b12-a1ae-bba5f0610088" providerId="ADAL" clId="{D4B8C827-F02C-44E8-AFB6-9DDC08A445F4}" dt="2020-12-21T22:48:19.110" v="749"/>
          <ac:picMkLst>
            <pc:docMk/>
            <pc:sldMk cId="2405739802" sldId="292"/>
            <ac:picMk id="4" creationId="{CCB32CD5-4C14-414E-9778-62A7F442E992}"/>
          </ac:picMkLst>
        </pc:picChg>
      </pc:sldChg>
      <pc:sldChg chg="modSp add mod">
        <pc:chgData name="Peters, Daniella M." userId="87fb469b-cd7a-4b12-a1ae-bba5f0610088" providerId="ADAL" clId="{D4B8C827-F02C-44E8-AFB6-9DDC08A445F4}" dt="2020-12-21T22:49:31.015" v="785" actId="20577"/>
        <pc:sldMkLst>
          <pc:docMk/>
          <pc:sldMk cId="2861775789" sldId="293"/>
        </pc:sldMkLst>
        <pc:spChg chg="mod">
          <ac:chgData name="Peters, Daniella M." userId="87fb469b-cd7a-4b12-a1ae-bba5f0610088" providerId="ADAL" clId="{D4B8C827-F02C-44E8-AFB6-9DDC08A445F4}" dt="2020-12-21T22:49:31.015" v="785" actId="20577"/>
          <ac:spMkLst>
            <pc:docMk/>
            <pc:sldMk cId="2861775789" sldId="293"/>
            <ac:spMk id="112" creationId="{00000000-0000-0000-0000-000000000000}"/>
          </ac:spMkLst>
        </pc:spChg>
        <pc:spChg chg="mod">
          <ac:chgData name="Peters, Daniella M." userId="87fb469b-cd7a-4b12-a1ae-bba5f0610088" providerId="ADAL" clId="{D4B8C827-F02C-44E8-AFB6-9DDC08A445F4}" dt="2020-12-21T22:48:51.641" v="773" actId="20577"/>
          <ac:spMkLst>
            <pc:docMk/>
            <pc:sldMk cId="2861775789" sldId="293"/>
            <ac:spMk id="113" creationId="{00000000-0000-0000-0000-000000000000}"/>
          </ac:spMkLst>
        </pc:spChg>
      </pc:sldChg>
      <pc:sldChg chg="modSp add mod ord">
        <pc:chgData name="Peters, Daniella M." userId="87fb469b-cd7a-4b12-a1ae-bba5f0610088" providerId="ADAL" clId="{D4B8C827-F02C-44E8-AFB6-9DDC08A445F4}" dt="2020-12-21T22:55:03.819" v="812" actId="948"/>
        <pc:sldMkLst>
          <pc:docMk/>
          <pc:sldMk cId="1673503924" sldId="294"/>
        </pc:sldMkLst>
        <pc:spChg chg="mod">
          <ac:chgData name="Peters, Daniella M." userId="87fb469b-cd7a-4b12-a1ae-bba5f0610088" providerId="ADAL" clId="{D4B8C827-F02C-44E8-AFB6-9DDC08A445F4}" dt="2020-12-21T22:55:03.819" v="812" actId="948"/>
          <ac:spMkLst>
            <pc:docMk/>
            <pc:sldMk cId="1673503924" sldId="294"/>
            <ac:spMk id="112" creationId="{00000000-0000-0000-0000-000000000000}"/>
          </ac:spMkLst>
        </pc:spChg>
        <pc:spChg chg="mod">
          <ac:chgData name="Peters, Daniella M." userId="87fb469b-cd7a-4b12-a1ae-bba5f0610088" providerId="ADAL" clId="{D4B8C827-F02C-44E8-AFB6-9DDC08A445F4}" dt="2020-12-21T22:54:12.157" v="809"/>
          <ac:spMkLst>
            <pc:docMk/>
            <pc:sldMk cId="1673503924" sldId="294"/>
            <ac:spMk id="113" creationId="{00000000-0000-0000-0000-000000000000}"/>
          </ac:spMkLst>
        </pc:spChg>
      </pc:sldChg>
      <pc:sldChg chg="modSp add mod ord">
        <pc:chgData name="Peters, Daniella M." userId="87fb469b-cd7a-4b12-a1ae-bba5f0610088" providerId="ADAL" clId="{D4B8C827-F02C-44E8-AFB6-9DDC08A445F4}" dt="2020-12-21T22:57:26.257" v="860" actId="20577"/>
        <pc:sldMkLst>
          <pc:docMk/>
          <pc:sldMk cId="1262058121" sldId="295"/>
        </pc:sldMkLst>
        <pc:spChg chg="mod">
          <ac:chgData name="Peters, Daniella M." userId="87fb469b-cd7a-4b12-a1ae-bba5f0610088" providerId="ADAL" clId="{D4B8C827-F02C-44E8-AFB6-9DDC08A445F4}" dt="2020-12-21T22:57:26.257" v="860" actId="20577"/>
          <ac:spMkLst>
            <pc:docMk/>
            <pc:sldMk cId="1262058121" sldId="295"/>
            <ac:spMk id="112" creationId="{00000000-0000-0000-0000-000000000000}"/>
          </ac:spMkLst>
        </pc:spChg>
        <pc:spChg chg="mod">
          <ac:chgData name="Peters, Daniella M." userId="87fb469b-cd7a-4b12-a1ae-bba5f0610088" providerId="ADAL" clId="{D4B8C827-F02C-44E8-AFB6-9DDC08A445F4}" dt="2020-12-21T22:56:43.982" v="832" actId="20577"/>
          <ac:spMkLst>
            <pc:docMk/>
            <pc:sldMk cId="1262058121" sldId="295"/>
            <ac:spMk id="113" creationId="{00000000-0000-0000-0000-000000000000}"/>
          </ac:spMkLst>
        </pc:spChg>
      </pc:sldChg>
      <pc:sldChg chg="modSp add mod">
        <pc:chgData name="Peters, Daniella M." userId="87fb469b-cd7a-4b12-a1ae-bba5f0610088" providerId="ADAL" clId="{D4B8C827-F02C-44E8-AFB6-9DDC08A445F4}" dt="2020-12-21T22:51:28.615" v="802" actId="20577"/>
        <pc:sldMkLst>
          <pc:docMk/>
          <pc:sldMk cId="3007950258" sldId="296"/>
        </pc:sldMkLst>
        <pc:spChg chg="mod">
          <ac:chgData name="Peters, Daniella M." userId="87fb469b-cd7a-4b12-a1ae-bba5f0610088" providerId="ADAL" clId="{D4B8C827-F02C-44E8-AFB6-9DDC08A445F4}" dt="2020-12-21T22:51:28.615" v="802" actId="20577"/>
          <ac:spMkLst>
            <pc:docMk/>
            <pc:sldMk cId="3007950258" sldId="296"/>
            <ac:spMk id="112" creationId="{00000000-0000-0000-0000-000000000000}"/>
          </ac:spMkLst>
        </pc:spChg>
        <pc:spChg chg="mod">
          <ac:chgData name="Peters, Daniella M." userId="87fb469b-cd7a-4b12-a1ae-bba5f0610088" providerId="ADAL" clId="{D4B8C827-F02C-44E8-AFB6-9DDC08A445F4}" dt="2020-12-21T22:51:12.591" v="799" actId="20577"/>
          <ac:spMkLst>
            <pc:docMk/>
            <pc:sldMk cId="3007950258" sldId="296"/>
            <ac:spMk id="113" creationId="{00000000-0000-0000-0000-000000000000}"/>
          </ac:spMkLst>
        </pc:spChg>
      </pc:sldChg>
      <pc:sldChg chg="modSp add mod ord">
        <pc:chgData name="Peters, Daniella M." userId="87fb469b-cd7a-4b12-a1ae-bba5f0610088" providerId="ADAL" clId="{D4B8C827-F02C-44E8-AFB6-9DDC08A445F4}" dt="2020-12-22T19:52:07.255" v="929"/>
        <pc:sldMkLst>
          <pc:docMk/>
          <pc:sldMk cId="3437527481" sldId="297"/>
        </pc:sldMkLst>
        <pc:spChg chg="mod">
          <ac:chgData name="Peters, Daniella M." userId="87fb469b-cd7a-4b12-a1ae-bba5f0610088" providerId="ADAL" clId="{D4B8C827-F02C-44E8-AFB6-9DDC08A445F4}" dt="2020-12-22T19:52:07.255" v="929"/>
          <ac:spMkLst>
            <pc:docMk/>
            <pc:sldMk cId="3437527481" sldId="297"/>
            <ac:spMk id="101" creationId="{00000000-0000-0000-0000-000000000000}"/>
          </ac:spMkLst>
        </pc:spChg>
      </pc:sldChg>
      <pc:sldChg chg="modSp add mod">
        <pc:chgData name="Peters, Daniella M." userId="87fb469b-cd7a-4b12-a1ae-bba5f0610088" providerId="ADAL" clId="{D4B8C827-F02C-44E8-AFB6-9DDC08A445F4}" dt="2020-12-21T22:55:56.091" v="817" actId="20577"/>
        <pc:sldMkLst>
          <pc:docMk/>
          <pc:sldMk cId="2417037024" sldId="298"/>
        </pc:sldMkLst>
        <pc:spChg chg="mod">
          <ac:chgData name="Peters, Daniella M." userId="87fb469b-cd7a-4b12-a1ae-bba5f0610088" providerId="ADAL" clId="{D4B8C827-F02C-44E8-AFB6-9DDC08A445F4}" dt="2020-12-21T22:55:56.091" v="817" actId="20577"/>
          <ac:spMkLst>
            <pc:docMk/>
            <pc:sldMk cId="2417037024" sldId="298"/>
            <ac:spMk id="112" creationId="{00000000-0000-0000-0000-000000000000}"/>
          </ac:spMkLst>
        </pc:spChg>
        <pc:spChg chg="mod">
          <ac:chgData name="Peters, Daniella M." userId="87fb469b-cd7a-4b12-a1ae-bba5f0610088" providerId="ADAL" clId="{D4B8C827-F02C-44E8-AFB6-9DDC08A445F4}" dt="2020-12-21T22:55:53.267" v="815" actId="20577"/>
          <ac:spMkLst>
            <pc:docMk/>
            <pc:sldMk cId="2417037024" sldId="298"/>
            <ac:spMk id="113" creationId="{00000000-0000-0000-0000-000000000000}"/>
          </ac:spMkLst>
        </pc:spChg>
      </pc:sldChg>
      <pc:sldChg chg="modSp add mod ord">
        <pc:chgData name="Peters, Daniella M." userId="87fb469b-cd7a-4b12-a1ae-bba5f0610088" providerId="ADAL" clId="{D4B8C827-F02C-44E8-AFB6-9DDC08A445F4}" dt="2020-12-21T22:58:03.907" v="863" actId="20577"/>
        <pc:sldMkLst>
          <pc:docMk/>
          <pc:sldMk cId="3491859556" sldId="299"/>
        </pc:sldMkLst>
        <pc:spChg chg="mod">
          <ac:chgData name="Peters, Daniella M." userId="87fb469b-cd7a-4b12-a1ae-bba5f0610088" providerId="ADAL" clId="{D4B8C827-F02C-44E8-AFB6-9DDC08A445F4}" dt="2020-12-21T22:58:03.907" v="863" actId="20577"/>
          <ac:spMkLst>
            <pc:docMk/>
            <pc:sldMk cId="3491859556" sldId="299"/>
            <ac:spMk id="112" creationId="{00000000-0000-0000-0000-000000000000}"/>
          </ac:spMkLst>
        </pc:spChg>
        <pc:spChg chg="mod">
          <ac:chgData name="Peters, Daniella M." userId="87fb469b-cd7a-4b12-a1ae-bba5f0610088" providerId="ADAL" clId="{D4B8C827-F02C-44E8-AFB6-9DDC08A445F4}" dt="2020-12-21T22:56:49.213" v="841" actId="20577"/>
          <ac:spMkLst>
            <pc:docMk/>
            <pc:sldMk cId="3491859556" sldId="299"/>
            <ac:spMk id="113" creationId="{00000000-0000-0000-0000-000000000000}"/>
          </ac:spMkLst>
        </pc:spChg>
      </pc:sldChg>
      <pc:sldMasterChg chg="delSldLayout">
        <pc:chgData name="Peters, Daniella M." userId="87fb469b-cd7a-4b12-a1ae-bba5f0610088" providerId="ADAL" clId="{D4B8C827-F02C-44E8-AFB6-9DDC08A445F4}" dt="2020-12-21T20:34:42.559" v="3" actId="2696"/>
        <pc:sldMasterMkLst>
          <pc:docMk/>
          <pc:sldMasterMk cId="0" sldId="2147483667"/>
        </pc:sldMasterMkLst>
        <pc:sldLayoutChg chg="del">
          <pc:chgData name="Peters, Daniella M." userId="87fb469b-cd7a-4b12-a1ae-bba5f0610088" providerId="ADAL" clId="{D4B8C827-F02C-44E8-AFB6-9DDC08A445F4}" dt="2020-12-21T20:34:42.559" v="3" actId="2696"/>
          <pc:sldLayoutMkLst>
            <pc:docMk/>
            <pc:sldMasterMk cId="0" sldId="2147483667"/>
            <pc:sldLayoutMk cId="0" sldId="2147483650"/>
          </pc:sldLayoutMkLst>
        </pc:sldLayoutChg>
        <pc:sldLayoutChg chg="del">
          <pc:chgData name="Peters, Daniella M." userId="87fb469b-cd7a-4b12-a1ae-bba5f0610088" providerId="ADAL" clId="{D4B8C827-F02C-44E8-AFB6-9DDC08A445F4}" dt="2020-12-21T20:34:39.794" v="2" actId="2696"/>
          <pc:sldLayoutMkLst>
            <pc:docMk/>
            <pc:sldMasterMk cId="0" sldId="2147483667"/>
            <pc:sldLayoutMk cId="0" sldId="2147483651"/>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1pPr>
            <a:lvl2pPr marL="914400" marR="0" lvl="1"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2pPr>
            <a:lvl3pPr marL="1371600" marR="0" lvl="2"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3pPr>
            <a:lvl4pPr marL="1828800" marR="0" lvl="3"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4pPr>
            <a:lvl5pPr marL="2286000" marR="0" lvl="4"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6pPr>
            <a:lvl7pPr marL="3200400" marR="0" lvl="6"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7pPr>
            <a:lvl8pPr marL="3657600" marR="0" lvl="7"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8pPr>
            <a:lvl9pPr marL="4114800" marR="0" lvl="8"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3" Type="http://schemas.openxmlformats.org/officeDocument/2006/relationships/hyperlink" Target="https://www.youtube.com/watch?v=qsgQvZOBhEY" TargetMode="External"/><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3" Type="http://schemas.openxmlformats.org/officeDocument/2006/relationships/hyperlink" Target="https://www.youtube.com/watch?v=a_FiuHOiJiY" TargetMode="External"/><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3" Type="http://schemas.openxmlformats.org/officeDocument/2006/relationships/hyperlink" Target="https://youtu.be/_qnEBe33ag0" TargetMode="External"/><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3" Type="http://schemas.openxmlformats.org/officeDocument/2006/relationships/hyperlink" Target="https://youtu.be/FHKOkVVyAVM" TargetMode="External"/><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3" Type="http://schemas.openxmlformats.org/officeDocument/2006/relationships/hyperlink" Target="https://youtu.be/b9mba2qb9do" TargetMode="External"/><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3" Type="http://schemas.openxmlformats.org/officeDocument/2006/relationships/hyperlink" Target="https://youtu.be/9_s-OrWz_Z8" TargetMode="External"/><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3" Type="http://schemas.openxmlformats.org/officeDocument/2006/relationships/hyperlink" Target="https://youtu.be/SS9UYJSOJDE" TargetMode="External"/><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3" Type="http://schemas.openxmlformats.org/officeDocument/2006/relationships/hyperlink" Target="https://youtu.be/1Fxq_n8e1qA" TargetMode="External"/><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3" Type="http://schemas.openxmlformats.org/officeDocument/2006/relationships/hyperlink" Target="https://youtu.be/KR8PscR6N2s" TargetMode="External"/><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8" name="Google Shape;88;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04" name="Google Shape;10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dirty="0"/>
              <a:t>Source: </a:t>
            </a:r>
            <a:r>
              <a:rPr lang="en-US" dirty="0">
                <a:effectLst/>
              </a:rPr>
              <a:t>Dahl, R. (2016). </a:t>
            </a:r>
            <a:r>
              <a:rPr lang="en-US" i="1" dirty="0">
                <a:effectLst/>
              </a:rPr>
              <a:t>Charlie and the Chocolate Factory (</a:t>
            </a:r>
            <a:r>
              <a:rPr lang="en-US" i="1" dirty="0" err="1">
                <a:effectLst/>
              </a:rPr>
              <a:t>Colour</a:t>
            </a:r>
            <a:r>
              <a:rPr lang="en-US" i="1" dirty="0">
                <a:effectLst/>
              </a:rPr>
              <a:t> Edition) </a:t>
            </a:r>
            <a:r>
              <a:rPr lang="en-US" dirty="0">
                <a:effectLst/>
              </a:rPr>
              <a:t>(Q. Blake, </a:t>
            </a:r>
            <a:r>
              <a:rPr lang="en-US" b="0" i="0" dirty="0">
                <a:solidFill>
                  <a:srgbClr val="000000"/>
                </a:solidFill>
                <a:effectLst/>
                <a:latin typeface="ProximaNova"/>
              </a:rPr>
              <a:t>Illus.). </a:t>
            </a:r>
            <a:r>
              <a:rPr lang="en-US" dirty="0">
                <a:effectLst/>
              </a:rPr>
              <a:t>London: Puffin. (Original work published 1964).</a:t>
            </a:r>
          </a:p>
        </p:txBody>
      </p:sp>
      <p:sp>
        <p:nvSpPr>
          <p:cNvPr id="110" name="Google Shape;11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i="1" dirty="0"/>
              <a:t>Share the following excerpt from the story:</a:t>
            </a:r>
          </a:p>
          <a:p>
            <a:pPr marL="0" lvl="0" indent="0" algn="l" rtl="0">
              <a:spcBef>
                <a:spcPts val="0"/>
              </a:spcBef>
              <a:spcAft>
                <a:spcPts val="0"/>
              </a:spcAft>
              <a:buNone/>
            </a:pPr>
            <a:r>
              <a:rPr lang="en-US" dirty="0"/>
              <a:t>"Mr. Wonka was standing all alone just inside the open gates of the factory. And what an extraordinary little man he was! He had a black top hat on his head. He wore a tailcoat made of a beautiful plum-colored velvet. His trousers were bottle green. His gloves were pearly gray. And in one hand he carried a fine gold-topped walking cane. Covering his chin, there was a small, neat, pointed black beard—a goatee. And his eyes—his eyes were most marvelously bright. They seemed to be sparkling and twinkling at you all the time. The whole face, in fact, was alight with fun and laughter. And oh, how clever he looked! How quick and sharp and full of life! He kept making quick jerky little movements with his head, cocking it this way and that, and taking everything in with those bright twinkling eyes. He was like a squirrel in the quickness of his movements, like a quick clever old squirrel from the park."</a:t>
            </a:r>
          </a:p>
        </p:txBody>
      </p:sp>
      <p:sp>
        <p:nvSpPr>
          <p:cNvPr id="110" name="Google Shape;11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799785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0" name="Google Shape;11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139788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1050" i="1" dirty="0">
                <a:solidFill>
                  <a:srgbClr val="333333"/>
                </a:solidFill>
                <a:highlight>
                  <a:srgbClr val="F7F7F7"/>
                </a:highlight>
              </a:rPr>
              <a:t>Share the following excerpt from the story:</a:t>
            </a:r>
          </a:p>
          <a:p>
            <a:pPr marL="0" marR="0" indent="381000">
              <a:lnSpc>
                <a:spcPct val="115000"/>
              </a:lnSpc>
              <a:spcBef>
                <a:spcPts val="0"/>
              </a:spcBef>
              <a:spcAft>
                <a:spcPts val="3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The very next day, the first Golden Ticket was found. The finder was a boy called Augustus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Gloop</a:t>
            </a:r>
            <a:r>
              <a:rPr lang="en-US" sz="1800" dirty="0">
                <a:effectLst/>
                <a:latin typeface="Calibri" panose="020F0502020204030204" pitchFamily="34" charset="0"/>
                <a:ea typeface="Calibri" panose="020F0502020204030204" pitchFamily="34" charset="0"/>
                <a:cs typeface="Times New Roman" panose="02020603050405020304" pitchFamily="18" charset="0"/>
              </a:rPr>
              <a:t>, and Mr. Bucket's evening newspaper carried a large picture of him on the front page. The picture showed a nine-year-old boy who was so enormously fat he looked as though he had been blown up with a powerful pump. Great flabby folds of fat bulged out from every part of his body, and his face was like a monstrous ball of dough with two small greedy curranty eyes peering out upon the world. The town in which Augustus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Gloop</a:t>
            </a:r>
            <a:r>
              <a:rPr lang="en-US" sz="1800" dirty="0">
                <a:effectLst/>
                <a:latin typeface="Calibri" panose="020F0502020204030204" pitchFamily="34" charset="0"/>
                <a:ea typeface="Calibri" panose="020F0502020204030204" pitchFamily="34" charset="0"/>
                <a:cs typeface="Times New Roman" panose="02020603050405020304" pitchFamily="18" charset="0"/>
              </a:rPr>
              <a:t> lived, the newspaper said, had gone wild with excitement over their hero. Flags were flying from all the windows, children had been given a holiday from school, and a parade was being organized in honor of the famous youth.</a:t>
            </a:r>
          </a:p>
          <a:p>
            <a:pPr marL="0" marR="0" indent="381000">
              <a:lnSpc>
                <a:spcPct val="115000"/>
              </a:lnSpc>
              <a:spcBef>
                <a:spcPts val="0"/>
              </a:spcBef>
              <a:spcAft>
                <a:spcPts val="3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“I just knew Augustus would find a Golden Ticket,” his mother had told the newspapermen. “He eats so many bars of chocolate a day that it was almost impossible for him not to find one. Eating is his hobby, you know. That's all he's interested in. But still, that's better than being a hooligan and shooting off zip guns and things like that in his spare time, isn't it? And what I always say is, he wouldn't go on eating like he does unless he needed nourishment, would he? It's all vitamins, anyway. What a thrill it will be for him to visit Mr. Wonka's marvelous factory! We're just as proud as anything!”</a:t>
            </a:r>
          </a:p>
        </p:txBody>
      </p:sp>
      <p:sp>
        <p:nvSpPr>
          <p:cNvPr id="110" name="Google Shape;11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283882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1000" i="1" dirty="0">
                <a:solidFill>
                  <a:srgbClr val="333333"/>
                </a:solidFill>
                <a:highlight>
                  <a:srgbClr val="F7F7F7"/>
                </a:highlight>
              </a:rPr>
              <a:t>Share the following excerpt from the story:</a:t>
            </a:r>
          </a:p>
          <a:p>
            <a:pPr marL="0" marR="0" indent="381000">
              <a:lnSpc>
                <a:spcPct val="115000"/>
              </a:lnSpc>
              <a:spcBef>
                <a:spcPts val="0"/>
              </a:spcBef>
              <a:spcAft>
                <a:spcPts val="3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Suddenly, on the day before Charlie Bucket's birthday, the newspapers announced that the second Golden Ticket had been found. The lucky person was a small girl called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Veruca</a:t>
            </a:r>
            <a:r>
              <a:rPr lang="en-US" sz="1800" dirty="0">
                <a:effectLst/>
                <a:latin typeface="Calibri" panose="020F0502020204030204" pitchFamily="34" charset="0"/>
                <a:ea typeface="Calibri" panose="020F0502020204030204" pitchFamily="34" charset="0"/>
                <a:cs typeface="Times New Roman" panose="02020603050405020304" pitchFamily="18" charset="0"/>
              </a:rPr>
              <a:t> Salt who lived with her rich parents in a great city far away. Once again Mr. Bucket's evening newspaper carried a big picture of the finder. She was sitting between her beaming father and mother in the living room of their house, waving the Golden Ticket above her head, and grinning from ear to ear. </a:t>
            </a:r>
          </a:p>
          <a:p>
            <a:pPr marL="0" marR="0" lvl="0" indent="381000" algn="l" defTabSz="914400" rtl="0" eaLnBrk="1" fontAlgn="auto" latinLnBrk="0" hangingPunct="1">
              <a:lnSpc>
                <a:spcPct val="115000"/>
              </a:lnSpc>
              <a:spcBef>
                <a:spcPts val="0"/>
              </a:spcBef>
              <a:spcAft>
                <a:spcPts val="300"/>
              </a:spcAft>
              <a:buClr>
                <a:srgbClr val="000000"/>
              </a:buClr>
              <a:buSzPts val="1400"/>
              <a:buFont typeface="Arial"/>
              <a:buNone/>
              <a:tabLst/>
              <a:defRPr/>
            </a:pPr>
            <a:r>
              <a:rPr lang="en-US" sz="1800" dirty="0" err="1">
                <a:effectLst/>
                <a:latin typeface="Calibri" panose="020F0502020204030204" pitchFamily="34" charset="0"/>
                <a:ea typeface="Calibri" panose="020F0502020204030204" pitchFamily="34" charset="0"/>
                <a:cs typeface="Times New Roman" panose="02020603050405020304" pitchFamily="18" charset="0"/>
              </a:rPr>
              <a:t>Veruca's</a:t>
            </a:r>
            <a:r>
              <a:rPr lang="en-US" sz="1800" dirty="0">
                <a:effectLst/>
                <a:latin typeface="Calibri" panose="020F0502020204030204" pitchFamily="34" charset="0"/>
                <a:ea typeface="Calibri" panose="020F0502020204030204" pitchFamily="34" charset="0"/>
                <a:cs typeface="Times New Roman" panose="02020603050405020304" pitchFamily="18" charset="0"/>
              </a:rPr>
              <a:t> father, Mr. Salt, had eagerly explained to the newspapermen exactly how the ticket was found. “You see, boys,” he had said, “as soon as my little girl told me that she simply had to have one of those Golden Tickets, I went out into the town and started buying up all the Wonka bars I could lay my hands on. Thousands of them, I must have bought. Hundreds of thousands! Then I had them loaded on to trucks and sent directly to my own factory. I'm in the peanut business, you see, and I've got about a hundred women working for me over at my place, shelling peanuts for roasting and salting. That's what they do all day long, those women, they sit there shelling peanuts. So I says to them, ‘Okay, girls,’ I says, ‘from now on, you can stop shelling peanuts and start shelling the wrappers off these chocolate bars instead!’ And they did. I had every worker in the place yanking the paper off those bars of chocolate full speed ahead from morning till night.</a:t>
            </a:r>
          </a:p>
          <a:p>
            <a:pPr marL="0" marR="0" indent="381000">
              <a:lnSpc>
                <a:spcPct val="115000"/>
              </a:lnSpc>
              <a:spcBef>
                <a:spcPts val="0"/>
              </a:spcBef>
              <a:spcAft>
                <a:spcPts val="3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“But three days went by, and we had no luck. Oh, it was terrible! My little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Veruca</a:t>
            </a:r>
            <a:r>
              <a:rPr lang="en-US" sz="1800" dirty="0">
                <a:effectLst/>
                <a:latin typeface="Calibri" panose="020F0502020204030204" pitchFamily="34" charset="0"/>
                <a:ea typeface="Calibri" panose="020F0502020204030204" pitchFamily="34" charset="0"/>
                <a:cs typeface="Times New Roman" panose="02020603050405020304" pitchFamily="18" charset="0"/>
              </a:rPr>
              <a:t> got more and more upset each day, and every time I went home she would scream at me, ‘Where's my Golden Ticket! I want my Golden Ticket!’ And she would lie for hours on the floor, kicking and yelling in the most disturbing way. Well, I just hated to see my little girl feeling unhappy like that, so I vowed I would keep up the search until I'd got her what she wanted. Then suddenly . . . on the evening of the fourth day, one of my women workers yelled, ‘I've got it! A Golden Ticket!’ And I said, ‘Give it to me, quick!’ and she did, and I rushed it home and gave it to my darling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Veruca</a:t>
            </a:r>
            <a:r>
              <a:rPr lang="en-US" sz="1800" dirty="0">
                <a:effectLst/>
                <a:latin typeface="Calibri" panose="020F0502020204030204" pitchFamily="34" charset="0"/>
                <a:ea typeface="Calibri" panose="020F0502020204030204" pitchFamily="34" charset="0"/>
                <a:cs typeface="Times New Roman" panose="02020603050405020304" pitchFamily="18" charset="0"/>
              </a:rPr>
              <a:t>, and now she's all smiles, and we have a happy home once again.”</a:t>
            </a:r>
          </a:p>
        </p:txBody>
      </p:sp>
      <p:sp>
        <p:nvSpPr>
          <p:cNvPr id="110" name="Google Shape;11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392961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1000" i="1" dirty="0">
                <a:solidFill>
                  <a:srgbClr val="333333"/>
                </a:solidFill>
                <a:highlight>
                  <a:srgbClr val="F7F7F7"/>
                </a:highlight>
              </a:rPr>
              <a:t>Share the following excerpt from the story:</a:t>
            </a:r>
          </a:p>
          <a:p>
            <a:pPr marL="0" marR="0" indent="381000">
              <a:lnSpc>
                <a:spcPct val="115000"/>
              </a:lnSpc>
              <a:spcBef>
                <a:spcPts val="0"/>
              </a:spcBef>
              <a:spcAft>
                <a:spcPts val="3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“The third ticket,” read Mr. Bucket, holding the newspaper up close to his face because his eyes were bad and he couldn't afford glasses, “the third ticket was found by a Miss Violet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Beauregarde</a:t>
            </a:r>
            <a:r>
              <a:rPr lang="en-US" sz="1800" dirty="0">
                <a:effectLst/>
                <a:latin typeface="Calibri" panose="020F0502020204030204" pitchFamily="34" charset="0"/>
                <a:ea typeface="Calibri" panose="020F0502020204030204" pitchFamily="34" charset="0"/>
                <a:cs typeface="Times New Roman" panose="02020603050405020304" pitchFamily="18" charset="0"/>
              </a:rPr>
              <a:t>. There was great excitement in the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Beauregarde</a:t>
            </a:r>
            <a:r>
              <a:rPr lang="en-US" sz="1800" dirty="0">
                <a:effectLst/>
                <a:latin typeface="Calibri" panose="020F0502020204030204" pitchFamily="34" charset="0"/>
                <a:ea typeface="Calibri" panose="020F0502020204030204" pitchFamily="34" charset="0"/>
                <a:cs typeface="Times New Roman" panose="02020603050405020304" pitchFamily="18" charset="0"/>
              </a:rPr>
              <a:t> household when our reporter arrived to interview the lucky young lady. [. . .] And the famous girl was standing on a chair in the living room waving the Golden Ticket madly at arm's length as though she were flagging a taxi. She was talking very fast and very loudly to everyone, but it was not easy to hear all that she said because she was chewing so ferociously upon a piece of gum at the same time. </a:t>
            </a:r>
          </a:p>
          <a:p>
            <a:pPr marL="0" marR="0" lvl="0" indent="381000" algn="l" defTabSz="914400" rtl="0" eaLnBrk="1" fontAlgn="auto" latinLnBrk="0" hangingPunct="1">
              <a:lnSpc>
                <a:spcPct val="115000"/>
              </a:lnSpc>
              <a:spcBef>
                <a:spcPts val="0"/>
              </a:spcBef>
              <a:spcAft>
                <a:spcPts val="300"/>
              </a:spcAft>
              <a:buClr>
                <a:srgbClr val="000000"/>
              </a:buClr>
              <a:buSzPts val="1400"/>
              <a:buFont typeface="Arial"/>
              <a:buNone/>
              <a:tabLst/>
              <a:defRPr/>
            </a:pPr>
            <a:r>
              <a:rPr lang="en-US" sz="1800" dirty="0">
                <a:effectLst/>
                <a:latin typeface="Calibri" panose="020F0502020204030204" pitchFamily="34" charset="0"/>
                <a:ea typeface="Calibri" panose="020F0502020204030204" pitchFamily="34" charset="0"/>
                <a:cs typeface="Times New Roman" panose="02020603050405020304" pitchFamily="18" charset="0"/>
              </a:rPr>
              <a:t>“‘I'm a gum chewer, normally,’ she shouted, ‘but when I heard about these ticket things of Mr. Wonka's, I gave up gum and started on chocolate bars in the hope of striking lucky. Now, of course, I'm back on gum. I just adore gum. I can't do without it. I munch it all day long except for a few minutes at mealtimes when I take it out and stick it behind my ear for safekeeping. To tell you the truth, I simply wouldn't feel comfortable if I didn't have that little wedge of gum to chew on every moment of the day, I really wouldn't. My mother says it's not ladylike and it looks ugly to see a girl's jaws going up and down like mine do all the time, but I don't agree. And who's she to criticize, anyway, because if you ask me, I'd say that her jaws are going up and down almost as much as mine are just from yelling at me every minute of the day.’ </a:t>
            </a:r>
          </a:p>
          <a:p>
            <a:pPr marL="0" marR="0" lvl="0" indent="381000" algn="l" defTabSz="914400" rtl="0" eaLnBrk="1" fontAlgn="auto" latinLnBrk="0" hangingPunct="1">
              <a:lnSpc>
                <a:spcPct val="115000"/>
              </a:lnSpc>
              <a:spcBef>
                <a:spcPts val="0"/>
              </a:spcBef>
              <a:spcAft>
                <a:spcPts val="300"/>
              </a:spcAft>
              <a:buClr>
                <a:srgbClr val="000000"/>
              </a:buClr>
              <a:buSzPts val="1400"/>
              <a:buFont typeface="Arial"/>
              <a:buNone/>
              <a:tabLst/>
              <a:defRPr/>
            </a:pPr>
            <a:r>
              <a:rPr lang="en-US" sz="1800" dirty="0">
                <a:effectLst/>
                <a:latin typeface="Calibri" panose="020F0502020204030204" pitchFamily="34" charset="0"/>
                <a:ea typeface="Calibri" panose="020F0502020204030204" pitchFamily="34" charset="0"/>
                <a:cs typeface="Times New Roman" panose="02020603050405020304" pitchFamily="18" charset="0"/>
              </a:rPr>
              <a:t>“‘Now, Violet,’ Mrs.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Beauregarde</a:t>
            </a:r>
            <a:r>
              <a:rPr lang="en-US" sz="1800" dirty="0">
                <a:effectLst/>
                <a:latin typeface="Calibri" panose="020F0502020204030204" pitchFamily="34" charset="0"/>
                <a:ea typeface="Calibri" panose="020F0502020204030204" pitchFamily="34" charset="0"/>
                <a:cs typeface="Times New Roman" panose="02020603050405020304" pitchFamily="18" charset="0"/>
              </a:rPr>
              <a:t> said from a far corner of the room where she was standing on the piano to avoid being trampled by the mob. </a:t>
            </a:r>
          </a:p>
          <a:p>
            <a:pPr marL="0" marR="0" indent="381000">
              <a:lnSpc>
                <a:spcPct val="115000"/>
              </a:lnSpc>
              <a:spcBef>
                <a:spcPts val="0"/>
              </a:spcBef>
              <a:spcAft>
                <a:spcPts val="3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“‘All right, Mother, keep your hair on!’ Miss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Beauregarde</a:t>
            </a:r>
            <a:r>
              <a:rPr lang="en-US" sz="1800" dirty="0">
                <a:effectLst/>
                <a:latin typeface="Calibri" panose="020F0502020204030204" pitchFamily="34" charset="0"/>
                <a:ea typeface="Calibri" panose="020F0502020204030204" pitchFamily="34" charset="0"/>
                <a:cs typeface="Times New Roman" panose="02020603050405020304" pitchFamily="18" charset="0"/>
              </a:rPr>
              <a:t> shouted. ‘And now,’ she went on, turning to the reporters again, ‘it may interest you to know that this piece of gum I'm chewing right at this moment is one I've been working on for over three months solid. That's a record, that is. It's beaten the record held by my best friend, Miss Cornelia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Prinzmetel</a:t>
            </a:r>
            <a:r>
              <a:rPr lang="en-US" sz="1800" dirty="0">
                <a:effectLst/>
                <a:latin typeface="Calibri" panose="020F0502020204030204" pitchFamily="34" charset="0"/>
                <a:ea typeface="Calibri" panose="020F0502020204030204" pitchFamily="34" charset="0"/>
                <a:cs typeface="Times New Roman" panose="02020603050405020304" pitchFamily="18" charset="0"/>
              </a:rPr>
              <a:t>. And was she furious! It's my most treasured possession now, this piece of gum is. At night-time, I just stick it on the end of the bedpost, and it's as good as ever in the mornings—a bit hard at first, maybe, but it soon softens up again after I've given it a few good chews. Before I started chewing for the world record, I used to change my piece of gum once a day. I used to do it in our lift on the way home from school. Why the lift? Because I liked sticking the gooey piece that I'd just finished with on to one of the control buttons. Then the next person who came along and pressed the button got my old gum on the end of his or her finger. Ha-ha! And what a racket they kicked up, some of them. You get the best results with women who have expensive gloves on. Oh yes, I'm thrilled to be going to Mr. Wonka's factory. And I understand that afterwards he's going to give me enough gum to last me for the rest of my whole life. Whoopee! Hooray!’”</a:t>
            </a:r>
          </a:p>
        </p:txBody>
      </p:sp>
      <p:sp>
        <p:nvSpPr>
          <p:cNvPr id="110" name="Google Shape;11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640375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1000" i="1" dirty="0">
                <a:solidFill>
                  <a:srgbClr val="333333"/>
                </a:solidFill>
                <a:highlight>
                  <a:srgbClr val="F7F7F7"/>
                </a:highlight>
              </a:rPr>
              <a:t>Share the following excerpt from the story:</a:t>
            </a:r>
          </a:p>
          <a:p>
            <a:pPr marL="0" marR="0" indent="381000">
              <a:lnSpc>
                <a:spcPct val="115000"/>
              </a:lnSpc>
              <a:spcBef>
                <a:spcPts val="0"/>
              </a:spcBef>
              <a:spcAft>
                <a:spcPts val="3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Slowly but surely, everybody in the house began to starve. </a:t>
            </a:r>
          </a:p>
          <a:p>
            <a:pPr marL="0" marR="0" indent="381000">
              <a:lnSpc>
                <a:spcPct val="115000"/>
              </a:lnSpc>
              <a:spcBef>
                <a:spcPts val="0"/>
              </a:spcBef>
              <a:spcAft>
                <a:spcPts val="3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And every day, little Charlie Bucket, trudging through the snow on his way to school, would have to pass Mr. Willy Wonka's giant chocolate factory. And every day, as he came near to it, he would lift his small pointed nose high in the air and sniff the wonderful sweet smell of melting chocolate. Sometimes, he would stand motionless outside the gates for several minutes on end, taking deep swallowing breaths as though he were trying to eat the smell itself. </a:t>
            </a:r>
          </a:p>
          <a:p>
            <a:pPr marL="0" marR="0" indent="381000">
              <a:lnSpc>
                <a:spcPct val="115000"/>
              </a:lnSpc>
              <a:spcBef>
                <a:spcPts val="0"/>
              </a:spcBef>
              <a:spcAft>
                <a:spcPts val="3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 .] </a:t>
            </a:r>
          </a:p>
          <a:p>
            <a:pPr marL="0" marR="0" indent="381000">
              <a:lnSpc>
                <a:spcPct val="115000"/>
              </a:lnSpc>
              <a:spcBef>
                <a:spcPts val="0"/>
              </a:spcBef>
              <a:spcAft>
                <a:spcPts val="3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And every day, Charlie Bucket grew thinner and thinner. His face became frighteningly white and pinched. The skin was drawn so tightly over the cheeks that you could see the shapes of the bones underneath. It seemed doubtful whether he could go on much longer like this without becoming dangerously ill. </a:t>
            </a:r>
          </a:p>
          <a:p>
            <a:pPr marL="0" marR="0" indent="381000">
              <a:lnSpc>
                <a:spcPct val="115000"/>
              </a:lnSpc>
              <a:spcBef>
                <a:spcPts val="0"/>
              </a:spcBef>
              <a:spcAft>
                <a:spcPts val="3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And now, very calmly, with that curious wisdom that seems to come so often to small children in times of hardship, he began to make little changes here and there in some of the things that he did, so as to save his strength. In the mornings, he left the house ten minutes earlier so that he could walk slowly to school, without ever having to run. He sat quietly in the classroom during break, resting himself, while the others rushed outdoors and threw snowballs and wrestled in the snow. Everything he did now, he did slowly and carefully, to prevent exhaustion.</a:t>
            </a:r>
          </a:p>
        </p:txBody>
      </p:sp>
      <p:sp>
        <p:nvSpPr>
          <p:cNvPr id="110" name="Google Shape;11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035371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8" name="Google Shape;9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921316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1100" dirty="0">
                <a:solidFill>
                  <a:srgbClr val="333333"/>
                </a:solidFill>
                <a:highlight>
                  <a:srgbClr val="DAE6F2"/>
                </a:highlight>
              </a:rPr>
              <a:t>How is the way Willy Wonka is depicted in this scene different from how he is depicted in the story?</a:t>
            </a:r>
          </a:p>
          <a:p>
            <a:pPr marL="0" lvl="0" indent="0" algn="l" rtl="0">
              <a:spcBef>
                <a:spcPts val="0"/>
              </a:spcBef>
              <a:spcAft>
                <a:spcPts val="0"/>
              </a:spcAft>
              <a:buNone/>
            </a:pPr>
            <a:endParaRPr lang="en-US" sz="1100" dirty="0">
              <a:solidFill>
                <a:srgbClr val="333333"/>
              </a:solidFill>
              <a:highlight>
                <a:srgbClr val="DAE6F2"/>
              </a:highlight>
            </a:endParaRPr>
          </a:p>
          <a:p>
            <a:pPr marL="0" lvl="0" indent="0" algn="l" rtl="0">
              <a:spcBef>
                <a:spcPts val="0"/>
              </a:spcBef>
              <a:spcAft>
                <a:spcPts val="0"/>
              </a:spcAft>
              <a:buNone/>
            </a:pPr>
            <a:r>
              <a:rPr lang="en-US" sz="1100" dirty="0">
                <a:solidFill>
                  <a:srgbClr val="333333"/>
                </a:solidFill>
              </a:rPr>
              <a:t>Source: Stuart, M. (Director), &amp; </a:t>
            </a:r>
            <a:r>
              <a:rPr lang="en-US" sz="1100" dirty="0" err="1">
                <a:solidFill>
                  <a:srgbClr val="333333"/>
                </a:solidFill>
              </a:rPr>
              <a:t>Husak</a:t>
            </a:r>
            <a:r>
              <a:rPr lang="en-US" sz="1100" dirty="0">
                <a:solidFill>
                  <a:srgbClr val="333333"/>
                </a:solidFill>
              </a:rPr>
              <a:t>, T. (Adapter). (2016, September 3). Willy Wonka and the Chocolate Factory [Video file]. </a:t>
            </a:r>
            <a:r>
              <a:rPr lang="en-US" sz="1100" u="sng" dirty="0">
                <a:solidFill>
                  <a:schemeClr val="hlink"/>
                </a:solidFill>
                <a:hlinkClick r:id="rId3"/>
              </a:rPr>
              <a:t>https://www.youtube.com/watch?v=qsgQvZOBhEY</a:t>
            </a:r>
            <a:endParaRPr lang="en-US" sz="1100" dirty="0">
              <a:solidFill>
                <a:srgbClr val="333333"/>
              </a:solidFill>
            </a:endParaRPr>
          </a:p>
        </p:txBody>
      </p:sp>
      <p:sp>
        <p:nvSpPr>
          <p:cNvPr id="110" name="Google Shape;11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72228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2" name="Google Shape;92;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lt1"/>
              </a:buClr>
              <a:buSzPts val="1100"/>
              <a:buFont typeface="Arial"/>
              <a:buNone/>
            </a:pPr>
            <a:endParaRPr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1100" dirty="0">
                <a:solidFill>
                  <a:srgbClr val="333333"/>
                </a:solidFill>
                <a:highlight>
                  <a:srgbClr val="DAE6F2"/>
                </a:highlight>
              </a:rPr>
              <a:t>How is the way Willy Wonka is depicted in this scene different from how he is depicted in the story and in Mel Stuart's theatrical version?</a:t>
            </a:r>
          </a:p>
          <a:p>
            <a:pPr marL="0" lvl="0" indent="0" algn="l" rtl="0">
              <a:spcBef>
                <a:spcPts val="0"/>
              </a:spcBef>
              <a:spcAft>
                <a:spcPts val="0"/>
              </a:spcAft>
              <a:buNone/>
            </a:pPr>
            <a:endParaRPr lang="en-US" sz="1100" dirty="0">
              <a:solidFill>
                <a:srgbClr val="333333"/>
              </a:solidFill>
              <a:highlight>
                <a:srgbClr val="DAE6F2"/>
              </a:highlight>
            </a:endParaRPr>
          </a:p>
          <a:p>
            <a:pPr marL="0" lvl="0" indent="0" algn="l" rtl="0">
              <a:lnSpc>
                <a:spcPct val="115000"/>
              </a:lnSpc>
              <a:spcBef>
                <a:spcPts val="1100"/>
              </a:spcBef>
              <a:spcAft>
                <a:spcPts val="0"/>
              </a:spcAft>
              <a:buNone/>
            </a:pPr>
            <a:r>
              <a:rPr lang="en-US" sz="1100" dirty="0">
                <a:solidFill>
                  <a:srgbClr val="333333"/>
                </a:solidFill>
              </a:rPr>
              <a:t>Source: Burton, T. (Director), &amp; Wonka, W. (Adapter). (2015, September 3). Charlie and the Chocolate Factory [Video file]. </a:t>
            </a:r>
            <a:r>
              <a:rPr lang="en-US" sz="1100" u="sng" dirty="0">
                <a:solidFill>
                  <a:schemeClr val="hlink"/>
                </a:solidFill>
                <a:hlinkClick r:id="rId3"/>
              </a:rPr>
              <a:t>https://www.youtube.com/watch?v=a_FiuHOiJiY</a:t>
            </a:r>
            <a:endParaRPr lang="en-US" sz="1100" dirty="0">
              <a:solidFill>
                <a:srgbClr val="333333"/>
              </a:solidFill>
            </a:endParaRPr>
          </a:p>
          <a:p>
            <a:pPr marL="0" lvl="0" indent="0" algn="l" rtl="0">
              <a:spcBef>
                <a:spcPts val="0"/>
              </a:spcBef>
              <a:spcAft>
                <a:spcPts val="0"/>
              </a:spcAft>
              <a:buNone/>
            </a:pPr>
            <a:endParaRPr dirty="0"/>
          </a:p>
        </p:txBody>
      </p:sp>
      <p:sp>
        <p:nvSpPr>
          <p:cNvPr id="110" name="Google Shape;11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7475237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0" name="Google Shape;11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8273224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dirty="0"/>
              <a:t>Source: Stuart, M. (Director), &amp; Random </a:t>
            </a:r>
            <a:r>
              <a:rPr lang="en-US" dirty="0" err="1"/>
              <a:t>Youtube</a:t>
            </a:r>
            <a:r>
              <a:rPr lang="en-US" dirty="0"/>
              <a:t> Videos (Adapter). (2017, May 20). </a:t>
            </a:r>
            <a:r>
              <a:rPr lang="en-US" i="1" dirty="0"/>
              <a:t>Willy Wonka and the Chocolate Factory</a:t>
            </a:r>
            <a:r>
              <a:rPr lang="en-US" dirty="0"/>
              <a:t> [Video file] </a:t>
            </a:r>
            <a:r>
              <a:rPr lang="en-US" u="sng" dirty="0">
                <a:solidFill>
                  <a:schemeClr val="hlink"/>
                </a:solidFill>
                <a:hlinkClick r:id="rId3"/>
              </a:rPr>
              <a:t>https://youtu.be/_qnEBe33ag0</a:t>
            </a:r>
            <a:endParaRPr lang="en-US" dirty="0"/>
          </a:p>
        </p:txBody>
      </p:sp>
      <p:sp>
        <p:nvSpPr>
          <p:cNvPr id="110" name="Google Shape;11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3906171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dirty="0"/>
              <a:t>Source: Burton, T. (Director), &amp; Zoo, A. (Adapter). (2014, December 16). </a:t>
            </a:r>
            <a:r>
              <a:rPr lang="en-US" i="1" dirty="0"/>
              <a:t>Charlie and the Chocolate Factory</a:t>
            </a:r>
            <a:r>
              <a:rPr lang="en-US" dirty="0"/>
              <a:t> [Video file]. </a:t>
            </a:r>
            <a:r>
              <a:rPr lang="en-US" u="sng" dirty="0">
                <a:solidFill>
                  <a:schemeClr val="hlink"/>
                </a:solidFill>
                <a:hlinkClick r:id="rId3"/>
              </a:rPr>
              <a:t>https://youtu.be/FHKOkVVyAVM</a:t>
            </a:r>
            <a:endParaRPr lang="en-US" dirty="0"/>
          </a:p>
        </p:txBody>
      </p:sp>
      <p:sp>
        <p:nvSpPr>
          <p:cNvPr id="110" name="Google Shape;11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9731899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0" name="Google Shape;11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3375079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dirty="0"/>
              <a:t>Source: Stuart, M. (Director), &amp; </a:t>
            </a:r>
            <a:r>
              <a:rPr lang="en-US" dirty="0" err="1"/>
              <a:t>Thugboat</a:t>
            </a:r>
            <a:r>
              <a:rPr lang="en-US" dirty="0"/>
              <a:t> Woo </a:t>
            </a:r>
            <a:r>
              <a:rPr lang="en-US" dirty="0" err="1"/>
              <a:t>Woo</a:t>
            </a:r>
            <a:r>
              <a:rPr lang="en-US" dirty="0"/>
              <a:t> (Adapter). (2014, March 16). </a:t>
            </a:r>
            <a:r>
              <a:rPr lang="en-US" i="1" dirty="0"/>
              <a:t>Willy Wonka and the Chocolate Factory</a:t>
            </a:r>
            <a:r>
              <a:rPr lang="en-US" dirty="0"/>
              <a:t> [Video file]. </a:t>
            </a:r>
            <a:r>
              <a:rPr lang="en-US" u="sng" dirty="0">
                <a:solidFill>
                  <a:schemeClr val="hlink"/>
                </a:solidFill>
                <a:hlinkClick r:id="rId3"/>
              </a:rPr>
              <a:t>https://youtu.be/b9mba2qb9do</a:t>
            </a:r>
            <a:endParaRPr lang="en-US" dirty="0"/>
          </a:p>
        </p:txBody>
      </p:sp>
      <p:sp>
        <p:nvSpPr>
          <p:cNvPr id="110" name="Google Shape;11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9691533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0"/>
              </a:spcAft>
              <a:buNone/>
            </a:pPr>
            <a:r>
              <a:rPr lang="en-US" dirty="0"/>
              <a:t>Source: Burton, T. (Director), &amp; Zoo, A. (Adapter). (2014, December 18). </a:t>
            </a:r>
            <a:r>
              <a:rPr lang="en-US" i="1" dirty="0"/>
              <a:t>Charlie and the Chocolate Factory</a:t>
            </a:r>
            <a:r>
              <a:rPr lang="en-US" dirty="0"/>
              <a:t> [Video file]. </a:t>
            </a:r>
            <a:r>
              <a:rPr lang="en-US" u="sng" dirty="0">
                <a:solidFill>
                  <a:schemeClr val="hlink"/>
                </a:solidFill>
                <a:hlinkClick r:id="rId3"/>
              </a:rPr>
              <a:t>https://youtu.be/9_s-OrWz_Z8</a:t>
            </a:r>
            <a:endParaRPr lang="en-US" dirty="0"/>
          </a:p>
          <a:p>
            <a:pPr marL="0" lvl="0" indent="0" algn="l" rtl="0">
              <a:lnSpc>
                <a:spcPct val="115000"/>
              </a:lnSpc>
              <a:spcBef>
                <a:spcPts val="1200"/>
              </a:spcBef>
              <a:spcAft>
                <a:spcPts val="0"/>
              </a:spcAft>
              <a:buClr>
                <a:schemeClr val="dk1"/>
              </a:buClr>
              <a:buSzPts val="1100"/>
              <a:buFont typeface="Arial"/>
              <a:buNone/>
            </a:pPr>
            <a:endParaRPr lang="en-US" dirty="0"/>
          </a:p>
        </p:txBody>
      </p:sp>
      <p:sp>
        <p:nvSpPr>
          <p:cNvPr id="110" name="Google Shape;11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2421671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0" name="Google Shape;11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1967583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dirty="0"/>
              <a:t>Source: Stuart, M. (Director), &amp; </a:t>
            </a:r>
            <a:r>
              <a:rPr lang="en-US" dirty="0" err="1"/>
              <a:t>Beauregarde</a:t>
            </a:r>
            <a:r>
              <a:rPr lang="en-US" dirty="0"/>
              <a:t>, V. (Adapter). (2016, August 8). </a:t>
            </a:r>
            <a:r>
              <a:rPr lang="en-US" i="1" dirty="0"/>
              <a:t>Willy Wonka and the Chocolate Factory</a:t>
            </a:r>
            <a:r>
              <a:rPr lang="en-US" dirty="0"/>
              <a:t> [Video file]. </a:t>
            </a:r>
            <a:r>
              <a:rPr lang="en-US" u="sng" dirty="0">
                <a:solidFill>
                  <a:schemeClr val="hlink"/>
                </a:solidFill>
              </a:rPr>
              <a:t>https://www.youtube.com/watch?v=BIXGhUlSBEY</a:t>
            </a:r>
          </a:p>
        </p:txBody>
      </p:sp>
      <p:sp>
        <p:nvSpPr>
          <p:cNvPr id="110" name="Google Shape;11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5251550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dirty="0"/>
              <a:t>Source: Burton, T. (Director), &amp; Zoo, A. (Adapter). (2014, December 18). </a:t>
            </a:r>
            <a:r>
              <a:rPr lang="en-US" i="1" dirty="0"/>
              <a:t>Charlie and the Chocolate Factory</a:t>
            </a:r>
            <a:r>
              <a:rPr lang="en-US" dirty="0"/>
              <a:t> [Video file]. </a:t>
            </a:r>
            <a:r>
              <a:rPr lang="en-US" u="sng" dirty="0">
                <a:solidFill>
                  <a:schemeClr val="hlink"/>
                </a:solidFill>
                <a:hlinkClick r:id="rId3"/>
              </a:rPr>
              <a:t>https://youtu.be/SS9UYJSOJDE</a:t>
            </a:r>
            <a:endParaRPr lang="en-US" dirty="0"/>
          </a:p>
        </p:txBody>
      </p:sp>
      <p:sp>
        <p:nvSpPr>
          <p:cNvPr id="110" name="Google Shape;11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166399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42" name="Google Shape;142;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0" name="Google Shape;11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3559196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dirty="0"/>
              <a:t>Source: Stuart, M. (Director), &amp; </a:t>
            </a:r>
            <a:r>
              <a:rPr lang="en-US" dirty="0" err="1"/>
              <a:t>Movieclips</a:t>
            </a:r>
            <a:r>
              <a:rPr lang="en-US" dirty="0"/>
              <a:t> (Adapter). (2016, December 29). </a:t>
            </a:r>
            <a:r>
              <a:rPr lang="en-US" i="1" dirty="0"/>
              <a:t>Willy Wonka and the Chocolate Factory</a:t>
            </a:r>
            <a:r>
              <a:rPr lang="en-US" dirty="0"/>
              <a:t> [Video file]. </a:t>
            </a:r>
            <a:r>
              <a:rPr lang="en-US" u="sng" dirty="0">
                <a:solidFill>
                  <a:schemeClr val="hlink"/>
                </a:solidFill>
                <a:hlinkClick r:id="rId3"/>
              </a:rPr>
              <a:t>https://youtu.be/1Fxq_n8e1qA</a:t>
            </a:r>
            <a:endParaRPr lang="en-US" dirty="0"/>
          </a:p>
        </p:txBody>
      </p:sp>
      <p:sp>
        <p:nvSpPr>
          <p:cNvPr id="110" name="Google Shape;11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5093218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dirty="0"/>
              <a:t>Source: Burton, T. (Director), &amp; Camilie39 (Adapter). (2015, November 1). </a:t>
            </a:r>
            <a:r>
              <a:rPr lang="en-US" i="1" dirty="0"/>
              <a:t>Charlie and the Chocolate Factory</a:t>
            </a:r>
            <a:r>
              <a:rPr lang="en-US" dirty="0"/>
              <a:t> [Video file]. </a:t>
            </a:r>
            <a:r>
              <a:rPr lang="en-US" u="sng" dirty="0">
                <a:solidFill>
                  <a:schemeClr val="hlink"/>
                </a:solidFill>
                <a:hlinkClick r:id="rId3"/>
              </a:rPr>
              <a:t>https://youtu.be/KR8PscR6N2s</a:t>
            </a:r>
            <a:endParaRPr lang="en-US" dirty="0"/>
          </a:p>
        </p:txBody>
      </p:sp>
      <p:sp>
        <p:nvSpPr>
          <p:cNvPr id="110" name="Google Shape;11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4716587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0" name="Google Shape;11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2026431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0" name="Google Shape;11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0018854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0" name="Google Shape;11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4360351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0" name="Google Shape;11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9391557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0" name="Google Shape;11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5963730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0" name="Google Shape;11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751691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0" name="Google Shape;11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043112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Pass out Anchor Chart paper for each group with the character description at the top. Once all groups have completed their pictures, have them share out with the class.  </a:t>
            </a:r>
          </a:p>
        </p:txBody>
      </p:sp>
      <p:sp>
        <p:nvSpPr>
          <p:cNvPr id="110" name="Google Shape;11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8702558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8" name="Google Shape;9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55711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42" name="Google Shape;142;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587903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42" name="Google Shape;142;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250010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42" name="Google Shape;142;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330856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42" name="Google Shape;142;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276305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98" name="Google Shape;9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LEARN Logo" type="blank">
  <p:cSld name="Blank">
    <p:spTree>
      <p:nvGrpSpPr>
        <p:cNvPr id="1" name="Shape 8"/>
        <p:cNvGrpSpPr/>
        <p:nvPr/>
      </p:nvGrpSpPr>
      <p:grpSpPr>
        <a:xfrm>
          <a:off x="0" y="0"/>
          <a:ext cx="0" cy="0"/>
          <a:chOff x="0" y="0"/>
          <a:chExt cx="0" cy="0"/>
        </a:xfrm>
      </p:grpSpPr>
      <p:pic>
        <p:nvPicPr>
          <p:cNvPr id="9" name="Google Shape;9;p2"/>
          <p:cNvPicPr preferRelativeResize="0"/>
          <p:nvPr/>
        </p:nvPicPr>
        <p:blipFill rotWithShape="1">
          <a:blip r:embed="rId2">
            <a:alphaModFix/>
          </a:blip>
          <a:srcRect/>
          <a:stretch/>
        </p:blipFill>
        <p:spPr>
          <a:xfrm>
            <a:off x="3616452" y="1028700"/>
            <a:ext cx="1911096" cy="3122792"/>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ideo">
  <p:cSld name="Video">
    <p:spTree>
      <p:nvGrpSpPr>
        <p:cNvPr id="1" name="Shape 60"/>
        <p:cNvGrpSpPr/>
        <p:nvPr/>
      </p:nvGrpSpPr>
      <p:grpSpPr>
        <a:xfrm>
          <a:off x="0" y="0"/>
          <a:ext cx="0" cy="0"/>
          <a:chOff x="0" y="0"/>
          <a:chExt cx="0" cy="0"/>
        </a:xfrm>
      </p:grpSpPr>
      <p:pic>
        <p:nvPicPr>
          <p:cNvPr id="61" name="Google Shape;61;p13"/>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2" name="Google Shape;62;p13"/>
          <p:cNvSpPr>
            <a:spLocks noGrp="1"/>
          </p:cNvSpPr>
          <p:nvPr>
            <p:ph type="media" idx="2"/>
          </p:nvPr>
        </p:nvSpPr>
        <p:spPr>
          <a:xfrm>
            <a:off x="457200" y="1343696"/>
            <a:ext cx="6125827" cy="3408340"/>
          </a:xfrm>
          <a:prstGeom prst="rect">
            <a:avLst/>
          </a:prstGeom>
          <a:noFill/>
          <a:ln>
            <a:noFill/>
          </a:ln>
        </p:spPr>
        <p:txBody>
          <a:bodyPr spcFirstLastPara="1" wrap="square" lIns="91425" tIns="45700" rIns="91425" bIns="45700" anchor="t" anchorCtr="0">
            <a:noAutofit/>
          </a:bodyPr>
          <a:lstStyle>
            <a:lvl1pPr marR="0" lvl="0" algn="l" rtl="0">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R="0" lvl="1" algn="l" rtl="0">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R="0" lvl="2" algn="l" rtl="0">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R="0" lvl="3" algn="l" rtl="0">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R="0" lvl="4" algn="l" rtl="0">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R="0" lvl="5" algn="l" rtl="0">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R="0" lvl="6" algn="l" rtl="0">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R="0" lvl="7" algn="l" rtl="0">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R="0" lvl="8" algn="l" rtl="0">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r>
              <a:rPr lang="en-US"/>
              <a:t>Click icon to add media</a:t>
            </a:r>
            <a:endParaRPr/>
          </a:p>
        </p:txBody>
      </p:sp>
      <p:sp>
        <p:nvSpPr>
          <p:cNvPr id="63" name="Google Shape;63;p13"/>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able">
  <p:cSld name="Table">
    <p:spTree>
      <p:nvGrpSpPr>
        <p:cNvPr id="1" name="Shape 64"/>
        <p:cNvGrpSpPr/>
        <p:nvPr/>
      </p:nvGrpSpPr>
      <p:grpSpPr>
        <a:xfrm>
          <a:off x="0" y="0"/>
          <a:ext cx="0" cy="0"/>
          <a:chOff x="0" y="0"/>
          <a:chExt cx="0" cy="0"/>
        </a:xfrm>
      </p:grpSpPr>
      <p:pic>
        <p:nvPicPr>
          <p:cNvPr id="65" name="Google Shape;65;p14"/>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6" name="Google Shape;66;p14"/>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1_Title Only">
  <p:cSld name="1_Title Only">
    <p:spTree>
      <p:nvGrpSpPr>
        <p:cNvPr id="1" name="Shape 67"/>
        <p:cNvGrpSpPr/>
        <p:nvPr/>
      </p:nvGrpSpPr>
      <p:grpSpPr>
        <a:xfrm>
          <a:off x="0" y="0"/>
          <a:ext cx="0" cy="0"/>
          <a:chOff x="0" y="0"/>
          <a:chExt cx="0" cy="0"/>
        </a:xfrm>
      </p:grpSpPr>
      <p:pic>
        <p:nvPicPr>
          <p:cNvPr id="68" name="Google Shape;68;p15"/>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9" name="Google Shape;69;p15"/>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Blank 1">
  <p:cSld name="Blank 1">
    <p:spTree>
      <p:nvGrpSpPr>
        <p:cNvPr id="1" name="Shape 70"/>
        <p:cNvGrpSpPr/>
        <p:nvPr/>
      </p:nvGrpSpPr>
      <p:grpSpPr>
        <a:xfrm>
          <a:off x="0" y="0"/>
          <a:ext cx="0" cy="0"/>
          <a:chOff x="0" y="0"/>
          <a:chExt cx="0" cy="0"/>
        </a:xfrm>
      </p:grpSpPr>
      <p:pic>
        <p:nvPicPr>
          <p:cNvPr id="71" name="Google Shape;71;p16"/>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Blank White BG">
  <p:cSld name="Blank White BG">
    <p:bg>
      <p:bgPr>
        <a:solidFill>
          <a:schemeClr val="lt1"/>
        </a:solidFill>
        <a:effectLst/>
      </p:bgPr>
    </p:bg>
    <p:spTree>
      <p:nvGrpSpPr>
        <p:cNvPr id="1" name="Shape 72"/>
        <p:cNvGrpSpPr/>
        <p:nvPr/>
      </p:nvGrpSpPr>
      <p:grpSpPr>
        <a:xfrm>
          <a:off x="0" y="0"/>
          <a:ext cx="0" cy="0"/>
          <a:chOff x="0" y="0"/>
          <a:chExt cx="0" cy="0"/>
        </a:xfrm>
      </p:grpSpPr>
      <p:pic>
        <p:nvPicPr>
          <p:cNvPr id="73" name="Google Shape;73;p17"/>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lank No Logo">
  <p:cSld name="Blank No Logo">
    <p:spTree>
      <p:nvGrpSpPr>
        <p:cNvPr id="1" name="Shape 74"/>
        <p:cNvGrpSpPr/>
        <p:nvPr/>
      </p:nvGrpSpPr>
      <p:grpSpPr>
        <a:xfrm>
          <a:off x="0" y="0"/>
          <a:ext cx="0" cy="0"/>
          <a:chOff x="0" y="0"/>
          <a:chExt cx="0" cy="0"/>
        </a:xfrm>
      </p:grpSpPr>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Slide" type="title">
  <p:cSld name="TITLE">
    <p:bg>
      <p:bgPr>
        <a:gradFill>
          <a:gsLst>
            <a:gs pos="0">
              <a:schemeClr val="accent4"/>
            </a:gs>
            <a:gs pos="85000">
              <a:schemeClr val="accent6"/>
            </a:gs>
            <a:gs pos="100000">
              <a:schemeClr val="accent6"/>
            </a:gs>
          </a:gsLst>
          <a:lin ang="16200000" scaled="0"/>
        </a:gradFill>
        <a:effectLst/>
      </p:bgPr>
    </p:bg>
    <p:spTree>
      <p:nvGrpSpPr>
        <p:cNvPr id="1" name="Shape 78"/>
        <p:cNvGrpSpPr/>
        <p:nvPr/>
      </p:nvGrpSpPr>
      <p:grpSpPr>
        <a:xfrm>
          <a:off x="0" y="0"/>
          <a:ext cx="0" cy="0"/>
          <a:chOff x="0" y="0"/>
          <a:chExt cx="0" cy="0"/>
        </a:xfrm>
      </p:grpSpPr>
      <p:sp>
        <p:nvSpPr>
          <p:cNvPr id="79" name="Google Shape;79;p20"/>
          <p:cNvSpPr txBox="1">
            <a:spLocks noGrp="1"/>
          </p:cNvSpPr>
          <p:nvPr>
            <p:ph type="ctrTitle"/>
          </p:nvPr>
        </p:nvSpPr>
        <p:spPr>
          <a:xfrm>
            <a:off x="644652" y="1007598"/>
            <a:ext cx="7851648" cy="1371600"/>
          </a:xfrm>
          <a:prstGeom prst="rect">
            <a:avLst/>
          </a:prstGeom>
          <a:noFill/>
          <a:ln>
            <a:noFill/>
          </a:ln>
        </p:spPr>
        <p:txBody>
          <a:bodyPr spcFirstLastPara="1" wrap="square" lIns="0" tIns="0" rIns="18275" bIns="0" anchor="b" anchorCtr="0">
            <a:noAutofit/>
          </a:bodyPr>
          <a:lstStyle>
            <a:lvl1pPr lvl="0" algn="l">
              <a:spcBef>
                <a:spcPts val="0"/>
              </a:spcBef>
              <a:spcAft>
                <a:spcPts val="0"/>
              </a:spcAft>
              <a:buClr>
                <a:schemeClr val="lt1"/>
              </a:buClr>
              <a:buSzPts val="5000"/>
              <a:buFont typeface="Calibri"/>
              <a:buNone/>
              <a:defRPr sz="5000" b="0">
                <a:solidFill>
                  <a:schemeClr val="lt1"/>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20"/>
          <p:cNvSpPr txBox="1">
            <a:spLocks noGrp="1"/>
          </p:cNvSpPr>
          <p:nvPr>
            <p:ph type="subTitle" idx="1"/>
          </p:nvPr>
        </p:nvSpPr>
        <p:spPr>
          <a:xfrm>
            <a:off x="644652" y="2400300"/>
            <a:ext cx="7854696" cy="1314450"/>
          </a:xfrm>
          <a:prstGeom prst="rect">
            <a:avLst/>
          </a:prstGeom>
          <a:noFill/>
          <a:ln>
            <a:noFill/>
          </a:ln>
        </p:spPr>
        <p:txBody>
          <a:bodyPr spcFirstLastPara="1" wrap="square" lIns="0" tIns="45700" rIns="18275" bIns="45700" anchor="t" anchorCtr="0">
            <a:noAutofit/>
          </a:bodyPr>
          <a:lstStyle>
            <a:lvl1pPr marR="34289" lvl="0" algn="l">
              <a:spcBef>
                <a:spcPts val="520"/>
              </a:spcBef>
              <a:spcAft>
                <a:spcPts val="0"/>
              </a:spcAft>
              <a:buSzPts val="2600"/>
              <a:buNone/>
              <a:defRPr sz="2600">
                <a:solidFill>
                  <a:schemeClr val="lt1"/>
                </a:solidFill>
                <a:latin typeface="Calibri"/>
                <a:ea typeface="Calibri"/>
                <a:cs typeface="Calibri"/>
                <a:sym typeface="Calibri"/>
              </a:defRPr>
            </a:lvl1pPr>
            <a:lvl2pPr lvl="1" algn="ctr">
              <a:spcBef>
                <a:spcPts val="360"/>
              </a:spcBef>
              <a:spcAft>
                <a:spcPts val="0"/>
              </a:spcAft>
              <a:buSzPts val="1530"/>
              <a:buNone/>
              <a:defRPr/>
            </a:lvl2pPr>
            <a:lvl3pPr lvl="2" algn="ctr">
              <a:spcBef>
                <a:spcPts val="360"/>
              </a:spcBef>
              <a:spcAft>
                <a:spcPts val="0"/>
              </a:spcAft>
              <a:buSzPts val="1260"/>
              <a:buNone/>
              <a:defRPr/>
            </a:lvl3pPr>
            <a:lvl4pPr lvl="3" algn="ctr">
              <a:spcBef>
                <a:spcPts val="360"/>
              </a:spcBef>
              <a:spcAft>
                <a:spcPts val="0"/>
              </a:spcAft>
              <a:buSzPts val="1170"/>
              <a:buNone/>
              <a:defRPr/>
            </a:lvl4pPr>
            <a:lvl5pPr lvl="4" algn="ctr">
              <a:spcBef>
                <a:spcPts val="360"/>
              </a:spcBef>
              <a:spcAft>
                <a:spcPts val="0"/>
              </a:spcAft>
              <a:buSzPts val="1170"/>
              <a:buNone/>
              <a:defRPr/>
            </a:lvl5pPr>
            <a:lvl6pPr lvl="5" algn="ctr">
              <a:spcBef>
                <a:spcPts val="360"/>
              </a:spcBef>
              <a:spcAft>
                <a:spcPts val="0"/>
              </a:spcAft>
              <a:buSzPts val="1440"/>
              <a:buNone/>
              <a:defRPr/>
            </a:lvl6pPr>
            <a:lvl7pPr lvl="6" algn="ctr">
              <a:spcBef>
                <a:spcPts val="360"/>
              </a:spcBef>
              <a:spcAft>
                <a:spcPts val="0"/>
              </a:spcAft>
              <a:buSzPts val="1440"/>
              <a:buNone/>
              <a:defRPr/>
            </a:lvl7pPr>
            <a:lvl8pPr lvl="7" algn="ctr">
              <a:spcBef>
                <a:spcPts val="360"/>
              </a:spcBef>
              <a:spcAft>
                <a:spcPts val="0"/>
              </a:spcAft>
              <a:buSzPts val="1800"/>
              <a:buNone/>
              <a:defRPr/>
            </a:lvl8pPr>
            <a:lvl9pPr lvl="8" algn="ctr">
              <a:spcBef>
                <a:spcPts val="360"/>
              </a:spcBef>
              <a:spcAft>
                <a:spcPts val="0"/>
              </a:spcAft>
              <a:buSzPts val="1800"/>
              <a:buNone/>
              <a:defRPr/>
            </a:lvl9pPr>
          </a:lstStyle>
          <a:p>
            <a:endParaRPr/>
          </a:p>
        </p:txBody>
      </p:sp>
      <p:pic>
        <p:nvPicPr>
          <p:cNvPr id="81" name="Google Shape;81;p20"/>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gradFill>
          <a:gsLst>
            <a:gs pos="0">
              <a:srgbClr val="659298"/>
            </a:gs>
            <a:gs pos="100000">
              <a:srgbClr val="4E6F74"/>
            </a:gs>
          </a:gsLst>
          <a:lin ang="15960000" scaled="0"/>
        </a:gradFill>
        <a:effectLst/>
      </p:bgPr>
    </p:bg>
    <p:spTree>
      <p:nvGrpSpPr>
        <p:cNvPr id="1" name="Shape 82"/>
        <p:cNvGrpSpPr/>
        <p:nvPr/>
      </p:nvGrpSpPr>
      <p:grpSpPr>
        <a:xfrm>
          <a:off x="0" y="0"/>
          <a:ext cx="0" cy="0"/>
          <a:chOff x="0" y="0"/>
          <a:chExt cx="0" cy="0"/>
        </a:xfrm>
      </p:grpSpPr>
      <p:sp>
        <p:nvSpPr>
          <p:cNvPr id="83" name="Google Shape;83;p21"/>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lvl1pPr lvl="0" algn="l">
              <a:spcBef>
                <a:spcPts val="0"/>
              </a:spcBef>
              <a:spcAft>
                <a:spcPts val="0"/>
              </a:spcAft>
              <a:buClr>
                <a:srgbClr val="FFFFFF"/>
              </a:buClr>
              <a:buSzPts val="5000"/>
              <a:buFont typeface="Calibri"/>
              <a:buNone/>
              <a:defRPr sz="5000" b="0" cap="none">
                <a:solidFill>
                  <a:srgbClr val="FFFFFF"/>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4" name="Google Shape;84;p21"/>
          <p:cNvSpPr txBox="1">
            <a:spLocks noGrp="1"/>
          </p:cNvSpPr>
          <p:nvPr>
            <p:ph type="body" idx="1"/>
          </p:nvPr>
        </p:nvSpPr>
        <p:spPr>
          <a:xfrm>
            <a:off x="530352" y="2028498"/>
            <a:ext cx="7772400" cy="1132284"/>
          </a:xfrm>
          <a:prstGeom prst="rect">
            <a:avLst/>
          </a:prstGeom>
          <a:noFill/>
          <a:ln>
            <a:noFill/>
          </a:ln>
        </p:spPr>
        <p:txBody>
          <a:bodyPr spcFirstLastPara="1" wrap="square" lIns="45700" tIns="45700" rIns="45700" bIns="45700" anchor="t" anchorCtr="0">
            <a:noAutofit/>
          </a:bodyPr>
          <a:lstStyle>
            <a:lvl1pPr marL="457200" lvl="0" indent="-393700" algn="l">
              <a:spcBef>
                <a:spcPts val="520"/>
              </a:spcBef>
              <a:spcAft>
                <a:spcPts val="0"/>
              </a:spcAft>
              <a:buClr>
                <a:schemeClr val="lt1"/>
              </a:buClr>
              <a:buSzPts val="2600"/>
              <a:buFont typeface="Arial"/>
              <a:buChar char="•"/>
              <a:defRPr sz="2600">
                <a:solidFill>
                  <a:schemeClr val="lt1"/>
                </a:solidFill>
              </a:defRPr>
            </a:lvl1pPr>
            <a:lvl2pPr marL="914400" lvl="1" indent="-228600" algn="l">
              <a:spcBef>
                <a:spcPts val="270"/>
              </a:spcBef>
              <a:spcAft>
                <a:spcPts val="0"/>
              </a:spcAft>
              <a:buSzPts val="1148"/>
              <a:buNone/>
              <a:defRPr sz="1350">
                <a:solidFill>
                  <a:schemeClr val="lt1"/>
                </a:solidFill>
              </a:defRPr>
            </a:lvl2pPr>
            <a:lvl3pPr marL="1371600" lvl="2" indent="-228600" algn="l">
              <a:spcBef>
                <a:spcPts val="240"/>
              </a:spcBef>
              <a:spcAft>
                <a:spcPts val="0"/>
              </a:spcAft>
              <a:buSzPts val="840"/>
              <a:buNone/>
              <a:defRPr sz="1200">
                <a:solidFill>
                  <a:schemeClr val="lt1"/>
                </a:solidFill>
              </a:defRPr>
            </a:lvl3pPr>
            <a:lvl4pPr marL="1828800" lvl="3" indent="-228600" algn="l">
              <a:spcBef>
                <a:spcPts val="210"/>
              </a:spcBef>
              <a:spcAft>
                <a:spcPts val="0"/>
              </a:spcAft>
              <a:buSzPts val="683"/>
              <a:buNone/>
              <a:defRPr sz="1050">
                <a:solidFill>
                  <a:schemeClr val="lt1"/>
                </a:solidFill>
              </a:defRPr>
            </a:lvl4pPr>
            <a:lvl5pPr marL="2286000" lvl="4" indent="-228600" algn="l">
              <a:spcBef>
                <a:spcPts val="210"/>
              </a:spcBef>
              <a:spcAft>
                <a:spcPts val="0"/>
              </a:spcAft>
              <a:buSzPts val="683"/>
              <a:buNone/>
              <a:defRPr sz="1050">
                <a:solidFill>
                  <a:schemeClr val="lt1"/>
                </a:solidFill>
              </a:defRPr>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pic>
        <p:nvPicPr>
          <p:cNvPr id="85" name="Google Shape;85;p21"/>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10"/>
        <p:cNvGrpSpPr/>
        <p:nvPr/>
      </p:nvGrpSpPr>
      <p:grpSpPr>
        <a:xfrm>
          <a:off x="0" y="0"/>
          <a:ext cx="0" cy="0"/>
          <a:chOff x="0" y="0"/>
          <a:chExt cx="0" cy="0"/>
        </a:xfrm>
      </p:grpSpPr>
      <p:sp>
        <p:nvSpPr>
          <p:cNvPr id="11" name="Google Shape;11;p3"/>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Autofit/>
          </a:bodyPr>
          <a:lstStyle>
            <a:lvl1pPr marL="457200" lvl="0" indent="-393700" algn="l">
              <a:spcBef>
                <a:spcPts val="520"/>
              </a:spcBef>
              <a:spcAft>
                <a:spcPts val="0"/>
              </a:spcAft>
              <a:buClr>
                <a:schemeClr val="accent4"/>
              </a:buClr>
              <a:buSzPts val="2600"/>
              <a:buFont typeface="Arial"/>
              <a:buChar char="•"/>
              <a:defRPr sz="2600"/>
            </a:lvl1pPr>
            <a:lvl2pPr marL="914400" lvl="1" indent="-355600" algn="l">
              <a:spcBef>
                <a:spcPts val="400"/>
              </a:spcBef>
              <a:spcAft>
                <a:spcPts val="0"/>
              </a:spcAft>
              <a:buSzPts val="2000"/>
              <a:buFont typeface="Arial"/>
              <a:buChar char="•"/>
              <a:defRPr sz="2000"/>
            </a:lvl2pPr>
            <a:lvl3pPr marL="1371600" lvl="2" indent="-336550" algn="l">
              <a:spcBef>
                <a:spcPts val="340"/>
              </a:spcBef>
              <a:spcAft>
                <a:spcPts val="0"/>
              </a:spcAft>
              <a:buSzPts val="1700"/>
              <a:buFont typeface="Arial"/>
              <a:buChar char="•"/>
              <a:defRPr sz="1700"/>
            </a:lvl3pPr>
            <a:lvl4pPr marL="1828800" lvl="3" indent="-323850" algn="l">
              <a:spcBef>
                <a:spcPts val="300"/>
              </a:spcBef>
              <a:spcAft>
                <a:spcPts val="0"/>
              </a:spcAft>
              <a:buSzPts val="1500"/>
              <a:buFont typeface="Arial"/>
              <a:buChar char="•"/>
              <a:defRPr/>
            </a:lvl4pPr>
            <a:lvl5pPr marL="2286000" lvl="4" indent="-314325" algn="l">
              <a:spcBef>
                <a:spcPts val="270"/>
              </a:spcBef>
              <a:spcAft>
                <a:spcPts val="0"/>
              </a:spcAft>
              <a:buSzPts val="1350"/>
              <a:buFont typeface="Arial"/>
              <a:buChar char="•"/>
              <a:defRPr sz="135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pPr lvl="0"/>
            <a:r>
              <a:rPr lang="en-US"/>
              <a:t>Click to edit Master text styles</a:t>
            </a:r>
          </a:p>
        </p:txBody>
      </p:sp>
      <p:pic>
        <p:nvPicPr>
          <p:cNvPr id="12" name="Google Shape;12;p3"/>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13" name="Google Shape;13;p3"/>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Pull Quote">
  <p:cSld name="Pull Quote">
    <p:spTree>
      <p:nvGrpSpPr>
        <p:cNvPr id="1" name="Shape 24"/>
        <p:cNvGrpSpPr/>
        <p:nvPr/>
      </p:nvGrpSpPr>
      <p:grpSpPr>
        <a:xfrm>
          <a:off x="0" y="0"/>
          <a:ext cx="0" cy="0"/>
          <a:chOff x="0" y="0"/>
          <a:chExt cx="0" cy="0"/>
        </a:xfrm>
      </p:grpSpPr>
      <p:sp>
        <p:nvSpPr>
          <p:cNvPr id="25" name="Google Shape;25;p6"/>
          <p:cNvSpPr/>
          <p:nvPr/>
        </p:nvSpPr>
        <p:spPr>
          <a:xfrm>
            <a:off x="1721476" y="1313644"/>
            <a:ext cx="5701048" cy="3206840"/>
          </a:xfrm>
          <a:prstGeom prst="snip2DiagRect">
            <a:avLst>
              <a:gd name="adj1" fmla="val 0"/>
              <a:gd name="adj2" fmla="val 16667"/>
            </a:avLst>
          </a:prstGeom>
          <a:solidFill>
            <a:srgbClr val="1C3C58"/>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pic>
        <p:nvPicPr>
          <p:cNvPr id="26" name="Google Shape;26;p6"/>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27" name="Google Shape;27;p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28" name="Google Shape;28;p6"/>
          <p:cNvSpPr txBox="1">
            <a:spLocks noGrp="1"/>
          </p:cNvSpPr>
          <p:nvPr>
            <p:ph type="body" idx="1"/>
          </p:nvPr>
        </p:nvSpPr>
        <p:spPr>
          <a:xfrm>
            <a:off x="2574750" y="1534732"/>
            <a:ext cx="3994500" cy="2376154"/>
          </a:xfrm>
          <a:prstGeom prst="rect">
            <a:avLst/>
          </a:prstGeom>
          <a:noFill/>
          <a:ln>
            <a:noFill/>
          </a:ln>
        </p:spPr>
        <p:txBody>
          <a:bodyPr spcFirstLastPara="1" wrap="square" lIns="91400" tIns="91400" rIns="91400" bIns="91400" anchor="t" anchorCtr="0">
            <a:noAutofit/>
          </a:bodyPr>
          <a:lstStyle>
            <a:lvl1pPr marL="457200" lvl="0" indent="-228600" algn="l">
              <a:spcBef>
                <a:spcPts val="520"/>
              </a:spcBef>
              <a:spcAft>
                <a:spcPts val="0"/>
              </a:spcAft>
              <a:buSzPts val="2600"/>
              <a:buNone/>
              <a:defRPr b="1">
                <a:solidFill>
                  <a:schemeClr val="lt1"/>
                </a:solidFill>
              </a:defRPr>
            </a:lvl1pPr>
            <a:lvl2pPr marL="914400" lvl="1" indent="-325755" algn="l">
              <a:spcBef>
                <a:spcPts val="360"/>
              </a:spcBef>
              <a:spcAft>
                <a:spcPts val="0"/>
              </a:spcAft>
              <a:buSzPts val="1530"/>
              <a:buChar char="⚫"/>
              <a:defRPr/>
            </a:lvl2pPr>
            <a:lvl3pPr marL="1371600" lvl="2" indent="-298608" algn="l">
              <a:spcBef>
                <a:spcPts val="315"/>
              </a:spcBef>
              <a:spcAft>
                <a:spcPts val="0"/>
              </a:spcAft>
              <a:buSzPts val="1103"/>
              <a:buChar char="⚫"/>
              <a:defRPr/>
            </a:lvl3pPr>
            <a:lvl4pPr marL="1828800" lvl="3" indent="-290512" algn="l">
              <a:spcBef>
                <a:spcPts val="300"/>
              </a:spcBef>
              <a:spcAft>
                <a:spcPts val="0"/>
              </a:spcAft>
              <a:buSzPts val="975"/>
              <a:buChar char="⚫"/>
              <a:defRPr/>
            </a:lvl4pPr>
            <a:lvl5pPr marL="2286000" lvl="4" indent="-284321" algn="l">
              <a:spcBef>
                <a:spcPts val="270"/>
              </a:spcBef>
              <a:spcAft>
                <a:spcPts val="0"/>
              </a:spcAft>
              <a:buSzPts val="877"/>
              <a:buChar char="⚫"/>
              <a:defRPr sz="1350"/>
            </a:lvl5pPr>
            <a:lvl6pPr marL="2743200" lvl="5" indent="-297179" algn="l">
              <a:spcBef>
                <a:spcPts val="270"/>
              </a:spcBef>
              <a:spcAft>
                <a:spcPts val="0"/>
              </a:spcAft>
              <a:buSzPts val="1080"/>
              <a:buChar char="⚫"/>
              <a:defRPr sz="1350"/>
            </a:lvl6pPr>
            <a:lvl7pPr marL="3200400" lvl="6" indent="-297179" algn="l">
              <a:spcBef>
                <a:spcPts val="270"/>
              </a:spcBef>
              <a:spcAft>
                <a:spcPts val="0"/>
              </a:spcAft>
              <a:buSzPts val="1080"/>
              <a:buChar char="⚫"/>
              <a:defRPr sz="1350"/>
            </a:lvl7pPr>
            <a:lvl8pPr marL="3657600" lvl="7" indent="-314325" algn="l">
              <a:spcBef>
                <a:spcPts val="270"/>
              </a:spcBef>
              <a:spcAft>
                <a:spcPts val="0"/>
              </a:spcAft>
              <a:buSzPts val="1350"/>
              <a:buFont typeface="Calibri"/>
              <a:buChar char="•"/>
              <a:defRPr sz="1350"/>
            </a:lvl8pPr>
            <a:lvl9pPr marL="4114800" lvl="8" indent="-314325" algn="l">
              <a:spcBef>
                <a:spcPts val="270"/>
              </a:spcBef>
              <a:spcAft>
                <a:spcPts val="0"/>
              </a:spcAft>
              <a:buSzPts val="1350"/>
              <a:buFont typeface="Calibri"/>
              <a:buChar char="•"/>
              <a:defRPr sz="1350"/>
            </a:lvl9pPr>
          </a:lstStyle>
          <a:p>
            <a:pPr lvl="0"/>
            <a:r>
              <a:rPr lang="en-US"/>
              <a:t>Click to edit Master text styles</a:t>
            </a:r>
          </a:p>
        </p:txBody>
      </p:sp>
      <p:sp>
        <p:nvSpPr>
          <p:cNvPr id="29" name="Google Shape;29;p6"/>
          <p:cNvSpPr txBox="1">
            <a:spLocks noGrp="1"/>
          </p:cNvSpPr>
          <p:nvPr>
            <p:ph type="body" idx="2"/>
          </p:nvPr>
        </p:nvSpPr>
        <p:spPr>
          <a:xfrm>
            <a:off x="3017949" y="3943350"/>
            <a:ext cx="3108101" cy="521326"/>
          </a:xfrm>
          <a:prstGeom prst="rect">
            <a:avLst/>
          </a:prstGeom>
          <a:noFill/>
          <a:ln>
            <a:noFill/>
          </a:ln>
        </p:spPr>
        <p:txBody>
          <a:bodyPr spcFirstLastPara="1" wrap="square" lIns="91400" tIns="91400" rIns="91400" bIns="91400" anchor="t" anchorCtr="0">
            <a:noAutofit/>
          </a:bodyPr>
          <a:lstStyle>
            <a:lvl1pPr marL="457200" lvl="0" indent="-228600" algn="l">
              <a:spcBef>
                <a:spcPts val="320"/>
              </a:spcBef>
              <a:spcAft>
                <a:spcPts val="0"/>
              </a:spcAft>
              <a:buSzPts val="1600"/>
              <a:buNone/>
              <a:defRPr sz="1600" b="1" i="1">
                <a:solidFill>
                  <a:schemeClr val="lt1"/>
                </a:solidFill>
              </a:defRPr>
            </a:lvl1pPr>
            <a:lvl2pPr marL="914400" lvl="1" indent="-325755" algn="l">
              <a:spcBef>
                <a:spcPts val="360"/>
              </a:spcBef>
              <a:spcAft>
                <a:spcPts val="0"/>
              </a:spcAft>
              <a:buSzPts val="1530"/>
              <a:buChar char="⚫"/>
              <a:defRPr/>
            </a:lvl2pPr>
            <a:lvl3pPr marL="1371600" lvl="2" indent="-298608" algn="l">
              <a:spcBef>
                <a:spcPts val="315"/>
              </a:spcBef>
              <a:spcAft>
                <a:spcPts val="0"/>
              </a:spcAft>
              <a:buSzPts val="1103"/>
              <a:buChar char="⚫"/>
              <a:defRPr/>
            </a:lvl3pPr>
            <a:lvl4pPr marL="1828800" lvl="3" indent="-290512" algn="l">
              <a:spcBef>
                <a:spcPts val="300"/>
              </a:spcBef>
              <a:spcAft>
                <a:spcPts val="0"/>
              </a:spcAft>
              <a:buSzPts val="975"/>
              <a:buChar char="⚫"/>
              <a:defRPr/>
            </a:lvl4pPr>
            <a:lvl5pPr marL="2286000" lvl="4" indent="-284321" algn="l">
              <a:spcBef>
                <a:spcPts val="270"/>
              </a:spcBef>
              <a:spcAft>
                <a:spcPts val="0"/>
              </a:spcAft>
              <a:buSzPts val="877"/>
              <a:buChar char="⚫"/>
              <a:defRPr sz="1350"/>
            </a:lvl5pPr>
            <a:lvl6pPr marL="2743200" lvl="5" indent="-297179" algn="l">
              <a:spcBef>
                <a:spcPts val="270"/>
              </a:spcBef>
              <a:spcAft>
                <a:spcPts val="0"/>
              </a:spcAft>
              <a:buSzPts val="1080"/>
              <a:buChar char="⚫"/>
              <a:defRPr sz="1350"/>
            </a:lvl6pPr>
            <a:lvl7pPr marL="3200400" lvl="6" indent="-297179" algn="l">
              <a:spcBef>
                <a:spcPts val="270"/>
              </a:spcBef>
              <a:spcAft>
                <a:spcPts val="0"/>
              </a:spcAft>
              <a:buSzPts val="1080"/>
              <a:buChar char="⚫"/>
              <a:defRPr sz="1350"/>
            </a:lvl7pPr>
            <a:lvl8pPr marL="3657600" lvl="7" indent="-314325" algn="l">
              <a:spcBef>
                <a:spcPts val="270"/>
              </a:spcBef>
              <a:spcAft>
                <a:spcPts val="0"/>
              </a:spcAft>
              <a:buSzPts val="1350"/>
              <a:buFont typeface="Calibri"/>
              <a:buChar char="•"/>
              <a:defRPr sz="1350"/>
            </a:lvl8pPr>
            <a:lvl9pPr marL="4114800" lvl="8" indent="-314325" algn="l">
              <a:spcBef>
                <a:spcPts val="270"/>
              </a:spcBef>
              <a:spcAft>
                <a:spcPts val="0"/>
              </a:spcAft>
              <a:buSzPts val="1350"/>
              <a:buFont typeface="Calibri"/>
              <a:buChar char="•"/>
              <a:defRPr sz="1350"/>
            </a:lvl9pPr>
          </a:lstStyle>
          <a:p>
            <a:pPr lvl="0"/>
            <a:r>
              <a:rPr lang="en-US"/>
              <a:t>Click to edit Master text styles</a:t>
            </a:r>
          </a:p>
        </p:txBody>
      </p:sp>
      <p:pic>
        <p:nvPicPr>
          <p:cNvPr id="30" name="Google Shape;30;p6" descr="A picture containing icon&#10;&#10;Description automatically generated"/>
          <p:cNvPicPr preferRelativeResize="0"/>
          <p:nvPr/>
        </p:nvPicPr>
        <p:blipFill rotWithShape="1">
          <a:blip r:embed="rId3">
            <a:alphaModFix/>
          </a:blip>
          <a:srcRect l="34179" t="21571" r="32617" b="56088"/>
          <a:stretch/>
        </p:blipFill>
        <p:spPr>
          <a:xfrm>
            <a:off x="1828288" y="1352281"/>
            <a:ext cx="639651" cy="536620"/>
          </a:xfrm>
          <a:prstGeom prst="rect">
            <a:avLst/>
          </a:prstGeom>
          <a:solidFill>
            <a:srgbClr val="1C3C58"/>
          </a:solid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Slide" type="title">
  <p:cSld name="TITLE">
    <p:bg>
      <p:bgPr>
        <a:gradFill>
          <a:gsLst>
            <a:gs pos="0">
              <a:schemeClr val="accent4"/>
            </a:gs>
            <a:gs pos="85000">
              <a:schemeClr val="accent6"/>
            </a:gs>
            <a:gs pos="100000">
              <a:schemeClr val="accent6"/>
            </a:gs>
          </a:gsLst>
          <a:lin ang="16200000" scaled="0"/>
        </a:gradFill>
        <a:effectLst/>
      </p:bgPr>
    </p:bg>
    <p:spTree>
      <p:nvGrpSpPr>
        <p:cNvPr id="1" name="Shape 31"/>
        <p:cNvGrpSpPr/>
        <p:nvPr/>
      </p:nvGrpSpPr>
      <p:grpSpPr>
        <a:xfrm>
          <a:off x="0" y="0"/>
          <a:ext cx="0" cy="0"/>
          <a:chOff x="0" y="0"/>
          <a:chExt cx="0" cy="0"/>
        </a:xfrm>
      </p:grpSpPr>
      <p:sp>
        <p:nvSpPr>
          <p:cNvPr id="32" name="Google Shape;32;p7"/>
          <p:cNvSpPr txBox="1">
            <a:spLocks noGrp="1"/>
          </p:cNvSpPr>
          <p:nvPr>
            <p:ph type="ctrTitle"/>
          </p:nvPr>
        </p:nvSpPr>
        <p:spPr>
          <a:xfrm>
            <a:off x="644652" y="1007598"/>
            <a:ext cx="7851648" cy="1371600"/>
          </a:xfrm>
          <a:prstGeom prst="rect">
            <a:avLst/>
          </a:prstGeom>
          <a:noFill/>
          <a:ln>
            <a:noFill/>
          </a:ln>
        </p:spPr>
        <p:txBody>
          <a:bodyPr spcFirstLastPara="1" wrap="square" lIns="0" tIns="0" rIns="18275" bIns="0" anchor="b" anchorCtr="0">
            <a:noAutofit/>
          </a:bodyPr>
          <a:lstStyle>
            <a:lvl1pPr lvl="0" algn="l">
              <a:spcBef>
                <a:spcPts val="0"/>
              </a:spcBef>
              <a:spcAft>
                <a:spcPts val="0"/>
              </a:spcAft>
              <a:buClr>
                <a:schemeClr val="lt1"/>
              </a:buClr>
              <a:buSzPts val="5000"/>
              <a:buFont typeface="Calibri"/>
              <a:buNone/>
              <a:defRPr sz="5000" b="0">
                <a:solidFill>
                  <a:schemeClr val="lt1"/>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33" name="Google Shape;33;p7"/>
          <p:cNvSpPr txBox="1">
            <a:spLocks noGrp="1"/>
          </p:cNvSpPr>
          <p:nvPr>
            <p:ph type="subTitle" idx="1"/>
          </p:nvPr>
        </p:nvSpPr>
        <p:spPr>
          <a:xfrm>
            <a:off x="644652" y="2400300"/>
            <a:ext cx="7854696" cy="1314450"/>
          </a:xfrm>
          <a:prstGeom prst="rect">
            <a:avLst/>
          </a:prstGeom>
          <a:noFill/>
          <a:ln>
            <a:noFill/>
          </a:ln>
        </p:spPr>
        <p:txBody>
          <a:bodyPr spcFirstLastPara="1" wrap="square" lIns="0" tIns="45700" rIns="18275" bIns="45700" anchor="t" anchorCtr="0">
            <a:noAutofit/>
          </a:bodyPr>
          <a:lstStyle>
            <a:lvl1pPr marR="34289" lvl="0" algn="l">
              <a:spcBef>
                <a:spcPts val="520"/>
              </a:spcBef>
              <a:spcAft>
                <a:spcPts val="0"/>
              </a:spcAft>
              <a:buSzPts val="2600"/>
              <a:buNone/>
              <a:defRPr sz="2600">
                <a:solidFill>
                  <a:schemeClr val="lt1"/>
                </a:solidFill>
                <a:latin typeface="Calibri"/>
                <a:ea typeface="Calibri"/>
                <a:cs typeface="Calibri"/>
                <a:sym typeface="Calibri"/>
              </a:defRPr>
            </a:lvl1pPr>
            <a:lvl2pPr lvl="1" algn="ctr">
              <a:spcBef>
                <a:spcPts val="360"/>
              </a:spcBef>
              <a:spcAft>
                <a:spcPts val="0"/>
              </a:spcAft>
              <a:buSzPts val="1530"/>
              <a:buNone/>
              <a:defRPr/>
            </a:lvl2pPr>
            <a:lvl3pPr lvl="2" algn="ctr">
              <a:spcBef>
                <a:spcPts val="360"/>
              </a:spcBef>
              <a:spcAft>
                <a:spcPts val="0"/>
              </a:spcAft>
              <a:buSzPts val="1260"/>
              <a:buNone/>
              <a:defRPr/>
            </a:lvl3pPr>
            <a:lvl4pPr lvl="3" algn="ctr">
              <a:spcBef>
                <a:spcPts val="360"/>
              </a:spcBef>
              <a:spcAft>
                <a:spcPts val="0"/>
              </a:spcAft>
              <a:buSzPts val="1170"/>
              <a:buNone/>
              <a:defRPr/>
            </a:lvl4pPr>
            <a:lvl5pPr lvl="4" algn="ctr">
              <a:spcBef>
                <a:spcPts val="360"/>
              </a:spcBef>
              <a:spcAft>
                <a:spcPts val="0"/>
              </a:spcAft>
              <a:buSzPts val="1170"/>
              <a:buNone/>
              <a:defRPr/>
            </a:lvl5pPr>
            <a:lvl6pPr lvl="5" algn="ctr">
              <a:spcBef>
                <a:spcPts val="360"/>
              </a:spcBef>
              <a:spcAft>
                <a:spcPts val="0"/>
              </a:spcAft>
              <a:buSzPts val="1440"/>
              <a:buNone/>
              <a:defRPr/>
            </a:lvl6pPr>
            <a:lvl7pPr lvl="6" algn="ctr">
              <a:spcBef>
                <a:spcPts val="360"/>
              </a:spcBef>
              <a:spcAft>
                <a:spcPts val="0"/>
              </a:spcAft>
              <a:buSzPts val="1440"/>
              <a:buNone/>
              <a:defRPr/>
            </a:lvl7pPr>
            <a:lvl8pPr lvl="7" algn="ctr">
              <a:spcBef>
                <a:spcPts val="360"/>
              </a:spcBef>
              <a:spcAft>
                <a:spcPts val="0"/>
              </a:spcAft>
              <a:buSzPts val="1800"/>
              <a:buNone/>
              <a:defRPr/>
            </a:lvl8pPr>
            <a:lvl9pPr lvl="8" algn="ctr">
              <a:spcBef>
                <a:spcPts val="360"/>
              </a:spcBef>
              <a:spcAft>
                <a:spcPts val="0"/>
              </a:spcAft>
              <a:buSzPts val="1800"/>
              <a:buNone/>
              <a:defRPr/>
            </a:lvl9pPr>
          </a:lstStyle>
          <a:p>
            <a:r>
              <a:rPr lang="en-US"/>
              <a:t>Click to edit Master subtitle style</a:t>
            </a:r>
            <a:endParaRPr/>
          </a:p>
        </p:txBody>
      </p:sp>
      <p:pic>
        <p:nvPicPr>
          <p:cNvPr id="34" name="Google Shape;34;p7"/>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rdered List">
  <p:cSld name="Ordered List">
    <p:spTree>
      <p:nvGrpSpPr>
        <p:cNvPr id="1" name="Shape 35"/>
        <p:cNvGrpSpPr/>
        <p:nvPr/>
      </p:nvGrpSpPr>
      <p:grpSpPr>
        <a:xfrm>
          <a:off x="0" y="0"/>
          <a:ext cx="0" cy="0"/>
          <a:chOff x="0" y="0"/>
          <a:chExt cx="0" cy="0"/>
        </a:xfrm>
      </p:grpSpPr>
      <p:sp>
        <p:nvSpPr>
          <p:cNvPr id="36" name="Google Shape;36;p8"/>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Autofit/>
          </a:bodyPr>
          <a:lstStyle>
            <a:lvl1pPr marL="457200" lvl="0" indent="-393700" algn="l">
              <a:spcBef>
                <a:spcPts val="520"/>
              </a:spcBef>
              <a:spcAft>
                <a:spcPts val="0"/>
              </a:spcAft>
              <a:buClr>
                <a:schemeClr val="accent4"/>
              </a:buClr>
              <a:buSzPts val="2600"/>
              <a:buFont typeface="Calibri"/>
              <a:buAutoNum type="arabicPeriod"/>
              <a:defRPr sz="2600"/>
            </a:lvl1pPr>
            <a:lvl2pPr marL="914400" lvl="1" indent="-355600" algn="l">
              <a:spcBef>
                <a:spcPts val="400"/>
              </a:spcBef>
              <a:spcAft>
                <a:spcPts val="0"/>
              </a:spcAft>
              <a:buClr>
                <a:schemeClr val="accent4"/>
              </a:buClr>
              <a:buSzPts val="2000"/>
              <a:buFont typeface="Calibri"/>
              <a:buAutoNum type="alphaLcParenR"/>
              <a:defRPr sz="2000"/>
            </a:lvl2pPr>
            <a:lvl3pPr marL="1371600" lvl="2" indent="-336550" algn="l">
              <a:spcBef>
                <a:spcPts val="340"/>
              </a:spcBef>
              <a:spcAft>
                <a:spcPts val="0"/>
              </a:spcAft>
              <a:buClr>
                <a:schemeClr val="accent4"/>
              </a:buClr>
              <a:buSzPts val="1700"/>
              <a:buFont typeface="Calibri"/>
              <a:buAutoNum type="romanLcPeriod"/>
              <a:defRPr sz="1700"/>
            </a:lvl3pPr>
            <a:lvl4pPr marL="1828800" lvl="3" indent="-323850" algn="l">
              <a:spcBef>
                <a:spcPts val="300"/>
              </a:spcBef>
              <a:spcAft>
                <a:spcPts val="0"/>
              </a:spcAft>
              <a:buSzPts val="1500"/>
              <a:buFont typeface="Calibri"/>
              <a:buAutoNum type="arabicPeriod"/>
              <a:defRPr/>
            </a:lvl4pPr>
            <a:lvl5pPr marL="2286000" lvl="4" indent="-314325" algn="l">
              <a:spcBef>
                <a:spcPts val="270"/>
              </a:spcBef>
              <a:spcAft>
                <a:spcPts val="0"/>
              </a:spcAft>
              <a:buSzPts val="1350"/>
              <a:buFont typeface="Calibri"/>
              <a:buAutoNum type="arabicPeriod"/>
              <a:defRPr sz="135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pPr lvl="0"/>
            <a:r>
              <a:rPr lang="en-US"/>
              <a:t>Click to edit Master text styles</a:t>
            </a:r>
          </a:p>
        </p:txBody>
      </p:sp>
      <p:pic>
        <p:nvPicPr>
          <p:cNvPr id="37" name="Google Shape;37;p8"/>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38" name="Google Shape;38;p8"/>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gradFill>
          <a:gsLst>
            <a:gs pos="0">
              <a:srgbClr val="659298"/>
            </a:gs>
            <a:gs pos="100000">
              <a:srgbClr val="4E6F74"/>
            </a:gs>
          </a:gsLst>
          <a:lin ang="15960000" scaled="0"/>
        </a:gradFill>
        <a:effectLst/>
      </p:bgPr>
    </p:bg>
    <p:spTree>
      <p:nvGrpSpPr>
        <p:cNvPr id="1" name="Shape 39"/>
        <p:cNvGrpSpPr/>
        <p:nvPr/>
      </p:nvGrpSpPr>
      <p:grpSpPr>
        <a:xfrm>
          <a:off x="0" y="0"/>
          <a:ext cx="0" cy="0"/>
          <a:chOff x="0" y="0"/>
          <a:chExt cx="0" cy="0"/>
        </a:xfrm>
      </p:grpSpPr>
      <p:sp>
        <p:nvSpPr>
          <p:cNvPr id="40" name="Google Shape;40;p9"/>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lvl1pPr lvl="0" algn="l">
              <a:spcBef>
                <a:spcPts val="0"/>
              </a:spcBef>
              <a:spcAft>
                <a:spcPts val="0"/>
              </a:spcAft>
              <a:buClr>
                <a:srgbClr val="FFFFFF"/>
              </a:buClr>
              <a:buSzPts val="5000"/>
              <a:buFont typeface="Calibri"/>
              <a:buNone/>
              <a:defRPr sz="5000" b="0" cap="none">
                <a:solidFill>
                  <a:srgbClr val="FFFFFF"/>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41" name="Google Shape;41;p9"/>
          <p:cNvSpPr txBox="1">
            <a:spLocks noGrp="1"/>
          </p:cNvSpPr>
          <p:nvPr>
            <p:ph type="body" idx="1"/>
          </p:nvPr>
        </p:nvSpPr>
        <p:spPr>
          <a:xfrm>
            <a:off x="530352" y="2028498"/>
            <a:ext cx="7772400" cy="1132284"/>
          </a:xfrm>
          <a:prstGeom prst="rect">
            <a:avLst/>
          </a:prstGeom>
          <a:noFill/>
          <a:ln>
            <a:noFill/>
          </a:ln>
        </p:spPr>
        <p:txBody>
          <a:bodyPr spcFirstLastPara="1" wrap="square" lIns="45700" tIns="45700" rIns="45700" bIns="45700" anchor="t" anchorCtr="0">
            <a:noAutofit/>
          </a:bodyPr>
          <a:lstStyle>
            <a:lvl1pPr marL="457200" lvl="0" indent="-393700" algn="l">
              <a:spcBef>
                <a:spcPts val="520"/>
              </a:spcBef>
              <a:spcAft>
                <a:spcPts val="0"/>
              </a:spcAft>
              <a:buClr>
                <a:schemeClr val="lt1"/>
              </a:buClr>
              <a:buSzPts val="2600"/>
              <a:buFont typeface="Arial"/>
              <a:buChar char="•"/>
              <a:defRPr sz="2600">
                <a:solidFill>
                  <a:schemeClr val="lt1"/>
                </a:solidFill>
              </a:defRPr>
            </a:lvl1pPr>
            <a:lvl2pPr marL="914400" lvl="1" indent="-228600" algn="l">
              <a:spcBef>
                <a:spcPts val="270"/>
              </a:spcBef>
              <a:spcAft>
                <a:spcPts val="0"/>
              </a:spcAft>
              <a:buSzPts val="1148"/>
              <a:buNone/>
              <a:defRPr sz="1350">
                <a:solidFill>
                  <a:schemeClr val="lt1"/>
                </a:solidFill>
              </a:defRPr>
            </a:lvl2pPr>
            <a:lvl3pPr marL="1371600" lvl="2" indent="-228600" algn="l">
              <a:spcBef>
                <a:spcPts val="240"/>
              </a:spcBef>
              <a:spcAft>
                <a:spcPts val="0"/>
              </a:spcAft>
              <a:buSzPts val="840"/>
              <a:buNone/>
              <a:defRPr sz="1200">
                <a:solidFill>
                  <a:schemeClr val="lt1"/>
                </a:solidFill>
              </a:defRPr>
            </a:lvl3pPr>
            <a:lvl4pPr marL="1828800" lvl="3" indent="-228600" algn="l">
              <a:spcBef>
                <a:spcPts val="210"/>
              </a:spcBef>
              <a:spcAft>
                <a:spcPts val="0"/>
              </a:spcAft>
              <a:buSzPts val="683"/>
              <a:buNone/>
              <a:defRPr sz="1050">
                <a:solidFill>
                  <a:schemeClr val="lt1"/>
                </a:solidFill>
              </a:defRPr>
            </a:lvl4pPr>
            <a:lvl5pPr marL="2286000" lvl="4" indent="-228600" algn="l">
              <a:spcBef>
                <a:spcPts val="210"/>
              </a:spcBef>
              <a:spcAft>
                <a:spcPts val="0"/>
              </a:spcAft>
              <a:buSzPts val="683"/>
              <a:buNone/>
              <a:defRPr sz="1050">
                <a:solidFill>
                  <a:schemeClr val="lt1"/>
                </a:solidFill>
              </a:defRPr>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pPr lvl="0"/>
            <a:r>
              <a:rPr lang="en-US"/>
              <a:t>Click to edit Master text styles</a:t>
            </a:r>
          </a:p>
        </p:txBody>
      </p:sp>
      <p:pic>
        <p:nvPicPr>
          <p:cNvPr id="42" name="Google Shape;42;p9"/>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43"/>
        <p:cNvGrpSpPr/>
        <p:nvPr/>
      </p:nvGrpSpPr>
      <p:grpSpPr>
        <a:xfrm>
          <a:off x="0" y="0"/>
          <a:ext cx="0" cy="0"/>
          <a:chOff x="0" y="0"/>
          <a:chExt cx="0" cy="0"/>
        </a:xfrm>
      </p:grpSpPr>
      <p:sp>
        <p:nvSpPr>
          <p:cNvPr id="44" name="Google Shape;44;p10"/>
          <p:cNvSpPr txBox="1">
            <a:spLocks noGrp="1"/>
          </p:cNvSpPr>
          <p:nvPr>
            <p:ph type="title"/>
          </p:nvPr>
        </p:nvSpPr>
        <p:spPr>
          <a:xfrm>
            <a:off x="457200" y="302954"/>
            <a:ext cx="8229600" cy="857250"/>
          </a:xfrm>
          <a:prstGeom prst="rect">
            <a:avLst/>
          </a:prstGeom>
          <a:noFill/>
          <a:ln>
            <a:noFill/>
          </a:ln>
        </p:spPr>
        <p:txBody>
          <a:bodyPr spcFirstLastPara="1" wrap="square" lIns="0" tIns="45700" rIns="0" bIns="0" anchor="b" anchorCtr="0">
            <a:no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45" name="Google Shape;45;p10"/>
          <p:cNvSpPr txBox="1">
            <a:spLocks noGrp="1"/>
          </p:cNvSpPr>
          <p:nvPr>
            <p:ph type="body" idx="1"/>
          </p:nvPr>
        </p:nvSpPr>
        <p:spPr>
          <a:xfrm>
            <a:off x="457200" y="1317938"/>
            <a:ext cx="4038600" cy="3448256"/>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SzPts val="2400"/>
              <a:buChar char="•"/>
              <a:defRPr sz="2400"/>
            </a:lvl1pPr>
            <a:lvl2pPr marL="914400" lvl="1" indent="-355600" algn="l">
              <a:spcBef>
                <a:spcPts val="400"/>
              </a:spcBef>
              <a:spcAft>
                <a:spcPts val="0"/>
              </a:spcAft>
              <a:buSzPts val="2000"/>
              <a:buFont typeface="Arial"/>
              <a:buChar char="•"/>
              <a:defRPr sz="2000"/>
            </a:lvl2pPr>
            <a:lvl3pPr marL="1371600" lvl="2" indent="-342900" algn="l">
              <a:spcBef>
                <a:spcPts val="360"/>
              </a:spcBef>
              <a:spcAft>
                <a:spcPts val="0"/>
              </a:spcAft>
              <a:buSzPts val="1800"/>
              <a:buFont typeface="Arial"/>
              <a:buChar char="•"/>
              <a:defRPr sz="1800"/>
            </a:lvl3pPr>
            <a:lvl4pPr marL="1828800" lvl="3" indent="-323850" algn="l">
              <a:spcBef>
                <a:spcPts val="300"/>
              </a:spcBef>
              <a:spcAft>
                <a:spcPts val="0"/>
              </a:spcAft>
              <a:buSzPts val="1500"/>
              <a:buFont typeface="Arial"/>
              <a:buChar char="•"/>
              <a:defRPr sz="1500"/>
            </a:lvl4pPr>
            <a:lvl5pPr marL="2286000" lvl="4" indent="-314325" algn="l">
              <a:spcBef>
                <a:spcPts val="270"/>
              </a:spcBef>
              <a:spcAft>
                <a:spcPts val="0"/>
              </a:spcAft>
              <a:buSzPts val="1350"/>
              <a:buFont typeface="Arial"/>
              <a:buChar char="•"/>
              <a:defRPr sz="135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pPr lvl="0"/>
            <a:r>
              <a:rPr lang="en-US"/>
              <a:t>Click to edit Master text styles</a:t>
            </a:r>
          </a:p>
        </p:txBody>
      </p:sp>
      <p:pic>
        <p:nvPicPr>
          <p:cNvPr id="46" name="Google Shape;46;p10"/>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47" name="Google Shape;47;p10"/>
          <p:cNvSpPr txBox="1">
            <a:spLocks noGrp="1"/>
          </p:cNvSpPr>
          <p:nvPr>
            <p:ph type="body" idx="2"/>
          </p:nvPr>
        </p:nvSpPr>
        <p:spPr>
          <a:xfrm>
            <a:off x="4648200" y="1317938"/>
            <a:ext cx="4038600" cy="3448256"/>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SzPts val="2400"/>
              <a:buChar char="•"/>
              <a:defRPr sz="2400"/>
            </a:lvl1pPr>
            <a:lvl2pPr marL="914400" lvl="1" indent="-355600" algn="l">
              <a:spcBef>
                <a:spcPts val="400"/>
              </a:spcBef>
              <a:spcAft>
                <a:spcPts val="0"/>
              </a:spcAft>
              <a:buSzPts val="2000"/>
              <a:buFont typeface="Arial"/>
              <a:buChar char="•"/>
              <a:defRPr sz="2000"/>
            </a:lvl2pPr>
            <a:lvl3pPr marL="1371600" lvl="2" indent="-342900" algn="l">
              <a:spcBef>
                <a:spcPts val="360"/>
              </a:spcBef>
              <a:spcAft>
                <a:spcPts val="0"/>
              </a:spcAft>
              <a:buSzPts val="1800"/>
              <a:buFont typeface="Arial"/>
              <a:buChar char="•"/>
              <a:defRPr sz="1800"/>
            </a:lvl3pPr>
            <a:lvl4pPr marL="1828800" lvl="3" indent="-323850" algn="l">
              <a:spcBef>
                <a:spcPts val="300"/>
              </a:spcBef>
              <a:spcAft>
                <a:spcPts val="0"/>
              </a:spcAft>
              <a:buSzPts val="1500"/>
              <a:buFont typeface="Arial"/>
              <a:buChar char="•"/>
              <a:defRPr sz="1500"/>
            </a:lvl4pPr>
            <a:lvl5pPr marL="2286000" lvl="4" indent="-314325" algn="l">
              <a:spcBef>
                <a:spcPts val="270"/>
              </a:spcBef>
              <a:spcAft>
                <a:spcPts val="0"/>
              </a:spcAft>
              <a:buSzPts val="1350"/>
              <a:buFont typeface="Arial"/>
              <a:buChar char="•"/>
              <a:defRPr sz="135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pPr lvl="0"/>
            <a:r>
              <a:rPr lang="en-US"/>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48"/>
        <p:cNvGrpSpPr/>
        <p:nvPr/>
      </p:nvGrpSpPr>
      <p:grpSpPr>
        <a:xfrm>
          <a:off x="0" y="0"/>
          <a:ext cx="0" cy="0"/>
          <a:chOff x="0" y="0"/>
          <a:chExt cx="0" cy="0"/>
        </a:xfrm>
      </p:grpSpPr>
      <p:sp>
        <p:nvSpPr>
          <p:cNvPr id="49" name="Google Shape;49;p11"/>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50" name="Google Shape;50;p11"/>
          <p:cNvSpPr txBox="1">
            <a:spLocks noGrp="1"/>
          </p:cNvSpPr>
          <p:nvPr>
            <p:ph type="body" idx="1"/>
          </p:nvPr>
        </p:nvSpPr>
        <p:spPr>
          <a:xfrm>
            <a:off x="457200" y="1391436"/>
            <a:ext cx="4040188" cy="494514"/>
          </a:xfrm>
          <a:prstGeom prst="rect">
            <a:avLst/>
          </a:prstGeom>
          <a:noFill/>
          <a:ln>
            <a:noFill/>
          </a:ln>
        </p:spPr>
        <p:txBody>
          <a:bodyPr spcFirstLastPara="1" wrap="square" lIns="45700" tIns="0" rIns="45700" bIns="0" anchor="ctr" anchorCtr="0">
            <a:noAutofit/>
          </a:bodyPr>
          <a:lstStyle>
            <a:lvl1pPr marL="457200" lvl="0" indent="-228600" algn="l">
              <a:spcBef>
                <a:spcPts val="480"/>
              </a:spcBef>
              <a:spcAft>
                <a:spcPts val="0"/>
              </a:spcAft>
              <a:buSzPts val="2400"/>
              <a:buNone/>
              <a:defRPr sz="2400" b="1" cap="none">
                <a:solidFill>
                  <a:schemeClr val="dk2"/>
                </a:solidFill>
              </a:defRPr>
            </a:lvl1pPr>
            <a:lvl2pPr marL="914400" lvl="1" indent="-228600" algn="l">
              <a:spcBef>
                <a:spcPts val="300"/>
              </a:spcBef>
              <a:spcAft>
                <a:spcPts val="0"/>
              </a:spcAft>
              <a:buSzPts val="1275"/>
              <a:buNone/>
              <a:defRPr sz="1500" b="1"/>
            </a:lvl2pPr>
            <a:lvl3pPr marL="1371600" lvl="2" indent="-228600" algn="l">
              <a:spcBef>
                <a:spcPts val="270"/>
              </a:spcBef>
              <a:spcAft>
                <a:spcPts val="0"/>
              </a:spcAft>
              <a:buSzPts val="945"/>
              <a:buNone/>
              <a:defRPr sz="1350" b="1"/>
            </a:lvl3pPr>
            <a:lvl4pPr marL="1828800" lvl="3" indent="-228600" algn="l">
              <a:spcBef>
                <a:spcPts val="240"/>
              </a:spcBef>
              <a:spcAft>
                <a:spcPts val="0"/>
              </a:spcAft>
              <a:buSzPts val="780"/>
              <a:buNone/>
              <a:defRPr sz="1200" b="1"/>
            </a:lvl4pPr>
            <a:lvl5pPr marL="2286000" lvl="4" indent="-228600" algn="l">
              <a:spcBef>
                <a:spcPts val="240"/>
              </a:spcBef>
              <a:spcAft>
                <a:spcPts val="0"/>
              </a:spcAft>
              <a:buSzPts val="780"/>
              <a:buNone/>
              <a:defRPr sz="1200" b="1"/>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pPr lvl="0"/>
            <a:r>
              <a:rPr lang="en-US"/>
              <a:t>Click to edit Master text styles</a:t>
            </a:r>
          </a:p>
        </p:txBody>
      </p:sp>
      <p:sp>
        <p:nvSpPr>
          <p:cNvPr id="51" name="Google Shape;51;p11"/>
          <p:cNvSpPr txBox="1">
            <a:spLocks noGrp="1"/>
          </p:cNvSpPr>
          <p:nvPr>
            <p:ph type="body" idx="2"/>
          </p:nvPr>
        </p:nvSpPr>
        <p:spPr>
          <a:xfrm>
            <a:off x="4645027" y="1394820"/>
            <a:ext cx="4041775" cy="491132"/>
          </a:xfrm>
          <a:prstGeom prst="rect">
            <a:avLst/>
          </a:prstGeom>
          <a:noFill/>
          <a:ln>
            <a:noFill/>
          </a:ln>
        </p:spPr>
        <p:txBody>
          <a:bodyPr spcFirstLastPara="1" wrap="square" lIns="45700" tIns="0" rIns="45700" bIns="0" anchor="ctr" anchorCtr="0">
            <a:noAutofit/>
          </a:bodyPr>
          <a:lstStyle>
            <a:lvl1pPr marL="457200" lvl="0" indent="-228600" algn="l">
              <a:spcBef>
                <a:spcPts val="480"/>
              </a:spcBef>
              <a:spcAft>
                <a:spcPts val="0"/>
              </a:spcAft>
              <a:buSzPts val="2400"/>
              <a:buNone/>
              <a:defRPr sz="2400" b="1" cap="none">
                <a:solidFill>
                  <a:schemeClr val="dk2"/>
                </a:solidFill>
              </a:defRPr>
            </a:lvl1pPr>
            <a:lvl2pPr marL="914400" lvl="1" indent="-228600" algn="l">
              <a:spcBef>
                <a:spcPts val="300"/>
              </a:spcBef>
              <a:spcAft>
                <a:spcPts val="0"/>
              </a:spcAft>
              <a:buSzPts val="1275"/>
              <a:buNone/>
              <a:defRPr sz="1500" b="1"/>
            </a:lvl2pPr>
            <a:lvl3pPr marL="1371600" lvl="2" indent="-228600" algn="l">
              <a:spcBef>
                <a:spcPts val="270"/>
              </a:spcBef>
              <a:spcAft>
                <a:spcPts val="0"/>
              </a:spcAft>
              <a:buSzPts val="945"/>
              <a:buNone/>
              <a:defRPr sz="1350" b="1"/>
            </a:lvl3pPr>
            <a:lvl4pPr marL="1828800" lvl="3" indent="-228600" algn="l">
              <a:spcBef>
                <a:spcPts val="240"/>
              </a:spcBef>
              <a:spcAft>
                <a:spcPts val="0"/>
              </a:spcAft>
              <a:buSzPts val="780"/>
              <a:buNone/>
              <a:defRPr sz="1200" b="1"/>
            </a:lvl4pPr>
            <a:lvl5pPr marL="2286000" lvl="4" indent="-228600" algn="l">
              <a:spcBef>
                <a:spcPts val="240"/>
              </a:spcBef>
              <a:spcAft>
                <a:spcPts val="0"/>
              </a:spcAft>
              <a:buSzPts val="780"/>
              <a:buNone/>
              <a:defRPr sz="1200" b="1"/>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pPr lvl="0"/>
            <a:r>
              <a:rPr lang="en-US"/>
              <a:t>Click to edit Master text styles</a:t>
            </a:r>
          </a:p>
        </p:txBody>
      </p:sp>
      <p:sp>
        <p:nvSpPr>
          <p:cNvPr id="52" name="Google Shape;52;p11"/>
          <p:cNvSpPr txBox="1">
            <a:spLocks noGrp="1"/>
          </p:cNvSpPr>
          <p:nvPr>
            <p:ph type="body" idx="3"/>
          </p:nvPr>
        </p:nvSpPr>
        <p:spPr>
          <a:xfrm>
            <a:off x="457200" y="1974760"/>
            <a:ext cx="4040188" cy="2795480"/>
          </a:xfrm>
          <a:prstGeom prst="rect">
            <a:avLst/>
          </a:prstGeom>
          <a:noFill/>
          <a:ln>
            <a:noFill/>
          </a:ln>
        </p:spPr>
        <p:txBody>
          <a:bodyPr spcFirstLastPara="1" wrap="square" lIns="91425" tIns="0" rIns="91425" bIns="45700" anchor="t" anchorCtr="0">
            <a:noAutofit/>
          </a:bodyPr>
          <a:lstStyle>
            <a:lvl1pPr marL="457200" lvl="0" indent="-342900" algn="l">
              <a:spcBef>
                <a:spcPts val="360"/>
              </a:spcBef>
              <a:spcAft>
                <a:spcPts val="0"/>
              </a:spcAft>
              <a:buSzPts val="1800"/>
              <a:buChar char="•"/>
              <a:defRPr sz="1800"/>
            </a:lvl1pPr>
            <a:lvl2pPr marL="914400" lvl="1" indent="-323850" algn="l">
              <a:spcBef>
                <a:spcPts val="300"/>
              </a:spcBef>
              <a:spcAft>
                <a:spcPts val="0"/>
              </a:spcAft>
              <a:buSzPts val="1500"/>
              <a:buFont typeface="Arial"/>
              <a:buChar char="•"/>
              <a:defRPr sz="1500"/>
            </a:lvl2pPr>
            <a:lvl3pPr marL="1371600" lvl="2" indent="-314325" algn="l">
              <a:spcBef>
                <a:spcPts val="270"/>
              </a:spcBef>
              <a:spcAft>
                <a:spcPts val="0"/>
              </a:spcAft>
              <a:buSzPts val="1350"/>
              <a:buFont typeface="Arial"/>
              <a:buChar char="•"/>
              <a:defRPr sz="1350"/>
            </a:lvl3pPr>
            <a:lvl4pPr marL="1828800" lvl="3" indent="-304800" algn="l">
              <a:spcBef>
                <a:spcPts val="240"/>
              </a:spcBef>
              <a:spcAft>
                <a:spcPts val="0"/>
              </a:spcAft>
              <a:buSzPts val="1200"/>
              <a:buFont typeface="Arial"/>
              <a:buChar char="•"/>
              <a:defRPr sz="1200"/>
            </a:lvl4pPr>
            <a:lvl5pPr marL="2286000" lvl="4" indent="-304800" algn="l">
              <a:spcBef>
                <a:spcPts val="240"/>
              </a:spcBef>
              <a:spcAft>
                <a:spcPts val="0"/>
              </a:spcAft>
              <a:buSzPts val="1200"/>
              <a:buFont typeface="Arial"/>
              <a:buChar char="•"/>
              <a:defRPr sz="120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pPr lvl="0"/>
            <a:r>
              <a:rPr lang="en-US"/>
              <a:t>Click to edit Master text styles</a:t>
            </a:r>
          </a:p>
        </p:txBody>
      </p:sp>
      <p:pic>
        <p:nvPicPr>
          <p:cNvPr id="53" name="Google Shape;53;p11"/>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54" name="Google Shape;54;p11"/>
          <p:cNvSpPr txBox="1">
            <a:spLocks noGrp="1"/>
          </p:cNvSpPr>
          <p:nvPr>
            <p:ph type="body" idx="4"/>
          </p:nvPr>
        </p:nvSpPr>
        <p:spPr>
          <a:xfrm>
            <a:off x="4649788" y="1974760"/>
            <a:ext cx="4040188" cy="2795481"/>
          </a:xfrm>
          <a:prstGeom prst="rect">
            <a:avLst/>
          </a:prstGeom>
          <a:noFill/>
          <a:ln>
            <a:noFill/>
          </a:ln>
        </p:spPr>
        <p:txBody>
          <a:bodyPr spcFirstLastPara="1" wrap="square" lIns="91425" tIns="0" rIns="91425" bIns="45700" anchor="t" anchorCtr="0">
            <a:noAutofit/>
          </a:bodyPr>
          <a:lstStyle>
            <a:lvl1pPr marL="457200" lvl="0" indent="-342900" algn="l">
              <a:spcBef>
                <a:spcPts val="360"/>
              </a:spcBef>
              <a:spcAft>
                <a:spcPts val="0"/>
              </a:spcAft>
              <a:buSzPts val="1800"/>
              <a:buChar char="•"/>
              <a:defRPr sz="1800"/>
            </a:lvl1pPr>
            <a:lvl2pPr marL="914400" lvl="1" indent="-323850" algn="l">
              <a:spcBef>
                <a:spcPts val="300"/>
              </a:spcBef>
              <a:spcAft>
                <a:spcPts val="0"/>
              </a:spcAft>
              <a:buSzPts val="1500"/>
              <a:buFont typeface="Arial"/>
              <a:buChar char="•"/>
              <a:defRPr sz="1500"/>
            </a:lvl2pPr>
            <a:lvl3pPr marL="1371600" lvl="2" indent="-314325" algn="l">
              <a:spcBef>
                <a:spcPts val="270"/>
              </a:spcBef>
              <a:spcAft>
                <a:spcPts val="0"/>
              </a:spcAft>
              <a:buSzPts val="1350"/>
              <a:buFont typeface="Arial"/>
              <a:buChar char="•"/>
              <a:defRPr sz="1350"/>
            </a:lvl3pPr>
            <a:lvl4pPr marL="1828800" lvl="3" indent="-304800" algn="l">
              <a:spcBef>
                <a:spcPts val="240"/>
              </a:spcBef>
              <a:spcAft>
                <a:spcPts val="0"/>
              </a:spcAft>
              <a:buSzPts val="1200"/>
              <a:buFont typeface="Arial"/>
              <a:buChar char="•"/>
              <a:defRPr sz="1200"/>
            </a:lvl4pPr>
            <a:lvl5pPr marL="2286000" lvl="4" indent="-304800" algn="l">
              <a:spcBef>
                <a:spcPts val="240"/>
              </a:spcBef>
              <a:spcAft>
                <a:spcPts val="0"/>
              </a:spcAft>
              <a:buSzPts val="1200"/>
              <a:buFont typeface="Arial"/>
              <a:buChar char="•"/>
              <a:defRPr sz="120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pPr lvl="0"/>
            <a:r>
              <a:rPr lang="en-US"/>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ontent with Graphic">
  <p:cSld name="Content with Graphic">
    <p:spTree>
      <p:nvGrpSpPr>
        <p:cNvPr id="1" name="Shape 55"/>
        <p:cNvGrpSpPr/>
        <p:nvPr/>
      </p:nvGrpSpPr>
      <p:grpSpPr>
        <a:xfrm>
          <a:off x="0" y="0"/>
          <a:ext cx="0" cy="0"/>
          <a:chOff x="0" y="0"/>
          <a:chExt cx="0" cy="0"/>
        </a:xfrm>
      </p:grpSpPr>
      <p:sp>
        <p:nvSpPr>
          <p:cNvPr id="56" name="Google Shape;56;p12"/>
          <p:cNvSpPr txBox="1">
            <a:spLocks noGrp="1"/>
          </p:cNvSpPr>
          <p:nvPr>
            <p:ph type="body" idx="1"/>
          </p:nvPr>
        </p:nvSpPr>
        <p:spPr>
          <a:xfrm>
            <a:off x="3581400" y="1330012"/>
            <a:ext cx="5111750" cy="3257550"/>
          </a:xfrm>
          <a:prstGeom prst="rect">
            <a:avLst/>
          </a:prstGeom>
          <a:noFill/>
          <a:ln>
            <a:noFill/>
          </a:ln>
        </p:spPr>
        <p:txBody>
          <a:bodyPr spcFirstLastPara="1" wrap="square" lIns="91425" tIns="0" rIns="91425" bIns="45700" anchor="t" anchorCtr="0">
            <a:noAutofit/>
          </a:bodyPr>
          <a:lstStyle>
            <a:lvl1pPr marL="457200" lvl="0" indent="-228600" algn="l">
              <a:spcBef>
                <a:spcPts val="420"/>
              </a:spcBef>
              <a:spcAft>
                <a:spcPts val="0"/>
              </a:spcAft>
              <a:buSzPts val="2100"/>
              <a:buNone/>
              <a:defRPr sz="2100"/>
            </a:lvl1pPr>
            <a:lvl2pPr marL="914400" lvl="1" indent="-333851" algn="l">
              <a:spcBef>
                <a:spcPts val="390"/>
              </a:spcBef>
              <a:spcAft>
                <a:spcPts val="0"/>
              </a:spcAft>
              <a:buSzPts val="1658"/>
              <a:buChar char="⚫"/>
              <a:defRPr sz="1950"/>
            </a:lvl2pPr>
            <a:lvl3pPr marL="1371600" lvl="2" indent="-308610" algn="l">
              <a:spcBef>
                <a:spcPts val="360"/>
              </a:spcBef>
              <a:spcAft>
                <a:spcPts val="0"/>
              </a:spcAft>
              <a:buSzPts val="1260"/>
              <a:buChar char="⚫"/>
              <a:defRPr sz="1800"/>
            </a:lvl3pPr>
            <a:lvl4pPr marL="1828800" lvl="3" indent="-290512" algn="l">
              <a:spcBef>
                <a:spcPts val="300"/>
              </a:spcBef>
              <a:spcAft>
                <a:spcPts val="0"/>
              </a:spcAft>
              <a:buSzPts val="975"/>
              <a:buChar char="⚫"/>
              <a:defRPr sz="1500"/>
            </a:lvl4pPr>
            <a:lvl5pPr marL="2286000" lvl="4" indent="-284321" algn="l">
              <a:spcBef>
                <a:spcPts val="270"/>
              </a:spcBef>
              <a:spcAft>
                <a:spcPts val="0"/>
              </a:spcAft>
              <a:buSzPts val="877"/>
              <a:buChar char="⚫"/>
              <a:defRPr sz="135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pPr lvl="0"/>
            <a:r>
              <a:rPr lang="en-US"/>
              <a:t>Click to edit Master text styles</a:t>
            </a:r>
          </a:p>
        </p:txBody>
      </p:sp>
      <p:sp>
        <p:nvSpPr>
          <p:cNvPr id="57" name="Google Shape;57;p12"/>
          <p:cNvSpPr txBox="1">
            <a:spLocks noGrp="1"/>
          </p:cNvSpPr>
          <p:nvPr>
            <p:ph type="body" idx="2"/>
          </p:nvPr>
        </p:nvSpPr>
        <p:spPr>
          <a:xfrm>
            <a:off x="450850" y="1330012"/>
            <a:ext cx="3124200" cy="3257550"/>
          </a:xfrm>
          <a:prstGeom prst="rect">
            <a:avLst/>
          </a:prstGeom>
          <a:noFill/>
          <a:ln>
            <a:noFill/>
          </a:ln>
        </p:spPr>
        <p:txBody>
          <a:bodyPr spcFirstLastPara="1" wrap="square" lIns="91425" tIns="0" rIns="91425" bIns="45700" anchor="t" anchorCtr="0">
            <a:noAutofit/>
          </a:bodyPr>
          <a:lstStyle>
            <a:lvl1pPr marL="457200" lvl="0" indent="-342900" algn="l">
              <a:spcBef>
                <a:spcPts val="360"/>
              </a:spcBef>
              <a:spcAft>
                <a:spcPts val="0"/>
              </a:spcAft>
              <a:buSzPts val="1800"/>
              <a:buChar char="•"/>
              <a:defRPr sz="1800"/>
            </a:lvl1pPr>
            <a:lvl2pPr marL="914400" lvl="1" indent="-330200" algn="l">
              <a:spcBef>
                <a:spcPts val="320"/>
              </a:spcBef>
              <a:spcAft>
                <a:spcPts val="0"/>
              </a:spcAft>
              <a:buSzPts val="1600"/>
              <a:buFont typeface="Arial"/>
              <a:buChar char="•"/>
              <a:defRPr sz="1600"/>
            </a:lvl2pPr>
            <a:lvl3pPr marL="1371600" lvl="2" indent="-317500" algn="l">
              <a:spcBef>
                <a:spcPts val="280"/>
              </a:spcBef>
              <a:spcAft>
                <a:spcPts val="0"/>
              </a:spcAft>
              <a:buSzPts val="1400"/>
              <a:buFont typeface="Arial"/>
              <a:buChar char="•"/>
              <a:defRPr sz="1400"/>
            </a:lvl3pPr>
            <a:lvl4pPr marL="1828800" lvl="3" indent="-311150" algn="l">
              <a:spcBef>
                <a:spcPts val="260"/>
              </a:spcBef>
              <a:spcAft>
                <a:spcPts val="0"/>
              </a:spcAft>
              <a:buSzPts val="1300"/>
              <a:buFont typeface="Arial"/>
              <a:buChar char="•"/>
              <a:defRPr sz="1300"/>
            </a:lvl4pPr>
            <a:lvl5pPr marL="2286000" lvl="4" indent="-304800" algn="l">
              <a:spcBef>
                <a:spcPts val="240"/>
              </a:spcBef>
              <a:spcAft>
                <a:spcPts val="0"/>
              </a:spcAft>
              <a:buSzPts val="1200"/>
              <a:buFont typeface="Arial"/>
              <a:buChar char="•"/>
              <a:defRPr sz="120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pPr lvl="0"/>
            <a:r>
              <a:rPr lang="en-US"/>
              <a:t>Click to edit Master text styles</a:t>
            </a:r>
          </a:p>
        </p:txBody>
      </p:sp>
      <p:pic>
        <p:nvPicPr>
          <p:cNvPr id="58" name="Google Shape;58;p12"/>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59" name="Google Shape;59;p12"/>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7.xml"/><Relationship Id="rId1"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8D8D8"/>
            </a:gs>
          </a:gsLst>
          <a:lin ang="5640000" scaled="0"/>
        </a:gra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57200" y="528066"/>
            <a:ext cx="8229600" cy="857250"/>
          </a:xfrm>
          <a:prstGeom prst="rect">
            <a:avLst/>
          </a:prstGeom>
          <a:noFill/>
          <a:ln>
            <a:noFill/>
          </a:ln>
        </p:spPr>
        <p:txBody>
          <a:bodyPr spcFirstLastPara="1" wrap="square" lIns="0" tIns="45700" rIns="0" bIns="0" anchor="b" anchorCtr="0">
            <a:noAutofit/>
          </a:bodyPr>
          <a:lstStyle>
            <a:lvl1pPr marR="0" lvl="0" algn="l" rtl="0">
              <a:spcBef>
                <a:spcPts val="0"/>
              </a:spcBef>
              <a:spcAft>
                <a:spcPts val="0"/>
              </a:spcAft>
              <a:buClr>
                <a:schemeClr val="accent4"/>
              </a:buClr>
              <a:buSzPts val="3600"/>
              <a:buFont typeface="Calibri"/>
              <a:buNone/>
              <a:defRPr sz="3600" b="0" i="0" u="none" strike="noStrike" cap="none">
                <a:solidFill>
                  <a:schemeClr val="accent4"/>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457200" y="1451610"/>
            <a:ext cx="8229600" cy="3291840"/>
          </a:xfrm>
          <a:prstGeom prst="rect">
            <a:avLst/>
          </a:prstGeom>
          <a:noFill/>
          <a:ln>
            <a:noFill/>
          </a:ln>
        </p:spPr>
        <p:txBody>
          <a:bodyPr spcFirstLastPara="1" wrap="square" lIns="91425" tIns="45700" rIns="91425" bIns="45700" anchor="t" anchorCtr="0">
            <a:noAutofit/>
          </a:bodyPr>
          <a:lstStyle>
            <a:lvl1pPr marL="457200" marR="0" lvl="0" indent="-393700" algn="l" rtl="0">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L="914400" marR="0" lvl="1" indent="-325755" algn="l" rtl="0">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L="1371600" marR="0" lvl="2" indent="-298608" algn="l" rtl="0">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L="1828800" marR="0" lvl="3" indent="-290512" algn="l" rtl="0">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L="2286000" marR="0" lvl="4" indent="-290512" algn="l" rtl="0">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L="2743200" marR="0" lvl="5" indent="-297179" algn="l" rtl="0">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L="3200400" marR="0" lvl="6" indent="-289560" algn="l" rtl="0">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L="3657600" marR="0" lvl="7" indent="-304800" algn="l" rtl="0">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L="4114800" marR="0" lvl="8" indent="-295275" algn="l" rtl="0">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 id="2147483663" r:id="rId14"/>
    <p:sldLayoutId id="2147483664" r:id="rId15"/>
  </p:sldLayoutIdLst>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hf sldNum="0"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chemeClr val="dk1"/>
            </a:gs>
          </a:gsLst>
          <a:lin ang="5640000" scaled="0"/>
        </a:gradFill>
        <a:effectLst/>
      </p:bgPr>
    </p:bg>
    <p:spTree>
      <p:nvGrpSpPr>
        <p:cNvPr id="1" name="Shape 75"/>
        <p:cNvGrpSpPr/>
        <p:nvPr/>
      </p:nvGrpSpPr>
      <p:grpSpPr>
        <a:xfrm>
          <a:off x="0" y="0"/>
          <a:ext cx="0" cy="0"/>
          <a:chOff x="0" y="0"/>
          <a:chExt cx="0" cy="0"/>
        </a:xfrm>
      </p:grpSpPr>
      <p:sp>
        <p:nvSpPr>
          <p:cNvPr id="76" name="Google Shape;76;p19"/>
          <p:cNvSpPr txBox="1">
            <a:spLocks noGrp="1"/>
          </p:cNvSpPr>
          <p:nvPr>
            <p:ph type="title"/>
          </p:nvPr>
        </p:nvSpPr>
        <p:spPr>
          <a:xfrm>
            <a:off x="457200" y="528066"/>
            <a:ext cx="8229600" cy="857250"/>
          </a:xfrm>
          <a:prstGeom prst="rect">
            <a:avLst/>
          </a:prstGeom>
          <a:noFill/>
          <a:ln>
            <a:noFill/>
          </a:ln>
        </p:spPr>
        <p:txBody>
          <a:bodyPr spcFirstLastPara="1" wrap="square" lIns="0" tIns="45700" rIns="0" bIns="0" anchor="b" anchorCtr="0">
            <a:noAutofit/>
          </a:bodyPr>
          <a:lstStyle>
            <a:lvl1pPr marR="0" lvl="0" algn="l" rtl="0">
              <a:spcBef>
                <a:spcPts val="0"/>
              </a:spcBef>
              <a:spcAft>
                <a:spcPts val="0"/>
              </a:spcAft>
              <a:buClr>
                <a:schemeClr val="accent4"/>
              </a:buClr>
              <a:buSzPts val="3600"/>
              <a:buFont typeface="Calibri"/>
              <a:buNone/>
              <a:defRPr sz="3600" b="0" i="0" u="none" strike="noStrike" cap="none">
                <a:solidFill>
                  <a:schemeClr val="accent4"/>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7" name="Google Shape;77;p19"/>
          <p:cNvSpPr txBox="1">
            <a:spLocks noGrp="1"/>
          </p:cNvSpPr>
          <p:nvPr>
            <p:ph type="body" idx="1"/>
          </p:nvPr>
        </p:nvSpPr>
        <p:spPr>
          <a:xfrm>
            <a:off x="457200" y="1451610"/>
            <a:ext cx="8229600" cy="3291840"/>
          </a:xfrm>
          <a:prstGeom prst="rect">
            <a:avLst/>
          </a:prstGeom>
          <a:noFill/>
          <a:ln>
            <a:noFill/>
          </a:ln>
        </p:spPr>
        <p:txBody>
          <a:bodyPr spcFirstLastPara="1" wrap="square" lIns="91425" tIns="45700" rIns="91425" bIns="45700" anchor="t" anchorCtr="0">
            <a:noAutofit/>
          </a:bodyPr>
          <a:lstStyle>
            <a:lvl1pPr marL="457200" marR="0" lvl="0" indent="-393700" algn="l" rtl="0">
              <a:spcBef>
                <a:spcPts val="520"/>
              </a:spcBef>
              <a:spcAft>
                <a:spcPts val="0"/>
              </a:spcAft>
              <a:buClr>
                <a:schemeClr val="accent4"/>
              </a:buClr>
              <a:buSzPts val="2600"/>
              <a:buFont typeface="Arial"/>
              <a:buChar char="•"/>
              <a:defRPr sz="2600" b="0" i="0" u="none" strike="noStrike" cap="none">
                <a:solidFill>
                  <a:schemeClr val="lt1"/>
                </a:solidFill>
                <a:latin typeface="Calibri"/>
                <a:ea typeface="Calibri"/>
                <a:cs typeface="Calibri"/>
                <a:sym typeface="Calibri"/>
              </a:defRPr>
            </a:lvl1pPr>
            <a:lvl2pPr marL="914400" marR="0" lvl="1" indent="-325755" algn="l" rtl="0">
              <a:spcBef>
                <a:spcPts val="360"/>
              </a:spcBef>
              <a:spcAft>
                <a:spcPts val="0"/>
              </a:spcAft>
              <a:buClr>
                <a:schemeClr val="accent1"/>
              </a:buClr>
              <a:buSzPts val="1530"/>
              <a:buFont typeface="Noto Sans Symbols"/>
              <a:buChar char="⚫"/>
              <a:defRPr sz="1800" b="0" i="0" u="none" strike="noStrike" cap="none">
                <a:solidFill>
                  <a:schemeClr val="lt1"/>
                </a:solidFill>
                <a:latin typeface="Calibri"/>
                <a:ea typeface="Calibri"/>
                <a:cs typeface="Calibri"/>
                <a:sym typeface="Calibri"/>
              </a:defRPr>
            </a:lvl2pPr>
            <a:lvl3pPr marL="1371600" marR="0" lvl="2" indent="-298608" algn="l" rtl="0">
              <a:spcBef>
                <a:spcPts val="315"/>
              </a:spcBef>
              <a:spcAft>
                <a:spcPts val="0"/>
              </a:spcAft>
              <a:buClr>
                <a:schemeClr val="accent2"/>
              </a:buClr>
              <a:buSzPts val="1103"/>
              <a:buFont typeface="Noto Sans Symbols"/>
              <a:buChar char="⚫"/>
              <a:defRPr sz="1575" b="0" i="0" u="none" strike="noStrike" cap="none">
                <a:solidFill>
                  <a:schemeClr val="lt1"/>
                </a:solidFill>
                <a:latin typeface="Calibri"/>
                <a:ea typeface="Calibri"/>
                <a:cs typeface="Calibri"/>
                <a:sym typeface="Calibri"/>
              </a:defRPr>
            </a:lvl3pPr>
            <a:lvl4pPr marL="1828800" marR="0" lvl="3" indent="-290512" algn="l" rtl="0">
              <a:spcBef>
                <a:spcPts val="300"/>
              </a:spcBef>
              <a:spcAft>
                <a:spcPts val="0"/>
              </a:spcAft>
              <a:buClr>
                <a:schemeClr val="accent3"/>
              </a:buClr>
              <a:buSzPts val="975"/>
              <a:buFont typeface="Noto Sans Symbols"/>
              <a:buChar char="⚫"/>
              <a:defRPr sz="1500" b="0" i="0" u="none" strike="noStrike" cap="none">
                <a:solidFill>
                  <a:schemeClr val="lt1"/>
                </a:solidFill>
                <a:latin typeface="Calibri"/>
                <a:ea typeface="Calibri"/>
                <a:cs typeface="Calibri"/>
                <a:sym typeface="Calibri"/>
              </a:defRPr>
            </a:lvl4pPr>
            <a:lvl5pPr marL="2286000" marR="0" lvl="4" indent="-290512" algn="l" rtl="0">
              <a:spcBef>
                <a:spcPts val="300"/>
              </a:spcBef>
              <a:spcAft>
                <a:spcPts val="0"/>
              </a:spcAft>
              <a:buClr>
                <a:schemeClr val="accent4"/>
              </a:buClr>
              <a:buSzPts val="975"/>
              <a:buFont typeface="Noto Sans Symbols"/>
              <a:buChar char="⚫"/>
              <a:defRPr sz="1500" b="0" i="0" u="none" strike="noStrike" cap="none">
                <a:solidFill>
                  <a:schemeClr val="lt1"/>
                </a:solidFill>
                <a:latin typeface="Calibri"/>
                <a:ea typeface="Calibri"/>
                <a:cs typeface="Calibri"/>
                <a:sym typeface="Calibri"/>
              </a:defRPr>
            </a:lvl5pPr>
            <a:lvl6pPr marL="2743200" marR="0" lvl="5" indent="-297179" algn="l" rtl="0">
              <a:spcBef>
                <a:spcPts val="270"/>
              </a:spcBef>
              <a:spcAft>
                <a:spcPts val="0"/>
              </a:spcAft>
              <a:buClr>
                <a:schemeClr val="accent5"/>
              </a:buClr>
              <a:buSzPts val="1080"/>
              <a:buFont typeface="Noto Sans Symbols"/>
              <a:buChar char="⚫"/>
              <a:defRPr sz="1350" b="0" i="0" u="none" strike="noStrike" cap="none">
                <a:solidFill>
                  <a:schemeClr val="lt1"/>
                </a:solidFill>
                <a:latin typeface="Calibri"/>
                <a:ea typeface="Calibri"/>
                <a:cs typeface="Calibri"/>
                <a:sym typeface="Calibri"/>
              </a:defRPr>
            </a:lvl6pPr>
            <a:lvl7pPr marL="3200400" marR="0" lvl="6" indent="-289560" algn="l" rtl="0">
              <a:spcBef>
                <a:spcPts val="240"/>
              </a:spcBef>
              <a:spcAft>
                <a:spcPts val="0"/>
              </a:spcAft>
              <a:buClr>
                <a:schemeClr val="accent6"/>
              </a:buClr>
              <a:buSzPts val="960"/>
              <a:buFont typeface="Noto Sans Symbols"/>
              <a:buChar char="⚫"/>
              <a:defRPr sz="1200" b="0" i="0" u="none" strike="noStrike" cap="none">
                <a:solidFill>
                  <a:schemeClr val="lt1"/>
                </a:solidFill>
                <a:latin typeface="Calibri"/>
                <a:ea typeface="Calibri"/>
                <a:cs typeface="Calibri"/>
                <a:sym typeface="Calibri"/>
              </a:defRPr>
            </a:lvl7pPr>
            <a:lvl8pPr marL="3657600" marR="0" lvl="7" indent="-304800" algn="l" rtl="0">
              <a:spcBef>
                <a:spcPts val="240"/>
              </a:spcBef>
              <a:spcAft>
                <a:spcPts val="0"/>
              </a:spcAft>
              <a:buClr>
                <a:schemeClr val="lt2"/>
              </a:buClr>
              <a:buSzPts val="1200"/>
              <a:buFont typeface="Calibri"/>
              <a:buChar char="•"/>
              <a:defRPr sz="1200" b="0" i="0" u="none" strike="noStrike" cap="none">
                <a:solidFill>
                  <a:schemeClr val="lt1"/>
                </a:solidFill>
                <a:latin typeface="Calibri"/>
                <a:ea typeface="Calibri"/>
                <a:cs typeface="Calibri"/>
                <a:sym typeface="Calibri"/>
              </a:defRPr>
            </a:lvl8pPr>
            <a:lvl9pPr marL="4114800" marR="0" lvl="8" indent="-295275" algn="l" rtl="0">
              <a:spcBef>
                <a:spcPts val="210"/>
              </a:spcBef>
              <a:spcAft>
                <a:spcPts val="0"/>
              </a:spcAft>
              <a:buClr>
                <a:schemeClr val="lt2"/>
              </a:buClr>
              <a:buSzPts val="1050"/>
              <a:buFont typeface="Calibri"/>
              <a:buChar char="•"/>
              <a:defRPr sz="1050" b="0" i="0" u="none" strike="noStrike" cap="none">
                <a:solidFill>
                  <a:schemeClr val="lt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65" r:id="rId1"/>
    <p:sldLayoutId id="2147483666" r:id="rId2"/>
  </p:sldLayoutIdLst>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3" Type="http://schemas.openxmlformats.org/officeDocument/2006/relationships/hyperlink" Target="http://www.youtube.com/watch?v=qsgQvZOBhEY"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6.jp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20.xml.rels><?xml version="1.0" encoding="UTF-8" standalone="yes"?>
<Relationships xmlns="http://schemas.openxmlformats.org/package/2006/relationships"><Relationship Id="rId3" Type="http://schemas.openxmlformats.org/officeDocument/2006/relationships/hyperlink" Target="http://www.youtube.com/watch?v=a_FiuHOiJiY"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7.jp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youtube.com/watch?v=_qnEBe33ag0"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8.jpg"/></Relationships>
</file>

<file path=ppt/slides/_rels/slide23.xml.rels><?xml version="1.0" encoding="UTF-8" standalone="yes"?>
<Relationships xmlns="http://schemas.openxmlformats.org/package/2006/relationships"><Relationship Id="rId3" Type="http://schemas.openxmlformats.org/officeDocument/2006/relationships/hyperlink" Target="http://www.youtube.com/watch?v=FHKOkVVyAVM"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9.jpg"/></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www.youtube.com/watch?v=b9mba2qb9do"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26.xml.rels><?xml version="1.0" encoding="UTF-8" standalone="yes"?>
<Relationships xmlns="http://schemas.openxmlformats.org/package/2006/relationships"><Relationship Id="rId3" Type="http://schemas.openxmlformats.org/officeDocument/2006/relationships/hyperlink" Target="http://www.youtube.com/watch?v=9_s-OrWz_Z8"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image" Target="../media/image11.jpg"/></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www.youtube.com/watch?v=BIXGhUlSBEY"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image" Target="../media/image12.jpg"/></Relationships>
</file>

<file path=ppt/slides/_rels/slide29.xml.rels><?xml version="1.0" encoding="UTF-8" standalone="yes"?>
<Relationships xmlns="http://schemas.openxmlformats.org/package/2006/relationships"><Relationship Id="rId3" Type="http://schemas.openxmlformats.org/officeDocument/2006/relationships/hyperlink" Target="http://www.youtube.com/watch?v=SS9UYJSOJDE"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image" Target="../media/image13.jp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www.youtube.com/watch?v=1Fxq_n8e1qA"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image" Target="../media/image14.jpg"/></Relationships>
</file>

<file path=ppt/slides/_rels/slide32.xml.rels><?xml version="1.0" encoding="UTF-8" standalone="yes"?>
<Relationships xmlns="http://schemas.openxmlformats.org/package/2006/relationships"><Relationship Id="rId3" Type="http://schemas.openxmlformats.org/officeDocument/2006/relationships/hyperlink" Target="http://www.youtube.com/watch?v=KR8PscR6N2s"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openxmlformats.org/officeDocument/2006/relationships/image" Target="../media/image15.jpg"/></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25"/>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Clr>
                <a:srgbClr val="FFFFFF"/>
              </a:buClr>
              <a:buSzPts val="5000"/>
              <a:buFont typeface="Calibri"/>
              <a:buNone/>
            </a:pPr>
            <a:r>
              <a:rPr lang="en-US" dirty="0"/>
              <a:t>Lesson Objectives</a:t>
            </a:r>
            <a:endParaRPr dirty="0"/>
          </a:p>
        </p:txBody>
      </p:sp>
      <p:sp>
        <p:nvSpPr>
          <p:cNvPr id="107" name="Google Shape;107;p25"/>
          <p:cNvSpPr txBox="1">
            <a:spLocks noGrp="1"/>
          </p:cNvSpPr>
          <p:nvPr>
            <p:ph type="body" idx="1"/>
          </p:nvPr>
        </p:nvSpPr>
        <p:spPr>
          <a:xfrm>
            <a:off x="530352" y="2028498"/>
            <a:ext cx="7772400" cy="2203260"/>
          </a:xfrm>
          <a:prstGeom prst="rect">
            <a:avLst/>
          </a:prstGeom>
          <a:noFill/>
          <a:ln>
            <a:noFill/>
          </a:ln>
        </p:spPr>
        <p:txBody>
          <a:bodyPr spcFirstLastPara="1" wrap="square" lIns="45700" tIns="45700" rIns="45700" bIns="45700" anchor="t" anchorCtr="0">
            <a:noAutofit/>
          </a:bodyPr>
          <a:lstStyle/>
          <a:p>
            <a:pPr marL="457200" lvl="0" indent="-393700" algn="l" rtl="0">
              <a:lnSpc>
                <a:spcPct val="100000"/>
              </a:lnSpc>
              <a:spcBef>
                <a:spcPts val="0"/>
              </a:spcBef>
              <a:spcAft>
                <a:spcPts val="600"/>
              </a:spcAft>
              <a:buSzPts val="2600"/>
              <a:buChar char="•"/>
            </a:pPr>
            <a:r>
              <a:rPr lang="en-US" dirty="0"/>
              <a:t>Students will describe characters from a story.</a:t>
            </a:r>
          </a:p>
          <a:p>
            <a:pPr marL="457200" lvl="0" indent="-393700" algn="l" rtl="0">
              <a:lnSpc>
                <a:spcPct val="100000"/>
              </a:lnSpc>
              <a:spcBef>
                <a:spcPts val="0"/>
              </a:spcBef>
              <a:spcAft>
                <a:spcPts val="600"/>
              </a:spcAft>
              <a:buSzPts val="2600"/>
              <a:buChar char="•"/>
            </a:pPr>
            <a:r>
              <a:rPr lang="en-US" dirty="0"/>
              <a:t>Students will identify differences in character descriptions.</a:t>
            </a:r>
          </a:p>
          <a:p>
            <a:pPr marL="457200" lvl="0" indent="-393700" algn="l" rtl="0">
              <a:lnSpc>
                <a:spcPct val="100000"/>
              </a:lnSpc>
              <a:spcBef>
                <a:spcPts val="0"/>
              </a:spcBef>
              <a:spcAft>
                <a:spcPts val="600"/>
              </a:spcAft>
              <a:buSzPts val="2600"/>
              <a:buChar char="•"/>
            </a:pPr>
            <a:r>
              <a:rPr lang="en-US" dirty="0"/>
              <a:t>Students will analyze a piece of writing and then revise it to enhance character descriptions.</a:t>
            </a:r>
          </a:p>
          <a:p>
            <a:pPr marL="398463" lvl="0" indent="-177800" algn="l" rtl="0">
              <a:spcBef>
                <a:spcPts val="0"/>
              </a:spcBef>
              <a:spcAft>
                <a:spcPts val="0"/>
              </a:spcAft>
              <a:buClr>
                <a:schemeClr val="lt1"/>
              </a:buClr>
              <a:buSzPts val="2600"/>
              <a:buFont typeface="Arial"/>
              <a:buNone/>
            </a:pPr>
            <a:endParaRPr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3" name="Google Shape;113;p2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p>
            <a:pPr marL="0" lvl="0" indent="0" algn="l" rtl="0">
              <a:spcBef>
                <a:spcPts val="0"/>
              </a:spcBef>
              <a:spcAft>
                <a:spcPts val="0"/>
              </a:spcAft>
              <a:buClr>
                <a:schemeClr val="accent4"/>
              </a:buClr>
              <a:buSzPts val="3600"/>
              <a:buFont typeface="Calibri"/>
              <a:buNone/>
            </a:pPr>
            <a:r>
              <a:rPr lang="en-US" i="1" dirty="0"/>
              <a:t>Charlie and the Chocolate Factory</a:t>
            </a:r>
            <a:endParaRPr i="1" dirty="0"/>
          </a:p>
        </p:txBody>
      </p:sp>
      <p:pic>
        <p:nvPicPr>
          <p:cNvPr id="4" name="Google Shape;129;g8a1eae1b78_0_0">
            <a:extLst>
              <a:ext uri="{FF2B5EF4-FFF2-40B4-BE49-F238E27FC236}">
                <a16:creationId xmlns:a16="http://schemas.microsoft.com/office/drawing/2014/main" id="{AE1AAD66-4CE8-45F3-B18D-7F3994E2ED5B}"/>
              </a:ext>
            </a:extLst>
          </p:cNvPr>
          <p:cNvPicPr preferRelativeResize="0"/>
          <p:nvPr/>
        </p:nvPicPr>
        <p:blipFill>
          <a:blip r:embed="rId3">
            <a:alphaModFix/>
          </a:blip>
          <a:stretch>
            <a:fillRect/>
          </a:stretch>
        </p:blipFill>
        <p:spPr>
          <a:xfrm>
            <a:off x="3167580" y="1238928"/>
            <a:ext cx="2808840" cy="3775323"/>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6"/>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300"/>
              </a:spcAft>
              <a:buSzPts val="2600"/>
              <a:buNone/>
            </a:pPr>
            <a:r>
              <a:rPr lang="en-US" sz="1800" dirty="0"/>
              <a:t>     Mr. Wonka was standing </a:t>
            </a:r>
            <a:r>
              <a:rPr lang="en-US" sz="1800" b="1" dirty="0"/>
              <a:t>all alone</a:t>
            </a:r>
            <a:r>
              <a:rPr lang="en-US" sz="1800" dirty="0"/>
              <a:t> just inside the open gates of the factory. And what an extraordinary little man he was! He had a </a:t>
            </a:r>
            <a:r>
              <a:rPr lang="en-US" sz="1800" b="1" dirty="0"/>
              <a:t>black top hat</a:t>
            </a:r>
            <a:r>
              <a:rPr lang="en-US" sz="1800" dirty="0"/>
              <a:t> on his head. He wore a tailcoat made of a beautiful </a:t>
            </a:r>
            <a:r>
              <a:rPr lang="en-US" sz="1800" b="1" dirty="0"/>
              <a:t>plum-colored velvet</a:t>
            </a:r>
            <a:r>
              <a:rPr lang="en-US" sz="1800" dirty="0"/>
              <a:t>. His trousers were </a:t>
            </a:r>
            <a:r>
              <a:rPr lang="en-US" sz="1800" b="1" dirty="0"/>
              <a:t>bottle green</a:t>
            </a:r>
            <a:r>
              <a:rPr lang="en-US" sz="1800" dirty="0"/>
              <a:t>. His gloves were </a:t>
            </a:r>
            <a:r>
              <a:rPr lang="en-US" sz="1800" b="1" dirty="0"/>
              <a:t>pearly gray</a:t>
            </a:r>
            <a:r>
              <a:rPr lang="en-US" sz="1800" dirty="0"/>
              <a:t>. And in one hand he carried a fine </a:t>
            </a:r>
            <a:r>
              <a:rPr lang="en-US" sz="1800" b="1" dirty="0"/>
              <a:t>gold-topped</a:t>
            </a:r>
            <a:r>
              <a:rPr lang="en-US" sz="1800" dirty="0"/>
              <a:t> walking cane. Covering his chin, there was a </a:t>
            </a:r>
            <a:r>
              <a:rPr lang="en-US" sz="1800" b="1" dirty="0"/>
              <a:t>small, neat, pointed</a:t>
            </a:r>
            <a:r>
              <a:rPr lang="en-US" sz="1800" dirty="0"/>
              <a:t> black beard—a goatee. </a:t>
            </a:r>
          </a:p>
          <a:p>
            <a:pPr marL="0" lvl="0" indent="0" algn="l" rtl="0">
              <a:spcBef>
                <a:spcPts val="0"/>
              </a:spcBef>
              <a:spcAft>
                <a:spcPts val="0"/>
              </a:spcAft>
              <a:buSzPts val="2600"/>
              <a:buNone/>
            </a:pPr>
            <a:r>
              <a:rPr lang="en-US" sz="1800" dirty="0"/>
              <a:t>     And his eyes—his eyes were most marvelously </a:t>
            </a:r>
            <a:r>
              <a:rPr lang="en-US" sz="1800" b="1" dirty="0"/>
              <a:t>bright</a:t>
            </a:r>
            <a:r>
              <a:rPr lang="en-US" sz="1800" dirty="0"/>
              <a:t>. They seemed to be </a:t>
            </a:r>
            <a:r>
              <a:rPr lang="en-US" sz="1800" b="1" dirty="0"/>
              <a:t>sparkling and twinkling</a:t>
            </a:r>
            <a:r>
              <a:rPr lang="en-US" sz="1800" dirty="0"/>
              <a:t> at you all the time. The whole face, in fact, was alight with fun and laughter. And oh, how clever he looked! How quick and sharp and </a:t>
            </a:r>
            <a:r>
              <a:rPr lang="en-US" sz="1800" b="1" dirty="0"/>
              <a:t>full of life</a:t>
            </a:r>
            <a:r>
              <a:rPr lang="en-US" sz="1800" dirty="0"/>
              <a:t>! He kept making </a:t>
            </a:r>
            <a:r>
              <a:rPr lang="en-US" sz="1800" b="1" dirty="0"/>
              <a:t>quick jerky little movements</a:t>
            </a:r>
            <a:r>
              <a:rPr lang="en-US" sz="1800" dirty="0"/>
              <a:t> with his head, cocking it this way and that, and taking everything in with those bright twinkling eyes. He was like a </a:t>
            </a:r>
            <a:r>
              <a:rPr lang="en-US" sz="1800" b="1" dirty="0"/>
              <a:t>squirrel</a:t>
            </a:r>
            <a:r>
              <a:rPr lang="en-US" sz="1800" dirty="0"/>
              <a:t> in the quickness of his movements, like a quick </a:t>
            </a:r>
            <a:r>
              <a:rPr lang="en-US" sz="1800" b="1" dirty="0"/>
              <a:t>clever</a:t>
            </a:r>
            <a:r>
              <a:rPr lang="en-US" sz="1800" dirty="0"/>
              <a:t> old squirrel from the park.</a:t>
            </a:r>
            <a:endParaRPr sz="1800" dirty="0"/>
          </a:p>
        </p:txBody>
      </p:sp>
      <p:sp>
        <p:nvSpPr>
          <p:cNvPr id="113" name="Google Shape;113;p2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p>
            <a:pPr marL="0" lvl="0" indent="0" algn="l" rtl="0">
              <a:spcBef>
                <a:spcPts val="0"/>
              </a:spcBef>
              <a:spcAft>
                <a:spcPts val="0"/>
              </a:spcAft>
              <a:buClr>
                <a:schemeClr val="accent4"/>
              </a:buClr>
              <a:buSzPts val="3600"/>
              <a:buFont typeface="Calibri"/>
              <a:buNone/>
            </a:pPr>
            <a:r>
              <a:rPr lang="en-US" dirty="0"/>
              <a:t>Willy Wonka</a:t>
            </a:r>
            <a:endParaRPr dirty="0"/>
          </a:p>
        </p:txBody>
      </p:sp>
    </p:spTree>
    <p:extLst>
      <p:ext uri="{BB962C8B-B14F-4D97-AF65-F5344CB8AC3E}">
        <p14:creationId xmlns:p14="http://schemas.microsoft.com/office/powerpoint/2010/main" val="285268076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6"/>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Autofit/>
          </a:bodyPr>
          <a:lstStyle/>
          <a:p>
            <a:pPr marL="457200" lvl="0" indent="-393700" algn="l" rtl="0">
              <a:spcBef>
                <a:spcPts val="520"/>
              </a:spcBef>
              <a:spcAft>
                <a:spcPts val="600"/>
              </a:spcAft>
              <a:buSzPts val="2600"/>
              <a:buChar char="•"/>
            </a:pPr>
            <a:r>
              <a:rPr lang="en-US" dirty="0"/>
              <a:t>Read the character description.</a:t>
            </a:r>
          </a:p>
          <a:p>
            <a:pPr marL="457200" lvl="0" indent="-393700" algn="l" rtl="0">
              <a:spcBef>
                <a:spcPts val="520"/>
              </a:spcBef>
              <a:spcAft>
                <a:spcPts val="0"/>
              </a:spcAft>
              <a:buSzPts val="2600"/>
              <a:buChar char="•"/>
            </a:pPr>
            <a:r>
              <a:rPr lang="en-US" dirty="0"/>
              <a:t>Draw a second picture of your group’s character based on the longer, more detailed description.</a:t>
            </a:r>
          </a:p>
          <a:p>
            <a:pPr marL="0" lvl="0" indent="0" algn="l" rtl="0">
              <a:spcBef>
                <a:spcPts val="0"/>
              </a:spcBef>
              <a:spcAft>
                <a:spcPts val="0"/>
              </a:spcAft>
              <a:buSzPts val="2600"/>
              <a:buNone/>
            </a:pPr>
            <a:endParaRPr dirty="0"/>
          </a:p>
        </p:txBody>
      </p:sp>
      <p:sp>
        <p:nvSpPr>
          <p:cNvPr id="113" name="Google Shape;113;p2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p>
            <a:pPr marL="0" lvl="0" indent="0" algn="l" rtl="0">
              <a:spcBef>
                <a:spcPts val="0"/>
              </a:spcBef>
              <a:spcAft>
                <a:spcPts val="0"/>
              </a:spcAft>
              <a:buClr>
                <a:schemeClr val="accent4"/>
              </a:buClr>
              <a:buSzPts val="3600"/>
              <a:buFont typeface="Calibri"/>
              <a:buNone/>
            </a:pPr>
            <a:r>
              <a:rPr lang="en-US" dirty="0"/>
              <a:t>Character Descriptions</a:t>
            </a:r>
            <a:endParaRPr dirty="0"/>
          </a:p>
        </p:txBody>
      </p:sp>
    </p:spTree>
    <p:extLst>
      <p:ext uri="{BB962C8B-B14F-4D97-AF65-F5344CB8AC3E}">
        <p14:creationId xmlns:p14="http://schemas.microsoft.com/office/powerpoint/2010/main" val="414364909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6"/>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SzPts val="2600"/>
              <a:buNone/>
            </a:pPr>
            <a:endParaRPr/>
          </a:p>
        </p:txBody>
      </p:sp>
      <p:sp>
        <p:nvSpPr>
          <p:cNvPr id="113" name="Google Shape;113;p2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p>
            <a:pPr marL="0" lvl="0" indent="0" algn="l" rtl="0">
              <a:spcBef>
                <a:spcPts val="0"/>
              </a:spcBef>
              <a:spcAft>
                <a:spcPts val="0"/>
              </a:spcAft>
              <a:buClr>
                <a:schemeClr val="accent4"/>
              </a:buClr>
              <a:buSzPts val="3600"/>
              <a:buFont typeface="Calibri"/>
              <a:buNone/>
            </a:pPr>
            <a:r>
              <a:rPr lang="en-US" dirty="0"/>
              <a:t>Augustus </a:t>
            </a:r>
            <a:r>
              <a:rPr lang="en-US" dirty="0" err="1"/>
              <a:t>Gloop</a:t>
            </a:r>
            <a:endParaRPr dirty="0"/>
          </a:p>
        </p:txBody>
      </p:sp>
    </p:spTree>
    <p:extLst>
      <p:ext uri="{BB962C8B-B14F-4D97-AF65-F5344CB8AC3E}">
        <p14:creationId xmlns:p14="http://schemas.microsoft.com/office/powerpoint/2010/main" val="211991427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6"/>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SzPts val="2600"/>
              <a:buNone/>
            </a:pPr>
            <a:endParaRPr/>
          </a:p>
        </p:txBody>
      </p:sp>
      <p:sp>
        <p:nvSpPr>
          <p:cNvPr id="113" name="Google Shape;113;p2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p>
            <a:pPr marL="0" lvl="0" indent="0" algn="l" rtl="0">
              <a:spcBef>
                <a:spcPts val="0"/>
              </a:spcBef>
              <a:spcAft>
                <a:spcPts val="0"/>
              </a:spcAft>
              <a:buClr>
                <a:schemeClr val="accent4"/>
              </a:buClr>
              <a:buSzPts val="3600"/>
              <a:buFont typeface="Calibri"/>
              <a:buNone/>
            </a:pPr>
            <a:r>
              <a:rPr lang="en-US" dirty="0" err="1"/>
              <a:t>Veruca</a:t>
            </a:r>
            <a:r>
              <a:rPr lang="en-US" dirty="0"/>
              <a:t> Salt</a:t>
            </a:r>
            <a:endParaRPr dirty="0"/>
          </a:p>
        </p:txBody>
      </p:sp>
    </p:spTree>
    <p:extLst>
      <p:ext uri="{BB962C8B-B14F-4D97-AF65-F5344CB8AC3E}">
        <p14:creationId xmlns:p14="http://schemas.microsoft.com/office/powerpoint/2010/main" val="324054269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6"/>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SzPts val="2600"/>
              <a:buNone/>
            </a:pPr>
            <a:endParaRPr/>
          </a:p>
        </p:txBody>
      </p:sp>
      <p:sp>
        <p:nvSpPr>
          <p:cNvPr id="113" name="Google Shape;113;p2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p>
            <a:pPr marL="0" lvl="0" indent="0" algn="l" rtl="0">
              <a:spcBef>
                <a:spcPts val="0"/>
              </a:spcBef>
              <a:spcAft>
                <a:spcPts val="0"/>
              </a:spcAft>
              <a:buClr>
                <a:schemeClr val="accent4"/>
              </a:buClr>
              <a:buSzPts val="3600"/>
              <a:buFont typeface="Calibri"/>
              <a:buNone/>
            </a:pPr>
            <a:r>
              <a:rPr lang="en-US" dirty="0"/>
              <a:t>Violet </a:t>
            </a:r>
            <a:r>
              <a:rPr lang="en-US" dirty="0" err="1"/>
              <a:t>Beauregarde</a:t>
            </a:r>
            <a:endParaRPr dirty="0"/>
          </a:p>
        </p:txBody>
      </p:sp>
    </p:spTree>
    <p:extLst>
      <p:ext uri="{BB962C8B-B14F-4D97-AF65-F5344CB8AC3E}">
        <p14:creationId xmlns:p14="http://schemas.microsoft.com/office/powerpoint/2010/main" val="124752940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6"/>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SzPts val="2600"/>
              <a:buNone/>
            </a:pPr>
            <a:endParaRPr/>
          </a:p>
        </p:txBody>
      </p:sp>
      <p:sp>
        <p:nvSpPr>
          <p:cNvPr id="113" name="Google Shape;113;p2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p>
            <a:pPr marL="0" lvl="0" indent="0" algn="l" rtl="0">
              <a:spcBef>
                <a:spcPts val="0"/>
              </a:spcBef>
              <a:spcAft>
                <a:spcPts val="0"/>
              </a:spcAft>
              <a:buClr>
                <a:schemeClr val="accent4"/>
              </a:buClr>
              <a:buSzPts val="3600"/>
              <a:buFont typeface="Calibri"/>
              <a:buNone/>
            </a:pPr>
            <a:r>
              <a:rPr lang="en-US" dirty="0"/>
              <a:t>Charlie Bucket</a:t>
            </a:r>
            <a:endParaRPr dirty="0"/>
          </a:p>
        </p:txBody>
      </p:sp>
    </p:spTree>
    <p:extLst>
      <p:ext uri="{BB962C8B-B14F-4D97-AF65-F5344CB8AC3E}">
        <p14:creationId xmlns:p14="http://schemas.microsoft.com/office/powerpoint/2010/main" val="222251364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24"/>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Clr>
                <a:srgbClr val="FFFFFF"/>
              </a:buClr>
              <a:buSzPts val="5000"/>
              <a:buFont typeface="Calibri"/>
              <a:buNone/>
            </a:pPr>
            <a:r>
              <a:rPr lang="en-US"/>
              <a:t>Essential Question</a:t>
            </a:r>
            <a:endParaRPr/>
          </a:p>
        </p:txBody>
      </p:sp>
      <p:sp>
        <p:nvSpPr>
          <p:cNvPr id="101" name="Google Shape;101;p24"/>
          <p:cNvSpPr txBox="1">
            <a:spLocks noGrp="1"/>
          </p:cNvSpPr>
          <p:nvPr>
            <p:ph type="body" idx="1"/>
          </p:nvPr>
        </p:nvSpPr>
        <p:spPr>
          <a:xfrm>
            <a:off x="530352" y="2028498"/>
            <a:ext cx="7772400" cy="1132284"/>
          </a:xfrm>
          <a:prstGeom prst="rect">
            <a:avLst/>
          </a:prstGeom>
          <a:noFill/>
          <a:ln>
            <a:noFill/>
          </a:ln>
        </p:spPr>
        <p:txBody>
          <a:bodyPr spcFirstLastPara="1" wrap="square" lIns="45700" tIns="45700" rIns="45700" bIns="45700" anchor="t" anchorCtr="0">
            <a:noAutofit/>
          </a:bodyPr>
          <a:lstStyle/>
          <a:p>
            <a:pPr marL="55563" indent="0">
              <a:spcBef>
                <a:spcPts val="0"/>
              </a:spcBef>
              <a:buNone/>
            </a:pPr>
            <a:r>
              <a:rPr lang="en-US" dirty="0"/>
              <a:t>How do effective writers help readers paint pictures in their minds?</a:t>
            </a:r>
          </a:p>
          <a:p>
            <a:pPr marL="55563" lvl="0" indent="0" algn="l" rtl="0">
              <a:spcBef>
                <a:spcPts val="0"/>
              </a:spcBef>
              <a:spcAft>
                <a:spcPts val="0"/>
              </a:spcAft>
              <a:buSzPts val="2600"/>
              <a:buNone/>
            </a:pPr>
            <a:endParaRPr dirty="0"/>
          </a:p>
        </p:txBody>
      </p:sp>
    </p:spTree>
    <p:extLst>
      <p:ext uri="{BB962C8B-B14F-4D97-AF65-F5344CB8AC3E}">
        <p14:creationId xmlns:p14="http://schemas.microsoft.com/office/powerpoint/2010/main" val="398544422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6"/>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SzPts val="2600"/>
              <a:buNone/>
            </a:pPr>
            <a:endParaRPr/>
          </a:p>
        </p:txBody>
      </p:sp>
      <p:sp>
        <p:nvSpPr>
          <p:cNvPr id="113" name="Google Shape;113;p2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p>
            <a:pPr marL="0" lvl="0" indent="0" algn="l" rtl="0">
              <a:spcBef>
                <a:spcPts val="0"/>
              </a:spcBef>
              <a:spcAft>
                <a:spcPts val="0"/>
              </a:spcAft>
              <a:buClr>
                <a:schemeClr val="accent4"/>
              </a:buClr>
              <a:buSzPts val="3600"/>
              <a:buFont typeface="Calibri"/>
              <a:buNone/>
            </a:pPr>
            <a:endParaRPr/>
          </a:p>
        </p:txBody>
      </p:sp>
      <p:pic>
        <p:nvPicPr>
          <p:cNvPr id="4" name="Google Shape;171;g82039c27ab_0_6" descr="My personal favorite entrance of a character in film history." title="Willy Wonka's Grand Entrance in HD.">
            <a:hlinkClick r:id="rId3"/>
            <a:extLst>
              <a:ext uri="{FF2B5EF4-FFF2-40B4-BE49-F238E27FC236}">
                <a16:creationId xmlns:a16="http://schemas.microsoft.com/office/drawing/2014/main" id="{AA1947D3-4310-436A-A009-ADC2C23C3124}"/>
              </a:ext>
            </a:extLst>
          </p:cNvPr>
          <p:cNvPicPr preferRelativeResize="0"/>
          <p:nvPr/>
        </p:nvPicPr>
        <p:blipFill>
          <a:blip r:embed="rId4">
            <a:alphaModFix/>
          </a:blip>
          <a:stretch>
            <a:fillRect/>
          </a:stretch>
        </p:blipFill>
        <p:spPr>
          <a:xfrm>
            <a:off x="1143000" y="0"/>
            <a:ext cx="6858000" cy="5143500"/>
          </a:xfrm>
          <a:prstGeom prst="rect">
            <a:avLst/>
          </a:prstGeom>
          <a:noFill/>
          <a:ln>
            <a:noFill/>
          </a:ln>
        </p:spPr>
      </p:pic>
    </p:spTree>
    <p:extLst>
      <p:ext uri="{BB962C8B-B14F-4D97-AF65-F5344CB8AC3E}">
        <p14:creationId xmlns:p14="http://schemas.microsoft.com/office/powerpoint/2010/main" val="21159774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23"/>
          <p:cNvSpPr txBox="1">
            <a:spLocks noGrp="1"/>
          </p:cNvSpPr>
          <p:nvPr>
            <p:ph type="ctrTitle"/>
          </p:nvPr>
        </p:nvSpPr>
        <p:spPr>
          <a:xfrm>
            <a:off x="644652" y="1007598"/>
            <a:ext cx="7424174" cy="1371600"/>
          </a:xfrm>
          <a:prstGeom prst="rect">
            <a:avLst/>
          </a:prstGeom>
          <a:noFill/>
          <a:ln>
            <a:noFill/>
          </a:ln>
        </p:spPr>
        <p:txBody>
          <a:bodyPr spcFirstLastPara="1" wrap="square" lIns="0" tIns="0" rIns="18275" bIns="0" anchor="b" anchorCtr="0">
            <a:noAutofit/>
          </a:bodyPr>
          <a:lstStyle/>
          <a:p>
            <a:pPr marL="0" lvl="0" indent="0" algn="l" rtl="0">
              <a:spcBef>
                <a:spcPts val="0"/>
              </a:spcBef>
              <a:spcAft>
                <a:spcPts val="0"/>
              </a:spcAft>
              <a:buClr>
                <a:schemeClr val="lt1"/>
              </a:buClr>
              <a:buSzPts val="5000"/>
              <a:buFont typeface="Calibri"/>
              <a:buNone/>
            </a:pPr>
            <a:r>
              <a:rPr lang="en-US" dirty="0"/>
              <a:t>Willy Wonka and the Writing Factory</a:t>
            </a:r>
            <a:endParaRPr dirty="0"/>
          </a:p>
        </p:txBody>
      </p:sp>
      <p:sp>
        <p:nvSpPr>
          <p:cNvPr id="95" name="Google Shape;95;p23"/>
          <p:cNvSpPr txBox="1">
            <a:spLocks noGrp="1"/>
          </p:cNvSpPr>
          <p:nvPr>
            <p:ph type="subTitle" idx="1"/>
          </p:nvPr>
        </p:nvSpPr>
        <p:spPr>
          <a:xfrm>
            <a:off x="644652" y="2400300"/>
            <a:ext cx="7854696" cy="1314450"/>
          </a:xfrm>
          <a:prstGeom prst="rect">
            <a:avLst/>
          </a:prstGeom>
          <a:noFill/>
          <a:ln>
            <a:noFill/>
          </a:ln>
        </p:spPr>
        <p:txBody>
          <a:bodyPr spcFirstLastPara="1" wrap="square" lIns="0" tIns="45700" rIns="18275" bIns="45700" anchor="t" anchorCtr="0">
            <a:noAutofit/>
          </a:bodyPr>
          <a:lstStyle/>
          <a:p>
            <a:pPr marL="0" indent="0">
              <a:spcBef>
                <a:spcPts val="0"/>
              </a:spcBef>
            </a:pPr>
            <a:r>
              <a:rPr lang="en-US" dirty="0"/>
              <a:t>Narrative Writing</a:t>
            </a:r>
          </a:p>
          <a:p>
            <a:pPr marL="0" marR="34289" lvl="0" indent="0" algn="l" rtl="0">
              <a:spcBef>
                <a:spcPts val="0"/>
              </a:spcBef>
              <a:spcAft>
                <a:spcPts val="0"/>
              </a:spcAft>
              <a:buSzPts val="2600"/>
              <a:buNone/>
            </a:pPr>
            <a:endParaRPr dirty="0"/>
          </a:p>
        </p:txBody>
      </p:sp>
    </p:spTree>
  </p:cSld>
  <p:clrMapOvr>
    <a:masterClrMapping/>
  </p:clrMapOvr>
  <p:transition spd="slow">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6"/>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SzPts val="2600"/>
              <a:buNone/>
            </a:pPr>
            <a:endParaRPr/>
          </a:p>
        </p:txBody>
      </p:sp>
      <p:sp>
        <p:nvSpPr>
          <p:cNvPr id="113" name="Google Shape;113;p2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p>
            <a:pPr marL="0" lvl="0" indent="0" algn="l" rtl="0">
              <a:spcBef>
                <a:spcPts val="0"/>
              </a:spcBef>
              <a:spcAft>
                <a:spcPts val="0"/>
              </a:spcAft>
              <a:buClr>
                <a:schemeClr val="accent4"/>
              </a:buClr>
              <a:buSzPts val="3600"/>
              <a:buFont typeface="Calibri"/>
              <a:buNone/>
            </a:pPr>
            <a:endParaRPr/>
          </a:p>
        </p:txBody>
      </p:sp>
      <p:pic>
        <p:nvPicPr>
          <p:cNvPr id="4" name="Google Shape;176;g82039c27ab_0_10" descr="Warner Bros. Entertainment Inc. All rights reserved." title="Wonka's Welcome Song">
            <a:hlinkClick r:id="rId3"/>
            <a:extLst>
              <a:ext uri="{FF2B5EF4-FFF2-40B4-BE49-F238E27FC236}">
                <a16:creationId xmlns:a16="http://schemas.microsoft.com/office/drawing/2014/main" id="{6D3C7E50-3AD6-48C5-89DE-42BB52C1FE77}"/>
              </a:ext>
            </a:extLst>
          </p:cNvPr>
          <p:cNvPicPr preferRelativeResize="0"/>
          <p:nvPr/>
        </p:nvPicPr>
        <p:blipFill>
          <a:blip r:embed="rId4">
            <a:alphaModFix/>
          </a:blip>
          <a:stretch>
            <a:fillRect/>
          </a:stretch>
        </p:blipFill>
        <p:spPr>
          <a:xfrm>
            <a:off x="1143000" y="0"/>
            <a:ext cx="6858000" cy="5143500"/>
          </a:xfrm>
          <a:prstGeom prst="rect">
            <a:avLst/>
          </a:prstGeom>
          <a:noFill/>
          <a:ln>
            <a:noFill/>
          </a:ln>
        </p:spPr>
      </p:pic>
    </p:spTree>
    <p:extLst>
      <p:ext uri="{BB962C8B-B14F-4D97-AF65-F5344CB8AC3E}">
        <p14:creationId xmlns:p14="http://schemas.microsoft.com/office/powerpoint/2010/main" val="11803858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6"/>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Autofit/>
          </a:bodyPr>
          <a:lstStyle/>
          <a:p>
            <a:pPr indent="-457200">
              <a:spcBef>
                <a:spcPts val="0"/>
              </a:spcBef>
              <a:spcAft>
                <a:spcPts val="600"/>
              </a:spcAft>
            </a:pPr>
            <a:r>
              <a:rPr lang="en-US" dirty="0"/>
              <a:t>Watch video clips of each character from the movies:</a:t>
            </a:r>
          </a:p>
          <a:p>
            <a:pPr lvl="1" indent="-457200">
              <a:spcBef>
                <a:spcPts val="0"/>
              </a:spcBef>
              <a:spcAft>
                <a:spcPts val="600"/>
              </a:spcAft>
            </a:pPr>
            <a:r>
              <a:rPr lang="en-US" i="1" dirty="0"/>
              <a:t>Willy Wonka and the Chocolate Factory</a:t>
            </a:r>
          </a:p>
          <a:p>
            <a:pPr lvl="1" indent="-457200">
              <a:spcBef>
                <a:spcPts val="0"/>
              </a:spcBef>
            </a:pPr>
            <a:r>
              <a:rPr lang="en-US" i="1" dirty="0"/>
              <a:t>Charlie and the Chocolate Factory</a:t>
            </a:r>
          </a:p>
          <a:p>
            <a:pPr lvl="1" indent="-457200">
              <a:spcBef>
                <a:spcPts val="0"/>
              </a:spcBef>
              <a:spcAft>
                <a:spcPts val="600"/>
              </a:spcAft>
            </a:pPr>
            <a:endParaRPr lang="en-US" dirty="0"/>
          </a:p>
          <a:p>
            <a:pPr indent="-457200">
              <a:spcBef>
                <a:spcPts val="0"/>
              </a:spcBef>
            </a:pPr>
            <a:r>
              <a:rPr lang="en-US" dirty="0"/>
              <a:t>How do the directors of </a:t>
            </a:r>
            <a:r>
              <a:rPr lang="en-US"/>
              <a:t>each movie depict </a:t>
            </a:r>
            <a:r>
              <a:rPr lang="en-US" dirty="0"/>
              <a:t>the characters differently from how Roald Dahl described them and how you imagined them?</a:t>
            </a:r>
          </a:p>
          <a:p>
            <a:pPr indent="-457200">
              <a:spcBef>
                <a:spcPts val="0"/>
              </a:spcBef>
            </a:pPr>
            <a:endParaRPr lang="en-US" dirty="0"/>
          </a:p>
          <a:p>
            <a:pPr marL="0" lvl="0" indent="0" algn="l" rtl="0">
              <a:spcBef>
                <a:spcPts val="0"/>
              </a:spcBef>
              <a:spcAft>
                <a:spcPts val="0"/>
              </a:spcAft>
              <a:buSzPts val="2600"/>
              <a:buNone/>
            </a:pPr>
            <a:endParaRPr dirty="0"/>
          </a:p>
        </p:txBody>
      </p:sp>
      <p:sp>
        <p:nvSpPr>
          <p:cNvPr id="113" name="Google Shape;113;p2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p>
            <a:pPr marL="0" lvl="0" indent="0" algn="l" rtl="0">
              <a:spcBef>
                <a:spcPts val="0"/>
              </a:spcBef>
              <a:spcAft>
                <a:spcPts val="0"/>
              </a:spcAft>
              <a:buClr>
                <a:schemeClr val="accent4"/>
              </a:buClr>
              <a:buSzPts val="3600"/>
              <a:buFont typeface="Calibri"/>
              <a:buNone/>
            </a:pPr>
            <a:r>
              <a:rPr lang="en-US" dirty="0"/>
              <a:t>Character Depictions</a:t>
            </a:r>
            <a:endParaRPr dirty="0"/>
          </a:p>
        </p:txBody>
      </p:sp>
    </p:spTree>
    <p:extLst>
      <p:ext uri="{BB962C8B-B14F-4D97-AF65-F5344CB8AC3E}">
        <p14:creationId xmlns:p14="http://schemas.microsoft.com/office/powerpoint/2010/main" val="172410924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6"/>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SzPts val="2600"/>
              <a:buNone/>
            </a:pPr>
            <a:endParaRPr/>
          </a:p>
        </p:txBody>
      </p:sp>
      <p:sp>
        <p:nvSpPr>
          <p:cNvPr id="113" name="Google Shape;113;p2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p>
            <a:pPr marL="0" lvl="0" indent="0" algn="l" rtl="0">
              <a:spcBef>
                <a:spcPts val="0"/>
              </a:spcBef>
              <a:spcAft>
                <a:spcPts val="0"/>
              </a:spcAft>
              <a:buClr>
                <a:schemeClr val="accent4"/>
              </a:buClr>
              <a:buSzPts val="3600"/>
              <a:buFont typeface="Calibri"/>
              <a:buNone/>
            </a:pPr>
            <a:endParaRPr/>
          </a:p>
        </p:txBody>
      </p:sp>
      <p:pic>
        <p:nvPicPr>
          <p:cNvPr id="4" name="Google Shape;187;g82039c27ab_0_14" descr="Welcome to Random YouTube Videos!&#10;&#10;SUBSCRIBE HERE: http://bit.ly/1vGVvLl" title="Augustus Gloop Wins Golden Ticket | Willy Wonka &amp; The Chocolate Factory [HD]">
            <a:hlinkClick r:id="rId3"/>
            <a:extLst>
              <a:ext uri="{FF2B5EF4-FFF2-40B4-BE49-F238E27FC236}">
                <a16:creationId xmlns:a16="http://schemas.microsoft.com/office/drawing/2014/main" id="{96B7972E-F08E-46DD-A8FD-4BBEA970C82D}"/>
              </a:ext>
            </a:extLst>
          </p:cNvPr>
          <p:cNvPicPr preferRelativeResize="0"/>
          <p:nvPr/>
        </p:nvPicPr>
        <p:blipFill>
          <a:blip r:embed="rId4">
            <a:alphaModFix/>
          </a:blip>
          <a:stretch>
            <a:fillRect/>
          </a:stretch>
        </p:blipFill>
        <p:spPr>
          <a:xfrm>
            <a:off x="1143000" y="0"/>
            <a:ext cx="6858000" cy="5143500"/>
          </a:xfrm>
          <a:prstGeom prst="rect">
            <a:avLst/>
          </a:prstGeom>
          <a:noFill/>
          <a:ln>
            <a:noFill/>
          </a:ln>
        </p:spPr>
      </p:pic>
    </p:spTree>
    <p:extLst>
      <p:ext uri="{BB962C8B-B14F-4D97-AF65-F5344CB8AC3E}">
        <p14:creationId xmlns:p14="http://schemas.microsoft.com/office/powerpoint/2010/main" val="197924346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6"/>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SzPts val="2600"/>
              <a:buNone/>
            </a:pPr>
            <a:endParaRPr/>
          </a:p>
        </p:txBody>
      </p:sp>
      <p:sp>
        <p:nvSpPr>
          <p:cNvPr id="113" name="Google Shape;113;p2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p>
            <a:pPr marL="0" lvl="0" indent="0" algn="l" rtl="0">
              <a:spcBef>
                <a:spcPts val="0"/>
              </a:spcBef>
              <a:spcAft>
                <a:spcPts val="0"/>
              </a:spcAft>
              <a:buClr>
                <a:schemeClr val="accent4"/>
              </a:buClr>
              <a:buSzPts val="3600"/>
              <a:buFont typeface="Calibri"/>
              <a:buNone/>
            </a:pPr>
            <a:endParaRPr/>
          </a:p>
        </p:txBody>
      </p:sp>
      <p:pic>
        <p:nvPicPr>
          <p:cNvPr id="4" name="Google Shape;192;g82039c27ab_0_18" descr="Augustus. This way.&#10;I am eating the Wonka bar...&#10;...and I taste something that is not chocolate...&#10;... or coconut...&#10;...or walnut or peanut butter...&#10;... or nougat...&#10;...or butter brittle or caramel or sprinkles.&#10;So I look...&#10;...and I find the golden ticket.&#10;Augustus, how did you celebrate?&#10;I eat more candy.&#10;We knew Augustus would find the golden ticket.&#10;He eats so many candy bars a day...&#10;...that it was not possible for him not to find one.&#10;Yes, it is good, Augustus.&#10;Golden ticket claimed and four more...&#10;Told you it'd be a porker.&#10;What a repulsive boy.&#10;Only four golden tickets left.&#10;Now that they've found one, things will really get crazy.&#10;Of every shape, size and hue." title="Charlie and the Chocolate Factory Augustus Golden Ticket HD">
            <a:hlinkClick r:id="rId3"/>
            <a:extLst>
              <a:ext uri="{FF2B5EF4-FFF2-40B4-BE49-F238E27FC236}">
                <a16:creationId xmlns:a16="http://schemas.microsoft.com/office/drawing/2014/main" id="{E27E867A-3324-4241-B593-F25D30026052}"/>
              </a:ext>
            </a:extLst>
          </p:cNvPr>
          <p:cNvPicPr preferRelativeResize="0"/>
          <p:nvPr/>
        </p:nvPicPr>
        <p:blipFill>
          <a:blip r:embed="rId4">
            <a:alphaModFix/>
          </a:blip>
          <a:stretch>
            <a:fillRect/>
          </a:stretch>
        </p:blipFill>
        <p:spPr>
          <a:xfrm>
            <a:off x="1143000" y="0"/>
            <a:ext cx="6858000" cy="5143500"/>
          </a:xfrm>
          <a:prstGeom prst="rect">
            <a:avLst/>
          </a:prstGeom>
          <a:noFill/>
          <a:ln>
            <a:noFill/>
          </a:ln>
        </p:spPr>
      </p:pic>
    </p:spTree>
    <p:extLst>
      <p:ext uri="{BB962C8B-B14F-4D97-AF65-F5344CB8AC3E}">
        <p14:creationId xmlns:p14="http://schemas.microsoft.com/office/powerpoint/2010/main" val="157798057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6"/>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Autofit/>
          </a:bodyPr>
          <a:lstStyle/>
          <a:p>
            <a:pPr marL="0" indent="0">
              <a:spcBef>
                <a:spcPts val="0"/>
              </a:spcBef>
              <a:buNone/>
            </a:pPr>
            <a:r>
              <a:rPr lang="en-US" dirty="0"/>
              <a:t>How do the directors of the two movies depict Augustus differently from how Roald Dahl described him and how you imagined him?</a:t>
            </a:r>
          </a:p>
          <a:p>
            <a:pPr marL="0" lvl="0" indent="0" algn="l" rtl="0">
              <a:spcBef>
                <a:spcPts val="0"/>
              </a:spcBef>
              <a:spcAft>
                <a:spcPts val="0"/>
              </a:spcAft>
              <a:buSzPts val="2600"/>
              <a:buNone/>
            </a:pPr>
            <a:endParaRPr dirty="0"/>
          </a:p>
        </p:txBody>
      </p:sp>
      <p:sp>
        <p:nvSpPr>
          <p:cNvPr id="113" name="Google Shape;113;p2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p>
            <a:pPr marL="0" lvl="0" indent="0" algn="l" rtl="0">
              <a:spcBef>
                <a:spcPts val="0"/>
              </a:spcBef>
              <a:spcAft>
                <a:spcPts val="0"/>
              </a:spcAft>
              <a:buClr>
                <a:schemeClr val="accent4"/>
              </a:buClr>
              <a:buSzPts val="3600"/>
              <a:buFont typeface="Calibri"/>
              <a:buNone/>
            </a:pPr>
            <a:r>
              <a:rPr lang="en-US" dirty="0"/>
              <a:t>Augustus </a:t>
            </a:r>
            <a:r>
              <a:rPr lang="en-US" dirty="0" err="1"/>
              <a:t>Gloop</a:t>
            </a:r>
            <a:endParaRPr dirty="0"/>
          </a:p>
        </p:txBody>
      </p:sp>
    </p:spTree>
    <p:extLst>
      <p:ext uri="{BB962C8B-B14F-4D97-AF65-F5344CB8AC3E}">
        <p14:creationId xmlns:p14="http://schemas.microsoft.com/office/powerpoint/2010/main" val="177869421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6"/>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SzPts val="2600"/>
              <a:buNone/>
            </a:pPr>
            <a:endParaRPr/>
          </a:p>
        </p:txBody>
      </p:sp>
      <p:sp>
        <p:nvSpPr>
          <p:cNvPr id="113" name="Google Shape;113;p2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p>
            <a:pPr marL="0" lvl="0" indent="0" algn="l" rtl="0">
              <a:spcBef>
                <a:spcPts val="0"/>
              </a:spcBef>
              <a:spcAft>
                <a:spcPts val="0"/>
              </a:spcAft>
              <a:buClr>
                <a:schemeClr val="accent4"/>
              </a:buClr>
              <a:buSzPts val="3600"/>
              <a:buFont typeface="Calibri"/>
              <a:buNone/>
            </a:pPr>
            <a:endParaRPr/>
          </a:p>
        </p:txBody>
      </p:sp>
      <p:pic>
        <p:nvPicPr>
          <p:cNvPr id="4" name="Google Shape;203;g82039c27ab_0_22" descr="The greatest spoiled girl of all time." title="Veruca Salt's Golden Ticket">
            <a:hlinkClick r:id="rId3"/>
            <a:extLst>
              <a:ext uri="{FF2B5EF4-FFF2-40B4-BE49-F238E27FC236}">
                <a16:creationId xmlns:a16="http://schemas.microsoft.com/office/drawing/2014/main" id="{EE901575-BE56-4C6E-B3D8-C899970CF795}"/>
              </a:ext>
            </a:extLst>
          </p:cNvPr>
          <p:cNvPicPr preferRelativeResize="0"/>
          <p:nvPr/>
        </p:nvPicPr>
        <p:blipFill>
          <a:blip r:embed="rId4">
            <a:alphaModFix/>
          </a:blip>
          <a:stretch>
            <a:fillRect/>
          </a:stretch>
        </p:blipFill>
        <p:spPr>
          <a:xfrm>
            <a:off x="1143000" y="0"/>
            <a:ext cx="6858000" cy="5143500"/>
          </a:xfrm>
          <a:prstGeom prst="rect">
            <a:avLst/>
          </a:prstGeom>
          <a:noFill/>
          <a:ln>
            <a:noFill/>
          </a:ln>
        </p:spPr>
      </p:pic>
    </p:spTree>
    <p:extLst>
      <p:ext uri="{BB962C8B-B14F-4D97-AF65-F5344CB8AC3E}">
        <p14:creationId xmlns:p14="http://schemas.microsoft.com/office/powerpoint/2010/main" val="216274349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6"/>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SzPts val="2600"/>
              <a:buNone/>
            </a:pPr>
            <a:endParaRPr/>
          </a:p>
        </p:txBody>
      </p:sp>
      <p:sp>
        <p:nvSpPr>
          <p:cNvPr id="113" name="Google Shape;113;p2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p>
            <a:pPr marL="0" lvl="0" indent="0" algn="l" rtl="0">
              <a:spcBef>
                <a:spcPts val="0"/>
              </a:spcBef>
              <a:spcAft>
                <a:spcPts val="0"/>
              </a:spcAft>
              <a:buClr>
                <a:schemeClr val="accent4"/>
              </a:buClr>
              <a:buSzPts val="3600"/>
              <a:buFont typeface="Calibri"/>
              <a:buNone/>
            </a:pPr>
            <a:endParaRPr/>
          </a:p>
        </p:txBody>
      </p:sp>
      <p:pic>
        <p:nvPicPr>
          <p:cNvPr id="4" name="Google Shape;208;g82039c27ab_0_25" descr="Veruca Salt is a girl who wants every, single thing." title="Charlie and the Chocolate Factory Veruca Salt Golden Ticket HD">
            <a:hlinkClick r:id="rId3"/>
            <a:extLst>
              <a:ext uri="{FF2B5EF4-FFF2-40B4-BE49-F238E27FC236}">
                <a16:creationId xmlns:a16="http://schemas.microsoft.com/office/drawing/2014/main" id="{634769FC-6432-432C-B31E-2563E0F2EA02}"/>
              </a:ext>
            </a:extLst>
          </p:cNvPr>
          <p:cNvPicPr preferRelativeResize="0"/>
          <p:nvPr/>
        </p:nvPicPr>
        <p:blipFill>
          <a:blip r:embed="rId4">
            <a:alphaModFix/>
          </a:blip>
          <a:stretch>
            <a:fillRect/>
          </a:stretch>
        </p:blipFill>
        <p:spPr>
          <a:xfrm>
            <a:off x="1143000" y="0"/>
            <a:ext cx="6858000" cy="5143500"/>
          </a:xfrm>
          <a:prstGeom prst="rect">
            <a:avLst/>
          </a:prstGeom>
          <a:noFill/>
          <a:ln>
            <a:noFill/>
          </a:ln>
        </p:spPr>
      </p:pic>
    </p:spTree>
    <p:extLst>
      <p:ext uri="{BB962C8B-B14F-4D97-AF65-F5344CB8AC3E}">
        <p14:creationId xmlns:p14="http://schemas.microsoft.com/office/powerpoint/2010/main" val="309825384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6"/>
          <p:cNvSpPr txBox="1">
            <a:spLocks noGrp="1"/>
          </p:cNvSpPr>
          <p:nvPr>
            <p:ph type="body" idx="1"/>
          </p:nvPr>
        </p:nvSpPr>
        <p:spPr>
          <a:xfrm>
            <a:off x="457200" y="1309352"/>
            <a:ext cx="8130209" cy="3434098"/>
          </a:xfrm>
          <a:prstGeom prst="rect">
            <a:avLst/>
          </a:prstGeom>
          <a:noFill/>
          <a:ln>
            <a:noFill/>
          </a:ln>
        </p:spPr>
        <p:txBody>
          <a:bodyPr spcFirstLastPara="1" wrap="square" lIns="91425" tIns="45700" rIns="91425" bIns="45700" anchor="t" anchorCtr="0">
            <a:noAutofit/>
          </a:bodyPr>
          <a:lstStyle/>
          <a:p>
            <a:pPr marL="0" indent="0">
              <a:spcBef>
                <a:spcPts val="0"/>
              </a:spcBef>
              <a:buNone/>
            </a:pPr>
            <a:r>
              <a:rPr lang="en-US" dirty="0"/>
              <a:t>How do the directors of the two movies depict </a:t>
            </a:r>
            <a:r>
              <a:rPr lang="en-US" dirty="0" err="1"/>
              <a:t>Veruca</a:t>
            </a:r>
            <a:r>
              <a:rPr lang="en-US" dirty="0"/>
              <a:t> differently from how Roald Dahl described her and how you imagined her?</a:t>
            </a:r>
          </a:p>
          <a:p>
            <a:pPr marL="0" lvl="0" indent="0" algn="l" rtl="0">
              <a:spcBef>
                <a:spcPts val="0"/>
              </a:spcBef>
              <a:spcAft>
                <a:spcPts val="0"/>
              </a:spcAft>
              <a:buSzPts val="2600"/>
              <a:buNone/>
            </a:pPr>
            <a:endParaRPr lang="en-US" dirty="0"/>
          </a:p>
          <a:p>
            <a:pPr marL="0" lvl="0" indent="0" algn="l" rtl="0">
              <a:spcBef>
                <a:spcPts val="0"/>
              </a:spcBef>
              <a:spcAft>
                <a:spcPts val="0"/>
              </a:spcAft>
              <a:buSzPts val="2600"/>
              <a:buNone/>
            </a:pPr>
            <a:endParaRPr dirty="0"/>
          </a:p>
        </p:txBody>
      </p:sp>
      <p:sp>
        <p:nvSpPr>
          <p:cNvPr id="113" name="Google Shape;113;p2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p>
            <a:pPr marL="0" lvl="0" indent="0" algn="l" rtl="0">
              <a:spcBef>
                <a:spcPts val="0"/>
              </a:spcBef>
              <a:spcAft>
                <a:spcPts val="0"/>
              </a:spcAft>
              <a:buClr>
                <a:schemeClr val="accent4"/>
              </a:buClr>
              <a:buSzPts val="3600"/>
              <a:buFont typeface="Calibri"/>
              <a:buNone/>
            </a:pPr>
            <a:r>
              <a:rPr lang="en-US" dirty="0" err="1"/>
              <a:t>Veruca</a:t>
            </a:r>
            <a:r>
              <a:rPr lang="en-US" dirty="0"/>
              <a:t> Salt</a:t>
            </a:r>
            <a:endParaRPr dirty="0"/>
          </a:p>
        </p:txBody>
      </p:sp>
    </p:spTree>
    <p:extLst>
      <p:ext uri="{BB962C8B-B14F-4D97-AF65-F5344CB8AC3E}">
        <p14:creationId xmlns:p14="http://schemas.microsoft.com/office/powerpoint/2010/main" val="249338567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6"/>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SzPts val="2600"/>
              <a:buNone/>
            </a:pPr>
            <a:endParaRPr/>
          </a:p>
        </p:txBody>
      </p:sp>
      <p:sp>
        <p:nvSpPr>
          <p:cNvPr id="113" name="Google Shape;113;p2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p>
            <a:pPr marL="0" lvl="0" indent="0" algn="l" rtl="0">
              <a:spcBef>
                <a:spcPts val="0"/>
              </a:spcBef>
              <a:spcAft>
                <a:spcPts val="0"/>
              </a:spcAft>
              <a:buClr>
                <a:schemeClr val="accent4"/>
              </a:buClr>
              <a:buSzPts val="3600"/>
              <a:buFont typeface="Calibri"/>
              <a:buNone/>
            </a:pPr>
            <a:endParaRPr/>
          </a:p>
        </p:txBody>
      </p:sp>
      <p:pic>
        <p:nvPicPr>
          <p:cNvPr id="4" name="Google Shape;219;g82039c27ab_0_28" title="Violet Beauregarde Golden Ticket">
            <a:hlinkClick r:id="rId3"/>
            <a:extLst>
              <a:ext uri="{FF2B5EF4-FFF2-40B4-BE49-F238E27FC236}">
                <a16:creationId xmlns:a16="http://schemas.microsoft.com/office/drawing/2014/main" id="{6167C27B-A9A3-43E1-B2DC-11CE7567E167}"/>
              </a:ext>
            </a:extLst>
          </p:cNvPr>
          <p:cNvPicPr preferRelativeResize="0"/>
          <p:nvPr/>
        </p:nvPicPr>
        <p:blipFill>
          <a:blip r:embed="rId4">
            <a:alphaModFix/>
          </a:blip>
          <a:stretch>
            <a:fillRect/>
          </a:stretch>
        </p:blipFill>
        <p:spPr>
          <a:xfrm>
            <a:off x="1143000" y="0"/>
            <a:ext cx="6858000" cy="5143500"/>
          </a:xfrm>
          <a:prstGeom prst="rect">
            <a:avLst/>
          </a:prstGeom>
          <a:noFill/>
          <a:ln>
            <a:noFill/>
          </a:ln>
        </p:spPr>
      </p:pic>
    </p:spTree>
    <p:extLst>
      <p:ext uri="{BB962C8B-B14F-4D97-AF65-F5344CB8AC3E}">
        <p14:creationId xmlns:p14="http://schemas.microsoft.com/office/powerpoint/2010/main" val="365587173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6"/>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SzPts val="2600"/>
              <a:buNone/>
            </a:pPr>
            <a:endParaRPr/>
          </a:p>
        </p:txBody>
      </p:sp>
      <p:sp>
        <p:nvSpPr>
          <p:cNvPr id="113" name="Google Shape;113;p2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p>
            <a:pPr marL="0" lvl="0" indent="0" algn="l" rtl="0">
              <a:spcBef>
                <a:spcPts val="0"/>
              </a:spcBef>
              <a:spcAft>
                <a:spcPts val="0"/>
              </a:spcAft>
              <a:buClr>
                <a:schemeClr val="accent4"/>
              </a:buClr>
              <a:buSzPts val="3600"/>
              <a:buFont typeface="Calibri"/>
              <a:buNone/>
            </a:pPr>
            <a:endParaRPr/>
          </a:p>
        </p:txBody>
      </p:sp>
      <p:pic>
        <p:nvPicPr>
          <p:cNvPr id="4" name="Google Shape;224;g82039c27ab_0_31" descr="Violet Beauregarde, a girl who chews gum all the time." title="Charlie and the Chocolate Factory Violet Beauregarde Golden Ticket HD">
            <a:hlinkClick r:id="rId3"/>
            <a:extLst>
              <a:ext uri="{FF2B5EF4-FFF2-40B4-BE49-F238E27FC236}">
                <a16:creationId xmlns:a16="http://schemas.microsoft.com/office/drawing/2014/main" id="{F6EB238A-E2A8-494F-BE27-9B8518B70099}"/>
              </a:ext>
            </a:extLst>
          </p:cNvPr>
          <p:cNvPicPr preferRelativeResize="0"/>
          <p:nvPr/>
        </p:nvPicPr>
        <p:blipFill>
          <a:blip r:embed="rId4">
            <a:alphaModFix/>
          </a:blip>
          <a:stretch>
            <a:fillRect/>
          </a:stretch>
        </p:blipFill>
        <p:spPr>
          <a:xfrm>
            <a:off x="1143000" y="0"/>
            <a:ext cx="6858000" cy="5143500"/>
          </a:xfrm>
          <a:prstGeom prst="rect">
            <a:avLst/>
          </a:prstGeom>
          <a:noFill/>
          <a:ln>
            <a:noFill/>
          </a:ln>
        </p:spPr>
      </p:pic>
    </p:spTree>
    <p:extLst>
      <p:ext uri="{BB962C8B-B14F-4D97-AF65-F5344CB8AC3E}">
        <p14:creationId xmlns:p14="http://schemas.microsoft.com/office/powerpoint/2010/main" val="42650623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5" name="Google Shape;145;p31"/>
          <p:cNvSpPr txBox="1">
            <a:spLocks noGrp="1"/>
          </p:cNvSpPr>
          <p:nvPr>
            <p:ph type="body" idx="1"/>
          </p:nvPr>
        </p:nvSpPr>
        <p:spPr>
          <a:xfrm>
            <a:off x="2872585" y="2201794"/>
            <a:ext cx="3398830" cy="1260934"/>
          </a:xfrm>
          <a:prstGeom prst="rect">
            <a:avLst/>
          </a:prstGeom>
          <a:noFill/>
          <a:ln>
            <a:noFill/>
          </a:ln>
        </p:spPr>
        <p:txBody>
          <a:bodyPr spcFirstLastPara="1" wrap="square" lIns="91400" tIns="91400" rIns="91400" bIns="91400" anchor="t" anchorCtr="0">
            <a:noAutofit/>
          </a:bodyPr>
          <a:lstStyle/>
          <a:p>
            <a:pPr marL="0" lvl="0" indent="0" algn="ctr" rtl="0">
              <a:spcBef>
                <a:spcPts val="0"/>
              </a:spcBef>
              <a:spcAft>
                <a:spcPts val="0"/>
              </a:spcAft>
              <a:buSzPts val="2600"/>
              <a:buNone/>
            </a:pPr>
            <a:r>
              <a:rPr lang="en-US" sz="3600" dirty="0"/>
              <a:t>He’s a </a:t>
            </a:r>
            <a:r>
              <a:rPr lang="en-US" sz="3600" i="1" dirty="0"/>
              <a:t>magician </a:t>
            </a:r>
            <a:r>
              <a:rPr lang="en-US" sz="3600" dirty="0"/>
              <a:t>with chocolate!</a:t>
            </a:r>
            <a:endParaRPr sz="3600"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6"/>
          <p:cNvSpPr txBox="1">
            <a:spLocks noGrp="1"/>
          </p:cNvSpPr>
          <p:nvPr>
            <p:ph type="body" idx="1"/>
          </p:nvPr>
        </p:nvSpPr>
        <p:spPr>
          <a:xfrm>
            <a:off x="457200" y="1309352"/>
            <a:ext cx="8116957" cy="3434098"/>
          </a:xfrm>
          <a:prstGeom prst="rect">
            <a:avLst/>
          </a:prstGeom>
          <a:noFill/>
          <a:ln>
            <a:noFill/>
          </a:ln>
        </p:spPr>
        <p:txBody>
          <a:bodyPr spcFirstLastPara="1" wrap="square" lIns="91425" tIns="45700" rIns="91425" bIns="45700" anchor="t" anchorCtr="0">
            <a:noAutofit/>
          </a:bodyPr>
          <a:lstStyle/>
          <a:p>
            <a:pPr marL="0" indent="0">
              <a:spcBef>
                <a:spcPts val="0"/>
              </a:spcBef>
              <a:buNone/>
            </a:pPr>
            <a:r>
              <a:rPr lang="en-US" dirty="0"/>
              <a:t>How do the directors of the two movies depict Violet differently from how Roald Dahl described her and how you imagined her?</a:t>
            </a:r>
          </a:p>
          <a:p>
            <a:pPr marL="0" lvl="0" indent="0" algn="l" rtl="0">
              <a:spcBef>
                <a:spcPts val="0"/>
              </a:spcBef>
              <a:spcAft>
                <a:spcPts val="0"/>
              </a:spcAft>
              <a:buSzPts val="2600"/>
              <a:buNone/>
            </a:pPr>
            <a:endParaRPr lang="en-US" dirty="0"/>
          </a:p>
          <a:p>
            <a:pPr marL="0" lvl="0" indent="0" algn="l" rtl="0">
              <a:spcBef>
                <a:spcPts val="0"/>
              </a:spcBef>
              <a:spcAft>
                <a:spcPts val="0"/>
              </a:spcAft>
              <a:buSzPts val="2600"/>
              <a:buNone/>
            </a:pPr>
            <a:endParaRPr lang="en-US" dirty="0"/>
          </a:p>
        </p:txBody>
      </p:sp>
      <p:sp>
        <p:nvSpPr>
          <p:cNvPr id="113" name="Google Shape;113;p2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p>
            <a:pPr marL="0" lvl="0" indent="0" algn="l" rtl="0">
              <a:spcBef>
                <a:spcPts val="0"/>
              </a:spcBef>
              <a:spcAft>
                <a:spcPts val="0"/>
              </a:spcAft>
              <a:buClr>
                <a:schemeClr val="accent4"/>
              </a:buClr>
              <a:buSzPts val="3600"/>
              <a:buFont typeface="Calibri"/>
              <a:buNone/>
            </a:pPr>
            <a:r>
              <a:rPr lang="en-US" dirty="0"/>
              <a:t>Violet </a:t>
            </a:r>
            <a:r>
              <a:rPr lang="en-US" dirty="0" err="1"/>
              <a:t>Beauregarde</a:t>
            </a:r>
            <a:endParaRPr dirty="0"/>
          </a:p>
        </p:txBody>
      </p:sp>
    </p:spTree>
    <p:extLst>
      <p:ext uri="{BB962C8B-B14F-4D97-AF65-F5344CB8AC3E}">
        <p14:creationId xmlns:p14="http://schemas.microsoft.com/office/powerpoint/2010/main" val="424386907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6"/>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SzPts val="2600"/>
              <a:buNone/>
            </a:pPr>
            <a:endParaRPr/>
          </a:p>
        </p:txBody>
      </p:sp>
      <p:sp>
        <p:nvSpPr>
          <p:cNvPr id="113" name="Google Shape;113;p2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p>
            <a:pPr marL="0" lvl="0" indent="0" algn="l" rtl="0">
              <a:spcBef>
                <a:spcPts val="0"/>
              </a:spcBef>
              <a:spcAft>
                <a:spcPts val="0"/>
              </a:spcAft>
              <a:buClr>
                <a:schemeClr val="accent4"/>
              </a:buClr>
              <a:buSzPts val="3600"/>
              <a:buFont typeface="Calibri"/>
              <a:buNone/>
            </a:pPr>
            <a:endParaRPr/>
          </a:p>
        </p:txBody>
      </p:sp>
      <p:pic>
        <p:nvPicPr>
          <p:cNvPr id="4" name="Google Shape;235;g82039c27ab_0_34" descr="Willy Wonka &amp; the Chocolate Factory movie clips: http://j.mp/2ihVyyo&#10;BUY THE MOVIE: http://bit.ly/2hAlh58&#10;Don't miss the HOTTEST NEW TRAILERS: http://bit.ly/1u2y6pr&#10;&#10;CLIP DESCRIPTION:&#10;Charlie (Peter Ostrum) finds the last golden ticket after buying a Wonka Bar at Bill's (Aubrey Woods) Candy Shop.&#10;&#10;FILM DESCRIPTION:&#10;Enigmatic candy manufacturer Willy Wonka (Gene Wilder) stages a contest by hiding five golden tickets in five of his scrumptious candy bars. Whoever comes up with these tickets will win a free tour of the Wonka factory, as well as a lifetime supply of candy. Four of the five winning children are insufferable brats: the fifth is a likeable young lad named Charlie Bucket (Peter Ostrum), who takes the tour in the company of his equally amiable grandfather (Jack Albertson). In the course of the tour, Willy Wonka punishes the four nastier children in various diabolical methods -- one kid is inflated and covered with blueberry dye, another ends up as a principal ingredient of the chocolate, and so on -&#10;&#10;CREDITS:&#10;TM &amp; © Warner Bros. (1971)&#10;Cast: Peter Ostrum, Aubrey Woods&#10;Director: Mel Stuart&#10;Producers: Stan Margulies, David L. Wolper&#10;Screenwriters: Roald Dahl, David Seltzer&#10;&#10;WHO ARE WE?&#10;The MOVIECLIPS channel is the largest collection of licensed movie clips on the web. Here you will find unforgettable moments, scenes and lines from all your favorite films. Made by movie fans, for movie fans.&#10;&#10;SUBSCRIBE TO OUR MOVIE CHANNELS:&#10;MOVIECLIPS: http://bit.ly/1u2yaWd&#10;ComingSoon: http://bit.ly/1DVpgtR&#10;Indie &amp; Film Festivals: http://bit.ly/1wbkfYg&#10;Hero Central: http://bit.ly/1AMUZwv&#10;Extras: http://bit.ly/1u431fr&#10;Classic Trailers: http://bit.ly/1u43jDe&#10;Pop-Up Trailers: http://bit.ly/1z7EtZR&#10;Movie News: http://bit.ly/1C3Ncd2&#10;Movie Games: http://bit.ly/1ygDV13&#10;Fandango: http://bit.ly/1Bl79ye&#10;Fandango FrontRunners: http://bit.ly/1CggQfC&#10;&#10;HIT US UP:&#10;Facebook: http://on.fb.me/1y8M8ax&#10;Twitter: http://bit.ly/1ghOWmt&#10;Pinterest: http://bit.ly/14wL9De&#10;Tumblr: http://bit.ly/1vUwhH7" title="Willy Wonka &amp; the Chocolate Factory - Charlie Finds the Golden Ticket Scene (2/10) | Movieclips">
            <a:hlinkClick r:id="rId3"/>
            <a:extLst>
              <a:ext uri="{FF2B5EF4-FFF2-40B4-BE49-F238E27FC236}">
                <a16:creationId xmlns:a16="http://schemas.microsoft.com/office/drawing/2014/main" id="{0B8C476C-5586-4508-AC25-795617A21D63}"/>
              </a:ext>
            </a:extLst>
          </p:cNvPr>
          <p:cNvPicPr preferRelativeResize="0"/>
          <p:nvPr/>
        </p:nvPicPr>
        <p:blipFill>
          <a:blip r:embed="rId4">
            <a:alphaModFix/>
          </a:blip>
          <a:stretch>
            <a:fillRect/>
          </a:stretch>
        </p:blipFill>
        <p:spPr>
          <a:xfrm>
            <a:off x="1143000" y="0"/>
            <a:ext cx="6858000" cy="5143500"/>
          </a:xfrm>
          <a:prstGeom prst="rect">
            <a:avLst/>
          </a:prstGeom>
          <a:noFill/>
          <a:ln>
            <a:noFill/>
          </a:ln>
        </p:spPr>
      </p:pic>
    </p:spTree>
    <p:extLst>
      <p:ext uri="{BB962C8B-B14F-4D97-AF65-F5344CB8AC3E}">
        <p14:creationId xmlns:p14="http://schemas.microsoft.com/office/powerpoint/2010/main" val="152212160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6"/>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SzPts val="2600"/>
              <a:buNone/>
            </a:pPr>
            <a:endParaRPr/>
          </a:p>
        </p:txBody>
      </p:sp>
      <p:sp>
        <p:nvSpPr>
          <p:cNvPr id="113" name="Google Shape;113;p2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p>
            <a:pPr marL="0" lvl="0" indent="0" algn="l" rtl="0">
              <a:spcBef>
                <a:spcPts val="0"/>
              </a:spcBef>
              <a:spcAft>
                <a:spcPts val="0"/>
              </a:spcAft>
              <a:buClr>
                <a:schemeClr val="accent4"/>
              </a:buClr>
              <a:buSzPts val="3600"/>
              <a:buFont typeface="Calibri"/>
              <a:buNone/>
            </a:pPr>
            <a:endParaRPr/>
          </a:p>
        </p:txBody>
      </p:sp>
      <p:pic>
        <p:nvPicPr>
          <p:cNvPr id="4" name="Google Shape;240;g82039c27ab_0_37" descr="I do not own any rights to this video, everything belongs to Warner Bros. Entertainment Inc. &#10;This is an extract from Tim Burton's Charlie and the Chocolate Factory released in 2005." title="Charlie Finds the Last Golden Ticket">
            <a:hlinkClick r:id="rId3"/>
            <a:extLst>
              <a:ext uri="{FF2B5EF4-FFF2-40B4-BE49-F238E27FC236}">
                <a16:creationId xmlns:a16="http://schemas.microsoft.com/office/drawing/2014/main" id="{CCB32CD5-4C14-414E-9778-62A7F442E992}"/>
              </a:ext>
            </a:extLst>
          </p:cNvPr>
          <p:cNvPicPr preferRelativeResize="0"/>
          <p:nvPr/>
        </p:nvPicPr>
        <p:blipFill>
          <a:blip r:embed="rId4">
            <a:alphaModFix/>
          </a:blip>
          <a:stretch>
            <a:fillRect/>
          </a:stretch>
        </p:blipFill>
        <p:spPr>
          <a:xfrm>
            <a:off x="1143000" y="0"/>
            <a:ext cx="6858000" cy="5143500"/>
          </a:xfrm>
          <a:prstGeom prst="rect">
            <a:avLst/>
          </a:prstGeom>
          <a:noFill/>
          <a:ln>
            <a:noFill/>
          </a:ln>
        </p:spPr>
      </p:pic>
    </p:spTree>
    <p:extLst>
      <p:ext uri="{BB962C8B-B14F-4D97-AF65-F5344CB8AC3E}">
        <p14:creationId xmlns:p14="http://schemas.microsoft.com/office/powerpoint/2010/main" val="240573980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6"/>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Autofit/>
          </a:bodyPr>
          <a:lstStyle/>
          <a:p>
            <a:pPr marL="0" indent="0">
              <a:spcBef>
                <a:spcPts val="0"/>
              </a:spcBef>
              <a:buNone/>
            </a:pPr>
            <a:r>
              <a:rPr lang="en-US" dirty="0"/>
              <a:t>How do the directors of the two movies depict Charlie differently from how Roald Dahl described him and how you imagined him?</a:t>
            </a:r>
          </a:p>
          <a:p>
            <a:pPr marL="0" lvl="0" indent="0" algn="l" rtl="0">
              <a:spcBef>
                <a:spcPts val="0"/>
              </a:spcBef>
              <a:spcAft>
                <a:spcPts val="0"/>
              </a:spcAft>
              <a:buSzPts val="2600"/>
              <a:buNone/>
            </a:pPr>
            <a:endParaRPr lang="en-US" dirty="0"/>
          </a:p>
          <a:p>
            <a:pPr marL="0" lvl="0" indent="0" algn="l" rtl="0">
              <a:spcBef>
                <a:spcPts val="0"/>
              </a:spcBef>
              <a:spcAft>
                <a:spcPts val="0"/>
              </a:spcAft>
              <a:buSzPts val="2600"/>
              <a:buNone/>
            </a:pPr>
            <a:endParaRPr dirty="0"/>
          </a:p>
        </p:txBody>
      </p:sp>
      <p:sp>
        <p:nvSpPr>
          <p:cNvPr id="113" name="Google Shape;113;p2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p>
            <a:pPr marL="0" lvl="0" indent="0" algn="l" rtl="0">
              <a:spcBef>
                <a:spcPts val="0"/>
              </a:spcBef>
              <a:spcAft>
                <a:spcPts val="0"/>
              </a:spcAft>
              <a:buClr>
                <a:schemeClr val="accent4"/>
              </a:buClr>
              <a:buSzPts val="3600"/>
              <a:buFont typeface="Calibri"/>
              <a:buNone/>
            </a:pPr>
            <a:r>
              <a:rPr lang="en-US" dirty="0"/>
              <a:t>Charlie Bucket</a:t>
            </a:r>
            <a:endParaRPr dirty="0"/>
          </a:p>
        </p:txBody>
      </p:sp>
    </p:spTree>
    <p:extLst>
      <p:ext uri="{BB962C8B-B14F-4D97-AF65-F5344CB8AC3E}">
        <p14:creationId xmlns:p14="http://schemas.microsoft.com/office/powerpoint/2010/main" val="286177578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6"/>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Autofit/>
          </a:bodyPr>
          <a:lstStyle/>
          <a:p>
            <a:pPr marL="457200" lvl="0" indent="-393700" algn="l" rtl="0">
              <a:spcBef>
                <a:spcPts val="520"/>
              </a:spcBef>
              <a:spcAft>
                <a:spcPts val="600"/>
              </a:spcAft>
              <a:buSzPts val="2600"/>
              <a:buChar char="•"/>
            </a:pPr>
            <a:r>
              <a:rPr lang="en-US" dirty="0"/>
              <a:t>Choose one of your character descriptions from your narrative writing.</a:t>
            </a:r>
          </a:p>
          <a:p>
            <a:pPr marL="457200" lvl="0" indent="-393700" algn="l" rtl="0">
              <a:spcBef>
                <a:spcPts val="520"/>
              </a:spcBef>
              <a:spcAft>
                <a:spcPts val="0"/>
              </a:spcAft>
              <a:buSzPts val="2600"/>
              <a:buChar char="•"/>
            </a:pPr>
            <a:r>
              <a:rPr lang="en-US" dirty="0"/>
              <a:t>Make revisions to your character description that will provide more detail.</a:t>
            </a:r>
          </a:p>
          <a:p>
            <a:pPr marL="0" lvl="0" indent="0" algn="l" rtl="0">
              <a:spcBef>
                <a:spcPts val="0"/>
              </a:spcBef>
              <a:spcAft>
                <a:spcPts val="0"/>
              </a:spcAft>
              <a:buSzPts val="2600"/>
              <a:buNone/>
            </a:pPr>
            <a:endParaRPr dirty="0"/>
          </a:p>
        </p:txBody>
      </p:sp>
      <p:sp>
        <p:nvSpPr>
          <p:cNvPr id="113" name="Google Shape;113;p2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p>
            <a:pPr marL="0" lvl="0" indent="0" algn="l" rtl="0">
              <a:spcBef>
                <a:spcPts val="0"/>
              </a:spcBef>
              <a:spcAft>
                <a:spcPts val="0"/>
              </a:spcAft>
              <a:buClr>
                <a:schemeClr val="accent4"/>
              </a:buClr>
              <a:buSzPts val="3600"/>
              <a:buFont typeface="Calibri"/>
              <a:buNone/>
            </a:pPr>
            <a:r>
              <a:rPr lang="en-US" dirty="0"/>
              <a:t>Revise Your Writing</a:t>
            </a:r>
            <a:endParaRPr dirty="0"/>
          </a:p>
        </p:txBody>
      </p:sp>
    </p:spTree>
    <p:extLst>
      <p:ext uri="{BB962C8B-B14F-4D97-AF65-F5344CB8AC3E}">
        <p14:creationId xmlns:p14="http://schemas.microsoft.com/office/powerpoint/2010/main" val="169764005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6"/>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Autofit/>
          </a:bodyPr>
          <a:lstStyle/>
          <a:p>
            <a:pPr marL="0" indent="0">
              <a:spcBef>
                <a:spcPts val="0"/>
              </a:spcBef>
              <a:buNone/>
            </a:pPr>
            <a:r>
              <a:rPr lang="en-US" dirty="0"/>
              <a:t>With your partner, decide who will be Partner A and who will be Partner B.</a:t>
            </a:r>
          </a:p>
          <a:p>
            <a:pPr marL="0" lvl="0" indent="0" algn="l" rtl="0">
              <a:spcBef>
                <a:spcPts val="0"/>
              </a:spcBef>
              <a:spcAft>
                <a:spcPts val="0"/>
              </a:spcAft>
              <a:buSzPts val="2600"/>
              <a:buNone/>
            </a:pPr>
            <a:endParaRPr dirty="0"/>
          </a:p>
        </p:txBody>
      </p:sp>
      <p:sp>
        <p:nvSpPr>
          <p:cNvPr id="113" name="Google Shape;113;p2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p>
            <a:pPr marL="0" lvl="0" indent="0" algn="l" rtl="0">
              <a:spcBef>
                <a:spcPts val="0"/>
              </a:spcBef>
              <a:spcAft>
                <a:spcPts val="0"/>
              </a:spcAft>
              <a:buClr>
                <a:schemeClr val="accent4"/>
              </a:buClr>
              <a:buSzPts val="3600"/>
              <a:buFont typeface="Calibri"/>
              <a:buNone/>
            </a:pPr>
            <a:r>
              <a:rPr lang="en-US" dirty="0"/>
              <a:t>Share Your Revisions</a:t>
            </a:r>
            <a:endParaRPr dirty="0"/>
          </a:p>
        </p:txBody>
      </p:sp>
    </p:spTree>
    <p:extLst>
      <p:ext uri="{BB962C8B-B14F-4D97-AF65-F5344CB8AC3E}">
        <p14:creationId xmlns:p14="http://schemas.microsoft.com/office/powerpoint/2010/main" val="300795025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6"/>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Autofit/>
          </a:bodyPr>
          <a:lstStyle/>
          <a:p>
            <a:pPr marL="457200" lvl="0" indent="-393700" algn="l" rtl="0">
              <a:spcBef>
                <a:spcPts val="520"/>
              </a:spcBef>
              <a:spcAft>
                <a:spcPts val="600"/>
              </a:spcAft>
              <a:buSzPts val="2600"/>
              <a:buChar char="•"/>
            </a:pPr>
            <a:r>
              <a:rPr lang="en-US" dirty="0"/>
              <a:t>Share your </a:t>
            </a:r>
            <a:r>
              <a:rPr lang="en-US" i="1" u="sng" dirty="0"/>
              <a:t>original</a:t>
            </a:r>
            <a:r>
              <a:rPr lang="en-US" dirty="0"/>
              <a:t> character description with your partner.</a:t>
            </a:r>
          </a:p>
          <a:p>
            <a:pPr marL="457200" lvl="0" indent="-393700" algn="l" rtl="0">
              <a:spcBef>
                <a:spcPts val="520"/>
              </a:spcBef>
              <a:spcAft>
                <a:spcPts val="0"/>
              </a:spcAft>
              <a:buSzPts val="2600"/>
              <a:buChar char="•"/>
            </a:pPr>
            <a:r>
              <a:rPr lang="en-US" dirty="0"/>
              <a:t>Partner B will draw a quick sketch based on this description.</a:t>
            </a:r>
          </a:p>
          <a:p>
            <a:pPr marL="0" lvl="0" indent="0" algn="l" rtl="0">
              <a:spcBef>
                <a:spcPts val="0"/>
              </a:spcBef>
              <a:spcAft>
                <a:spcPts val="0"/>
              </a:spcAft>
              <a:buSzPts val="2600"/>
              <a:buNone/>
            </a:pPr>
            <a:endParaRPr dirty="0"/>
          </a:p>
        </p:txBody>
      </p:sp>
      <p:sp>
        <p:nvSpPr>
          <p:cNvPr id="113" name="Google Shape;113;p2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p>
            <a:pPr marL="0" lvl="0" indent="0" algn="l" rtl="0">
              <a:spcBef>
                <a:spcPts val="0"/>
              </a:spcBef>
              <a:spcAft>
                <a:spcPts val="0"/>
              </a:spcAft>
              <a:buClr>
                <a:schemeClr val="accent4"/>
              </a:buClr>
              <a:buSzPts val="3600"/>
              <a:buFont typeface="Calibri"/>
              <a:buNone/>
            </a:pPr>
            <a:r>
              <a:rPr lang="en-US" dirty="0"/>
              <a:t>Partner A</a:t>
            </a:r>
            <a:endParaRPr dirty="0"/>
          </a:p>
        </p:txBody>
      </p:sp>
    </p:spTree>
    <p:extLst>
      <p:ext uri="{BB962C8B-B14F-4D97-AF65-F5344CB8AC3E}">
        <p14:creationId xmlns:p14="http://schemas.microsoft.com/office/powerpoint/2010/main" val="167350392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6"/>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Autofit/>
          </a:bodyPr>
          <a:lstStyle/>
          <a:p>
            <a:pPr marL="457200" lvl="0" indent="-393700" algn="l" rtl="0">
              <a:spcBef>
                <a:spcPts val="520"/>
              </a:spcBef>
              <a:spcAft>
                <a:spcPts val="600"/>
              </a:spcAft>
              <a:buSzPts val="2600"/>
              <a:buChar char="•"/>
            </a:pPr>
            <a:r>
              <a:rPr lang="en-US" dirty="0"/>
              <a:t>Share your </a:t>
            </a:r>
            <a:r>
              <a:rPr lang="en-US" i="1" u="sng" dirty="0"/>
              <a:t>original</a:t>
            </a:r>
            <a:r>
              <a:rPr lang="en-US" dirty="0"/>
              <a:t> character description with your partner.</a:t>
            </a:r>
          </a:p>
          <a:p>
            <a:pPr marL="457200" lvl="0" indent="-393700" algn="l" rtl="0">
              <a:spcBef>
                <a:spcPts val="520"/>
              </a:spcBef>
              <a:spcAft>
                <a:spcPts val="0"/>
              </a:spcAft>
              <a:buSzPts val="2600"/>
              <a:buChar char="•"/>
            </a:pPr>
            <a:r>
              <a:rPr lang="en-US" dirty="0"/>
              <a:t>Partner A will draw a quick sketch based on this description.</a:t>
            </a:r>
          </a:p>
          <a:p>
            <a:pPr marL="0" lvl="0" indent="0" algn="l" rtl="0">
              <a:spcBef>
                <a:spcPts val="0"/>
              </a:spcBef>
              <a:spcAft>
                <a:spcPts val="0"/>
              </a:spcAft>
              <a:buSzPts val="2600"/>
              <a:buNone/>
            </a:pPr>
            <a:endParaRPr dirty="0"/>
          </a:p>
        </p:txBody>
      </p:sp>
      <p:sp>
        <p:nvSpPr>
          <p:cNvPr id="113" name="Google Shape;113;p2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p>
            <a:pPr marL="0" lvl="0" indent="0" algn="l" rtl="0">
              <a:spcBef>
                <a:spcPts val="0"/>
              </a:spcBef>
              <a:spcAft>
                <a:spcPts val="0"/>
              </a:spcAft>
              <a:buClr>
                <a:schemeClr val="accent4"/>
              </a:buClr>
              <a:buSzPts val="3600"/>
              <a:buFont typeface="Calibri"/>
              <a:buNone/>
            </a:pPr>
            <a:r>
              <a:rPr lang="en-US" dirty="0"/>
              <a:t>Partner B</a:t>
            </a:r>
            <a:endParaRPr dirty="0"/>
          </a:p>
        </p:txBody>
      </p:sp>
    </p:spTree>
    <p:extLst>
      <p:ext uri="{BB962C8B-B14F-4D97-AF65-F5344CB8AC3E}">
        <p14:creationId xmlns:p14="http://schemas.microsoft.com/office/powerpoint/2010/main" val="241703702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6"/>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Autofit/>
          </a:bodyPr>
          <a:lstStyle/>
          <a:p>
            <a:pPr marL="457200" lvl="0" indent="-393700" algn="l" rtl="0">
              <a:spcBef>
                <a:spcPts val="520"/>
              </a:spcBef>
              <a:spcAft>
                <a:spcPts val="600"/>
              </a:spcAft>
              <a:buSzPts val="2600"/>
              <a:buChar char="•"/>
            </a:pPr>
            <a:r>
              <a:rPr lang="en-US" dirty="0"/>
              <a:t>Share your </a:t>
            </a:r>
            <a:r>
              <a:rPr lang="en-US" i="1" u="sng" dirty="0"/>
              <a:t>new</a:t>
            </a:r>
            <a:r>
              <a:rPr lang="en-US" dirty="0"/>
              <a:t> character description with your partner.</a:t>
            </a:r>
          </a:p>
          <a:p>
            <a:pPr marL="457200" lvl="0" indent="-393700" algn="l" rtl="0">
              <a:spcBef>
                <a:spcPts val="520"/>
              </a:spcBef>
              <a:spcAft>
                <a:spcPts val="0"/>
              </a:spcAft>
              <a:buSzPts val="2600"/>
              <a:buChar char="•"/>
            </a:pPr>
            <a:r>
              <a:rPr lang="en-US" dirty="0"/>
              <a:t>Partner B will draw a quick sketch based on this revised description.</a:t>
            </a:r>
          </a:p>
          <a:p>
            <a:pPr marL="0" lvl="0" indent="0" algn="l" rtl="0">
              <a:spcBef>
                <a:spcPts val="0"/>
              </a:spcBef>
              <a:spcAft>
                <a:spcPts val="0"/>
              </a:spcAft>
              <a:buSzPts val="2600"/>
              <a:buNone/>
            </a:pPr>
            <a:endParaRPr dirty="0"/>
          </a:p>
        </p:txBody>
      </p:sp>
      <p:sp>
        <p:nvSpPr>
          <p:cNvPr id="113" name="Google Shape;113;p2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p>
            <a:pPr marL="0" lvl="0" indent="0" algn="l" rtl="0">
              <a:spcBef>
                <a:spcPts val="0"/>
              </a:spcBef>
              <a:spcAft>
                <a:spcPts val="0"/>
              </a:spcAft>
              <a:buClr>
                <a:schemeClr val="accent4"/>
              </a:buClr>
              <a:buSzPts val="3600"/>
              <a:buFont typeface="Calibri"/>
              <a:buNone/>
            </a:pPr>
            <a:r>
              <a:rPr lang="en-US" dirty="0"/>
              <a:t>Partner A</a:t>
            </a:r>
            <a:endParaRPr dirty="0"/>
          </a:p>
        </p:txBody>
      </p:sp>
    </p:spTree>
    <p:extLst>
      <p:ext uri="{BB962C8B-B14F-4D97-AF65-F5344CB8AC3E}">
        <p14:creationId xmlns:p14="http://schemas.microsoft.com/office/powerpoint/2010/main" val="126205812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6"/>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Autofit/>
          </a:bodyPr>
          <a:lstStyle/>
          <a:p>
            <a:pPr marL="457200" lvl="0" indent="-393700" algn="l" rtl="0">
              <a:spcBef>
                <a:spcPts val="520"/>
              </a:spcBef>
              <a:spcAft>
                <a:spcPts val="600"/>
              </a:spcAft>
              <a:buSzPts val="2600"/>
              <a:buChar char="•"/>
            </a:pPr>
            <a:r>
              <a:rPr lang="en-US" dirty="0"/>
              <a:t>Share your </a:t>
            </a:r>
            <a:r>
              <a:rPr lang="en-US" i="1" u="sng" dirty="0"/>
              <a:t>new</a:t>
            </a:r>
            <a:r>
              <a:rPr lang="en-US" dirty="0"/>
              <a:t> character description with your partner.</a:t>
            </a:r>
          </a:p>
          <a:p>
            <a:pPr marL="457200" lvl="0" indent="-393700" algn="l" rtl="0">
              <a:spcBef>
                <a:spcPts val="520"/>
              </a:spcBef>
              <a:spcAft>
                <a:spcPts val="0"/>
              </a:spcAft>
              <a:buSzPts val="2600"/>
              <a:buChar char="•"/>
            </a:pPr>
            <a:r>
              <a:rPr lang="en-US" dirty="0"/>
              <a:t>Partner A will draw a quick sketch based on this revised description.</a:t>
            </a:r>
          </a:p>
          <a:p>
            <a:pPr marL="0" lvl="0" indent="0" algn="l" rtl="0">
              <a:spcBef>
                <a:spcPts val="0"/>
              </a:spcBef>
              <a:spcAft>
                <a:spcPts val="0"/>
              </a:spcAft>
              <a:buSzPts val="2600"/>
              <a:buNone/>
            </a:pPr>
            <a:endParaRPr dirty="0"/>
          </a:p>
        </p:txBody>
      </p:sp>
      <p:sp>
        <p:nvSpPr>
          <p:cNvPr id="113" name="Google Shape;113;p2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p>
            <a:pPr marL="0" lvl="0" indent="0" algn="l" rtl="0">
              <a:spcBef>
                <a:spcPts val="0"/>
              </a:spcBef>
              <a:spcAft>
                <a:spcPts val="0"/>
              </a:spcAft>
              <a:buClr>
                <a:schemeClr val="accent4"/>
              </a:buClr>
              <a:buSzPts val="3600"/>
              <a:buFont typeface="Calibri"/>
              <a:buNone/>
            </a:pPr>
            <a:r>
              <a:rPr lang="en-US" dirty="0"/>
              <a:t>Partner B</a:t>
            </a:r>
            <a:endParaRPr dirty="0"/>
          </a:p>
        </p:txBody>
      </p:sp>
    </p:spTree>
    <p:extLst>
      <p:ext uri="{BB962C8B-B14F-4D97-AF65-F5344CB8AC3E}">
        <p14:creationId xmlns:p14="http://schemas.microsoft.com/office/powerpoint/2010/main" val="349185955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6"/>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Autofit/>
          </a:bodyPr>
          <a:lstStyle/>
          <a:p>
            <a:pPr marL="457200" lvl="0" indent="-393700" algn="l" rtl="0">
              <a:spcBef>
                <a:spcPts val="520"/>
              </a:spcBef>
              <a:spcAft>
                <a:spcPts val="600"/>
              </a:spcAft>
              <a:buSzPts val="2600"/>
              <a:buChar char="•"/>
            </a:pPr>
            <a:r>
              <a:rPr lang="en-US" dirty="0"/>
              <a:t>Read the character description.</a:t>
            </a:r>
          </a:p>
          <a:p>
            <a:pPr marL="457200" lvl="0" indent="-393700" algn="l" rtl="0">
              <a:spcBef>
                <a:spcPts val="520"/>
              </a:spcBef>
              <a:spcAft>
                <a:spcPts val="0"/>
              </a:spcAft>
              <a:buSzPts val="2600"/>
              <a:buChar char="•"/>
            </a:pPr>
            <a:r>
              <a:rPr lang="en-US" dirty="0"/>
              <a:t>Draw a picture of your group’s character based on the short description.</a:t>
            </a:r>
          </a:p>
          <a:p>
            <a:pPr marL="0" lvl="0" indent="0" algn="l" rtl="0">
              <a:spcBef>
                <a:spcPts val="0"/>
              </a:spcBef>
              <a:spcAft>
                <a:spcPts val="0"/>
              </a:spcAft>
              <a:buSzPts val="2600"/>
              <a:buNone/>
            </a:pPr>
            <a:endParaRPr dirty="0"/>
          </a:p>
        </p:txBody>
      </p:sp>
      <p:sp>
        <p:nvSpPr>
          <p:cNvPr id="113" name="Google Shape;113;p2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Autofit/>
          </a:bodyPr>
          <a:lstStyle/>
          <a:p>
            <a:pPr marL="0" lvl="0" indent="0" algn="l" rtl="0">
              <a:spcBef>
                <a:spcPts val="0"/>
              </a:spcBef>
              <a:spcAft>
                <a:spcPts val="0"/>
              </a:spcAft>
              <a:buClr>
                <a:schemeClr val="accent4"/>
              </a:buClr>
              <a:buSzPts val="3600"/>
              <a:buFont typeface="Calibri"/>
              <a:buNone/>
            </a:pPr>
            <a:r>
              <a:rPr lang="en-US" dirty="0"/>
              <a:t>Character Descriptions</a:t>
            </a:r>
            <a:endParaRPr dirty="0"/>
          </a:p>
        </p:txBody>
      </p:sp>
    </p:spTree>
    <p:extLst>
      <p:ext uri="{BB962C8B-B14F-4D97-AF65-F5344CB8AC3E}">
        <p14:creationId xmlns:p14="http://schemas.microsoft.com/office/powerpoint/2010/main" val="418201626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24"/>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Clr>
                <a:srgbClr val="FFFFFF"/>
              </a:buClr>
              <a:buSzPts val="5000"/>
              <a:buFont typeface="Calibri"/>
              <a:buNone/>
            </a:pPr>
            <a:r>
              <a:rPr lang="en-US"/>
              <a:t>Essential Question</a:t>
            </a:r>
            <a:endParaRPr/>
          </a:p>
        </p:txBody>
      </p:sp>
      <p:sp>
        <p:nvSpPr>
          <p:cNvPr id="101" name="Google Shape;101;p24"/>
          <p:cNvSpPr txBox="1">
            <a:spLocks noGrp="1"/>
          </p:cNvSpPr>
          <p:nvPr>
            <p:ph type="body" idx="1"/>
          </p:nvPr>
        </p:nvSpPr>
        <p:spPr>
          <a:xfrm>
            <a:off x="530352" y="2028498"/>
            <a:ext cx="7772400" cy="1132284"/>
          </a:xfrm>
          <a:prstGeom prst="rect">
            <a:avLst/>
          </a:prstGeom>
          <a:noFill/>
          <a:ln>
            <a:noFill/>
          </a:ln>
        </p:spPr>
        <p:txBody>
          <a:bodyPr spcFirstLastPara="1" wrap="square" lIns="45700" tIns="45700" rIns="45700" bIns="45700" anchor="t" anchorCtr="0">
            <a:noAutofit/>
          </a:bodyPr>
          <a:lstStyle/>
          <a:p>
            <a:pPr marL="55563" indent="0">
              <a:spcBef>
                <a:spcPts val="0"/>
              </a:spcBef>
              <a:buNone/>
            </a:pPr>
            <a:r>
              <a:rPr lang="en-US" dirty="0"/>
              <a:t>How do effective writers help readers paint pictures in their minds?</a:t>
            </a:r>
            <a:endParaRPr dirty="0"/>
          </a:p>
        </p:txBody>
      </p:sp>
    </p:spTree>
    <p:extLst>
      <p:ext uri="{BB962C8B-B14F-4D97-AF65-F5344CB8AC3E}">
        <p14:creationId xmlns:p14="http://schemas.microsoft.com/office/powerpoint/2010/main" val="343752748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5" name="Google Shape;145;p31"/>
          <p:cNvSpPr txBox="1">
            <a:spLocks noGrp="1"/>
          </p:cNvSpPr>
          <p:nvPr>
            <p:ph type="body" idx="1"/>
          </p:nvPr>
        </p:nvSpPr>
        <p:spPr>
          <a:xfrm>
            <a:off x="3104932" y="2419152"/>
            <a:ext cx="2934135" cy="766258"/>
          </a:xfrm>
          <a:prstGeom prst="rect">
            <a:avLst/>
          </a:prstGeom>
          <a:noFill/>
          <a:ln>
            <a:noFill/>
          </a:ln>
        </p:spPr>
        <p:txBody>
          <a:bodyPr spcFirstLastPara="1" wrap="square" lIns="91400" tIns="91400" rIns="91400" bIns="91400" anchor="t" anchorCtr="0">
            <a:noAutofit/>
          </a:bodyPr>
          <a:lstStyle/>
          <a:p>
            <a:pPr marL="0" lvl="0" indent="0" algn="ctr" rtl="0">
              <a:spcBef>
                <a:spcPts val="0"/>
              </a:spcBef>
              <a:spcAft>
                <a:spcPts val="0"/>
              </a:spcAft>
              <a:buSzPts val="2600"/>
              <a:buNone/>
            </a:pPr>
            <a:r>
              <a:rPr lang="en-US" sz="3600" dirty="0"/>
              <a:t>A greedy boy.</a:t>
            </a:r>
            <a:endParaRPr sz="2800" dirty="0"/>
          </a:p>
        </p:txBody>
      </p:sp>
    </p:spTree>
    <p:extLst>
      <p:ext uri="{BB962C8B-B14F-4D97-AF65-F5344CB8AC3E}">
        <p14:creationId xmlns:p14="http://schemas.microsoft.com/office/powerpoint/2010/main" val="84652489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5" name="Google Shape;145;p31"/>
          <p:cNvSpPr txBox="1">
            <a:spLocks noGrp="1"/>
          </p:cNvSpPr>
          <p:nvPr>
            <p:ph type="body" idx="1"/>
          </p:nvPr>
        </p:nvSpPr>
        <p:spPr>
          <a:xfrm>
            <a:off x="2574750" y="2119349"/>
            <a:ext cx="3994500" cy="1305904"/>
          </a:xfrm>
          <a:prstGeom prst="rect">
            <a:avLst/>
          </a:prstGeom>
          <a:noFill/>
          <a:ln>
            <a:noFill/>
          </a:ln>
        </p:spPr>
        <p:txBody>
          <a:bodyPr spcFirstLastPara="1" wrap="square" lIns="91400" tIns="91400" rIns="91400" bIns="91400" anchor="t" anchorCtr="0">
            <a:noAutofit/>
          </a:bodyPr>
          <a:lstStyle/>
          <a:p>
            <a:pPr marL="0" lvl="0" indent="0" algn="ctr" rtl="0">
              <a:spcBef>
                <a:spcPts val="0"/>
              </a:spcBef>
              <a:spcAft>
                <a:spcPts val="0"/>
              </a:spcAft>
              <a:buSzPts val="2600"/>
              <a:buNone/>
            </a:pPr>
            <a:r>
              <a:rPr lang="en-US" sz="3600" dirty="0"/>
              <a:t>A girl who is spoiled by her parents.</a:t>
            </a:r>
            <a:endParaRPr sz="2800" dirty="0"/>
          </a:p>
        </p:txBody>
      </p:sp>
    </p:spTree>
    <p:extLst>
      <p:ext uri="{BB962C8B-B14F-4D97-AF65-F5344CB8AC3E}">
        <p14:creationId xmlns:p14="http://schemas.microsoft.com/office/powerpoint/2010/main" val="290787690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5" name="Google Shape;145;p31"/>
          <p:cNvSpPr txBox="1">
            <a:spLocks noGrp="1"/>
          </p:cNvSpPr>
          <p:nvPr>
            <p:ph type="body" idx="1"/>
          </p:nvPr>
        </p:nvSpPr>
        <p:spPr>
          <a:xfrm>
            <a:off x="2574750" y="2276745"/>
            <a:ext cx="3994500" cy="1223458"/>
          </a:xfrm>
          <a:prstGeom prst="rect">
            <a:avLst/>
          </a:prstGeom>
          <a:noFill/>
          <a:ln>
            <a:noFill/>
          </a:ln>
        </p:spPr>
        <p:txBody>
          <a:bodyPr spcFirstLastPara="1" wrap="square" lIns="91400" tIns="91400" rIns="91400" bIns="91400" anchor="t" anchorCtr="0">
            <a:noAutofit/>
          </a:bodyPr>
          <a:lstStyle/>
          <a:p>
            <a:pPr marL="0" lvl="0" indent="0" algn="ctr" rtl="0">
              <a:spcBef>
                <a:spcPts val="0"/>
              </a:spcBef>
              <a:spcAft>
                <a:spcPts val="0"/>
              </a:spcAft>
              <a:buSzPts val="2600"/>
              <a:buNone/>
            </a:pPr>
            <a:r>
              <a:rPr lang="en-US" sz="3600" dirty="0"/>
              <a:t>A girl who chews gum all day long.</a:t>
            </a:r>
            <a:endParaRPr sz="2400" dirty="0"/>
          </a:p>
        </p:txBody>
      </p:sp>
    </p:spTree>
    <p:extLst>
      <p:ext uri="{BB962C8B-B14F-4D97-AF65-F5344CB8AC3E}">
        <p14:creationId xmlns:p14="http://schemas.microsoft.com/office/powerpoint/2010/main" val="275154762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5" name="Google Shape;145;p31"/>
          <p:cNvSpPr txBox="1">
            <a:spLocks noGrp="1"/>
          </p:cNvSpPr>
          <p:nvPr>
            <p:ph type="body" idx="1"/>
          </p:nvPr>
        </p:nvSpPr>
        <p:spPr>
          <a:xfrm>
            <a:off x="3532152" y="2501598"/>
            <a:ext cx="2079696" cy="646337"/>
          </a:xfrm>
          <a:prstGeom prst="rect">
            <a:avLst/>
          </a:prstGeom>
          <a:noFill/>
          <a:ln>
            <a:noFill/>
          </a:ln>
        </p:spPr>
        <p:txBody>
          <a:bodyPr spcFirstLastPara="1" wrap="square" lIns="91400" tIns="91400" rIns="91400" bIns="91400" anchor="t" anchorCtr="0">
            <a:noAutofit/>
          </a:bodyPr>
          <a:lstStyle/>
          <a:p>
            <a:pPr marL="0" lvl="0" indent="0" algn="ctr" rtl="0">
              <a:spcBef>
                <a:spcPts val="0"/>
              </a:spcBef>
              <a:spcAft>
                <a:spcPts val="0"/>
              </a:spcAft>
              <a:buSzPts val="2600"/>
              <a:buNone/>
            </a:pPr>
            <a:r>
              <a:rPr lang="en-US" sz="3600" dirty="0"/>
              <a:t>The hero.</a:t>
            </a:r>
            <a:endParaRPr sz="2800" dirty="0"/>
          </a:p>
        </p:txBody>
      </p:sp>
    </p:spTree>
    <p:extLst>
      <p:ext uri="{BB962C8B-B14F-4D97-AF65-F5344CB8AC3E}">
        <p14:creationId xmlns:p14="http://schemas.microsoft.com/office/powerpoint/2010/main" val="403195949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24"/>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Clr>
                <a:srgbClr val="FFFFFF"/>
              </a:buClr>
              <a:buSzPts val="5000"/>
              <a:buFont typeface="Calibri"/>
              <a:buNone/>
            </a:pPr>
            <a:r>
              <a:rPr lang="en-US" dirty="0"/>
              <a:t>Essential Question</a:t>
            </a:r>
            <a:endParaRPr dirty="0"/>
          </a:p>
        </p:txBody>
      </p:sp>
      <p:sp>
        <p:nvSpPr>
          <p:cNvPr id="101" name="Google Shape;101;p24"/>
          <p:cNvSpPr txBox="1">
            <a:spLocks noGrp="1"/>
          </p:cNvSpPr>
          <p:nvPr>
            <p:ph type="body" idx="1"/>
          </p:nvPr>
        </p:nvSpPr>
        <p:spPr>
          <a:xfrm>
            <a:off x="530352" y="2028498"/>
            <a:ext cx="7772400" cy="1132284"/>
          </a:xfrm>
          <a:prstGeom prst="rect">
            <a:avLst/>
          </a:prstGeom>
          <a:noFill/>
          <a:ln>
            <a:noFill/>
          </a:ln>
        </p:spPr>
        <p:txBody>
          <a:bodyPr spcFirstLastPara="1" wrap="square" lIns="45700" tIns="45700" rIns="45700" bIns="45700" anchor="t" anchorCtr="0">
            <a:noAutofit/>
          </a:bodyPr>
          <a:lstStyle/>
          <a:p>
            <a:pPr marL="55563" indent="0">
              <a:spcBef>
                <a:spcPts val="0"/>
              </a:spcBef>
              <a:buNone/>
            </a:pPr>
            <a:r>
              <a:rPr lang="en-US" dirty="0"/>
              <a:t>How do effective writers help readers paint pictures in their minds?</a:t>
            </a:r>
            <a:endParaRPr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theme/theme1.xml><?xml version="1.0" encoding="utf-8"?>
<a:theme xmlns:a="http://schemas.openxmlformats.org/drawingml/2006/main" name="LEARN theme">
  <a:themeElements>
    <a:clrScheme name="LEARN Colors">
      <a:dk1>
        <a:srgbClr val="000000"/>
      </a:dk1>
      <a:lt1>
        <a:srgbClr val="FFFFFF"/>
      </a:lt1>
      <a:dk2>
        <a:srgbClr val="626262"/>
      </a:dk2>
      <a:lt2>
        <a:srgbClr val="E0EBF5"/>
      </a:lt2>
      <a:accent1>
        <a:srgbClr val="DCBA25"/>
      </a:accent1>
      <a:accent2>
        <a:srgbClr val="3E5C61"/>
      </a:accent2>
      <a:accent3>
        <a:srgbClr val="999967"/>
      </a:accent3>
      <a:accent4>
        <a:srgbClr val="991B1E"/>
      </a:accent4>
      <a:accent5>
        <a:srgbClr val="C1C1C1"/>
      </a:accent5>
      <a:accent6>
        <a:srgbClr val="7D1619"/>
      </a:accent6>
      <a:hlink>
        <a:srgbClr val="BED7D3"/>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LEARN Slides.pptx" id="{FB11AECB-DEBB-4565-9502-161921046C3D}" vid="{8C4B9385-8DD8-4ABC-B82D-B601503170C4}"/>
    </a:ext>
  </a:extLst>
</a:theme>
</file>

<file path=ppt/theme/theme2.xml><?xml version="1.0" encoding="utf-8"?>
<a:theme xmlns:a="http://schemas.openxmlformats.org/drawingml/2006/main" name="LEARN theme">
  <a:themeElements>
    <a:clrScheme name="LEARN Colors">
      <a:dk1>
        <a:srgbClr val="000000"/>
      </a:dk1>
      <a:lt1>
        <a:srgbClr val="FFFFFF"/>
      </a:lt1>
      <a:dk2>
        <a:srgbClr val="626262"/>
      </a:dk2>
      <a:lt2>
        <a:srgbClr val="E0EBF5"/>
      </a:lt2>
      <a:accent1>
        <a:srgbClr val="DCBA25"/>
      </a:accent1>
      <a:accent2>
        <a:srgbClr val="3E5C61"/>
      </a:accent2>
      <a:accent3>
        <a:srgbClr val="999967"/>
      </a:accent3>
      <a:accent4>
        <a:srgbClr val="991B1E"/>
      </a:accent4>
      <a:accent5>
        <a:srgbClr val="C1C1C1"/>
      </a:accent5>
      <a:accent6>
        <a:srgbClr val="7D1619"/>
      </a:accent6>
      <a:hlink>
        <a:srgbClr val="BED7D3"/>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LEARN Slides.pptx" id="{FB11AECB-DEBB-4565-9502-161921046C3D}" vid="{7490C62D-3B0B-4AE8-9E00-D93D1F10E0FE}"/>
    </a:ext>
  </a:ext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 LEARN Slides</Template>
  <TotalTime>239</TotalTime>
  <Words>3111</Words>
  <Application>Microsoft Office PowerPoint</Application>
  <PresentationFormat>On-screen Show (16:9)</PresentationFormat>
  <Paragraphs>98</Paragraphs>
  <Slides>40</Slides>
  <Notes>40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40</vt:i4>
      </vt:variant>
    </vt:vector>
  </HeadingPairs>
  <TitlesOfParts>
    <vt:vector size="46" baseType="lpstr">
      <vt:lpstr>Arial</vt:lpstr>
      <vt:lpstr>Calibri</vt:lpstr>
      <vt:lpstr>Noto Sans Symbols</vt:lpstr>
      <vt:lpstr>ProximaNova</vt:lpstr>
      <vt:lpstr>LEARN theme</vt:lpstr>
      <vt:lpstr>LEARN theme</vt:lpstr>
      <vt:lpstr>PowerPoint Presentation</vt:lpstr>
      <vt:lpstr>Willy Wonka and the Writing Factory</vt:lpstr>
      <vt:lpstr>PowerPoint Presentation</vt:lpstr>
      <vt:lpstr>Character Descriptions</vt:lpstr>
      <vt:lpstr>PowerPoint Presentation</vt:lpstr>
      <vt:lpstr>PowerPoint Presentation</vt:lpstr>
      <vt:lpstr>PowerPoint Presentation</vt:lpstr>
      <vt:lpstr>PowerPoint Presentation</vt:lpstr>
      <vt:lpstr>Essential Question</vt:lpstr>
      <vt:lpstr>Lesson Objectives</vt:lpstr>
      <vt:lpstr>Charlie and the Chocolate Factory</vt:lpstr>
      <vt:lpstr>Willy Wonka</vt:lpstr>
      <vt:lpstr>Character Descriptions</vt:lpstr>
      <vt:lpstr>Augustus Gloop</vt:lpstr>
      <vt:lpstr>Veruca Salt</vt:lpstr>
      <vt:lpstr>Violet Beauregarde</vt:lpstr>
      <vt:lpstr>Charlie Bucket</vt:lpstr>
      <vt:lpstr>Essential Question</vt:lpstr>
      <vt:lpstr>PowerPoint Presentation</vt:lpstr>
      <vt:lpstr>PowerPoint Presentation</vt:lpstr>
      <vt:lpstr>Character Depictions</vt:lpstr>
      <vt:lpstr>PowerPoint Presentation</vt:lpstr>
      <vt:lpstr>PowerPoint Presentation</vt:lpstr>
      <vt:lpstr>Augustus Gloop</vt:lpstr>
      <vt:lpstr>PowerPoint Presentation</vt:lpstr>
      <vt:lpstr>PowerPoint Presentation</vt:lpstr>
      <vt:lpstr>Veruca Salt</vt:lpstr>
      <vt:lpstr>PowerPoint Presentation</vt:lpstr>
      <vt:lpstr>PowerPoint Presentation</vt:lpstr>
      <vt:lpstr>Violet Beauregarde</vt:lpstr>
      <vt:lpstr>PowerPoint Presentation</vt:lpstr>
      <vt:lpstr>PowerPoint Presentation</vt:lpstr>
      <vt:lpstr>Charlie Bucket</vt:lpstr>
      <vt:lpstr>Revise Your Writing</vt:lpstr>
      <vt:lpstr>Share Your Revisions</vt:lpstr>
      <vt:lpstr>Partner A</vt:lpstr>
      <vt:lpstr>Partner B</vt:lpstr>
      <vt:lpstr>Partner A</vt:lpstr>
      <vt:lpstr>Partner B</vt:lpstr>
      <vt:lpstr>Essential Question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Willy Wonka and the Writing Factory</dc:title>
  <dc:creator>k20center@ou.edu</dc:creator>
  <cp:lastModifiedBy>Lee, Brooke L.</cp:lastModifiedBy>
  <cp:revision>6</cp:revision>
  <dcterms:created xsi:type="dcterms:W3CDTF">2020-12-21T20:27:55Z</dcterms:created>
  <dcterms:modified xsi:type="dcterms:W3CDTF">2021-06-04T05:24:11Z</dcterms:modified>
</cp:coreProperties>
</file>