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MJ/IHbho9DLQPnw4JlqbLxIdc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13EFA-0766-4CBE-A302-4EC96FF1C84D}" v="8" dt="2021-02-02T13:56:35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912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37113EFA-0766-4CBE-A302-4EC96FF1C84D}"/>
    <pc:docChg chg="undo redo custSel mod addSld modSld">
      <pc:chgData name="Taylor Thurston" userId="10285e41d43c4120" providerId="LiveId" clId="{37113EFA-0766-4CBE-A302-4EC96FF1C84D}" dt="2021-02-02T14:08:11.282" v="224" actId="1076"/>
      <pc:docMkLst>
        <pc:docMk/>
      </pc:docMkLst>
      <pc:sldChg chg="modSp mod chgLayout">
        <pc:chgData name="Taylor Thurston" userId="10285e41d43c4120" providerId="LiveId" clId="{37113EFA-0766-4CBE-A302-4EC96FF1C84D}" dt="2021-02-01T22:25:31.586" v="73" actId="700"/>
        <pc:sldMkLst>
          <pc:docMk/>
          <pc:sldMk cId="0" sldId="257"/>
        </pc:sldMkLst>
        <pc:spChg chg="mod ord">
          <ac:chgData name="Taylor Thurston" userId="10285e41d43c4120" providerId="LiveId" clId="{37113EFA-0766-4CBE-A302-4EC96FF1C84D}" dt="2021-02-01T22:25:31.586" v="73" actId="700"/>
          <ac:spMkLst>
            <pc:docMk/>
            <pc:sldMk cId="0" sldId="257"/>
            <ac:spMk id="79" creationId="{00000000-0000-0000-0000-000000000000}"/>
          </ac:spMkLst>
        </pc:spChg>
        <pc:spChg chg="mod ord">
          <ac:chgData name="Taylor Thurston" userId="10285e41d43c4120" providerId="LiveId" clId="{37113EFA-0766-4CBE-A302-4EC96FF1C84D}" dt="2021-02-01T22:25:31.586" v="73" actId="700"/>
          <ac:spMkLst>
            <pc:docMk/>
            <pc:sldMk cId="0" sldId="257"/>
            <ac:spMk id="80" creationId="{00000000-0000-0000-0000-000000000000}"/>
          </ac:spMkLst>
        </pc:spChg>
      </pc:sldChg>
      <pc:sldChg chg="modSp mod modClrScheme chgLayout">
        <pc:chgData name="Taylor Thurston" userId="10285e41d43c4120" providerId="LiveId" clId="{37113EFA-0766-4CBE-A302-4EC96FF1C84D}" dt="2021-02-01T22:31:00.855" v="79" actId="20577"/>
        <pc:sldMkLst>
          <pc:docMk/>
          <pc:sldMk cId="0" sldId="258"/>
        </pc:sldMkLst>
        <pc:spChg chg="mod ord">
          <ac:chgData name="Taylor Thurston" userId="10285e41d43c4120" providerId="LiveId" clId="{37113EFA-0766-4CBE-A302-4EC96FF1C84D}" dt="2021-02-01T22:25:47" v="74" actId="700"/>
          <ac:spMkLst>
            <pc:docMk/>
            <pc:sldMk cId="0" sldId="258"/>
            <ac:spMk id="85" creationId="{00000000-0000-0000-0000-000000000000}"/>
          </ac:spMkLst>
        </pc:spChg>
        <pc:spChg chg="mod ord">
          <ac:chgData name="Taylor Thurston" userId="10285e41d43c4120" providerId="LiveId" clId="{37113EFA-0766-4CBE-A302-4EC96FF1C84D}" dt="2021-02-01T22:31:00.855" v="79" actId="20577"/>
          <ac:spMkLst>
            <pc:docMk/>
            <pc:sldMk cId="0" sldId="258"/>
            <ac:spMk id="86" creationId="{00000000-0000-0000-0000-000000000000}"/>
          </ac:spMkLst>
        </pc:spChg>
      </pc:sldChg>
      <pc:sldChg chg="modSp mod">
        <pc:chgData name="Taylor Thurston" userId="10285e41d43c4120" providerId="LiveId" clId="{37113EFA-0766-4CBE-A302-4EC96FF1C84D}" dt="2021-02-01T22:35:18.885" v="107" actId="20577"/>
        <pc:sldMkLst>
          <pc:docMk/>
          <pc:sldMk cId="0" sldId="259"/>
        </pc:sldMkLst>
        <pc:spChg chg="mod">
          <ac:chgData name="Taylor Thurston" userId="10285e41d43c4120" providerId="LiveId" clId="{37113EFA-0766-4CBE-A302-4EC96FF1C84D}" dt="2021-02-01T22:35:18.885" v="107" actId="20577"/>
          <ac:spMkLst>
            <pc:docMk/>
            <pc:sldMk cId="0" sldId="259"/>
            <ac:spMk id="92" creationId="{00000000-0000-0000-0000-000000000000}"/>
          </ac:spMkLst>
        </pc:spChg>
      </pc:sldChg>
      <pc:sldChg chg="addSp delSp modSp mod modNotes">
        <pc:chgData name="Taylor Thurston" userId="10285e41d43c4120" providerId="LiveId" clId="{37113EFA-0766-4CBE-A302-4EC96FF1C84D}" dt="2021-02-02T13:56:37.491" v="136" actId="478"/>
        <pc:sldMkLst>
          <pc:docMk/>
          <pc:sldMk cId="0" sldId="260"/>
        </pc:sldMkLst>
        <pc:spChg chg="add del">
          <ac:chgData name="Taylor Thurston" userId="10285e41d43c4120" providerId="LiveId" clId="{37113EFA-0766-4CBE-A302-4EC96FF1C84D}" dt="2021-02-02T13:55:52.206" v="127" actId="478"/>
          <ac:spMkLst>
            <pc:docMk/>
            <pc:sldMk cId="0" sldId="260"/>
            <ac:spMk id="2" creationId="{7B1E2680-7239-4AD8-8315-10BE9AC1399C}"/>
          </ac:spMkLst>
        </pc:spChg>
        <pc:spChg chg="add del">
          <ac:chgData name="Taylor Thurston" userId="10285e41d43c4120" providerId="LiveId" clId="{37113EFA-0766-4CBE-A302-4EC96FF1C84D}" dt="2021-02-02T13:56:01.080" v="132" actId="478"/>
          <ac:spMkLst>
            <pc:docMk/>
            <pc:sldMk cId="0" sldId="260"/>
            <ac:spMk id="4" creationId="{731BB11F-C0D2-4CD0-AF0E-A3F917FC3FD7}"/>
          </ac:spMkLst>
        </pc:spChg>
        <pc:spChg chg="add del mod">
          <ac:chgData name="Taylor Thurston" userId="10285e41d43c4120" providerId="LiveId" clId="{37113EFA-0766-4CBE-A302-4EC96FF1C84D}" dt="2021-02-02T13:56:04.434" v="134" actId="478"/>
          <ac:spMkLst>
            <pc:docMk/>
            <pc:sldMk cId="0" sldId="260"/>
            <ac:spMk id="5" creationId="{CC371951-1845-4F6D-84B5-DF585A8073E4}"/>
          </ac:spMkLst>
        </pc:spChg>
        <pc:picChg chg="add del mod">
          <ac:chgData name="Taylor Thurston" userId="10285e41d43c4120" providerId="LiveId" clId="{37113EFA-0766-4CBE-A302-4EC96FF1C84D}" dt="2021-02-02T13:55:57.745" v="130" actId="478"/>
          <ac:picMkLst>
            <pc:docMk/>
            <pc:sldMk cId="0" sldId="260"/>
            <ac:picMk id="3" creationId="{8F05627F-319F-4586-8770-53C8C15D0A1F}"/>
          </ac:picMkLst>
        </pc:picChg>
        <pc:picChg chg="add del mod">
          <ac:chgData name="Taylor Thurston" userId="10285e41d43c4120" providerId="LiveId" clId="{37113EFA-0766-4CBE-A302-4EC96FF1C84D}" dt="2021-02-02T13:56:37.491" v="136" actId="478"/>
          <ac:picMkLst>
            <pc:docMk/>
            <pc:sldMk cId="0" sldId="260"/>
            <ac:picMk id="7" creationId="{FE7933FA-9BF8-4C24-B4E6-8141AE7AC39E}"/>
          </ac:picMkLst>
        </pc:picChg>
      </pc:sldChg>
      <pc:sldChg chg="modSp mod">
        <pc:chgData name="Taylor Thurston" userId="10285e41d43c4120" providerId="LiveId" clId="{37113EFA-0766-4CBE-A302-4EC96FF1C84D}" dt="2021-02-01T22:50:10.707" v="125" actId="5793"/>
        <pc:sldMkLst>
          <pc:docMk/>
          <pc:sldMk cId="0" sldId="262"/>
        </pc:sldMkLst>
        <pc:spChg chg="mod">
          <ac:chgData name="Taylor Thurston" userId="10285e41d43c4120" providerId="LiveId" clId="{37113EFA-0766-4CBE-A302-4EC96FF1C84D}" dt="2021-02-01T22:50:10.707" v="125" actId="5793"/>
          <ac:spMkLst>
            <pc:docMk/>
            <pc:sldMk cId="0" sldId="262"/>
            <ac:spMk id="109" creationId="{00000000-0000-0000-0000-000000000000}"/>
          </ac:spMkLst>
        </pc:spChg>
      </pc:sldChg>
      <pc:sldChg chg="modSp mod modNotesTx">
        <pc:chgData name="Taylor Thurston" userId="10285e41d43c4120" providerId="LiveId" clId="{37113EFA-0766-4CBE-A302-4EC96FF1C84D}" dt="2021-02-02T14:01:04.344" v="171" actId="20577"/>
        <pc:sldMkLst>
          <pc:docMk/>
          <pc:sldMk cId="0" sldId="263"/>
        </pc:sldMkLst>
        <pc:spChg chg="mod">
          <ac:chgData name="Taylor Thurston" userId="10285e41d43c4120" providerId="LiveId" clId="{37113EFA-0766-4CBE-A302-4EC96FF1C84D}" dt="2021-02-02T13:58:49.387" v="170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 mod">
        <pc:chgData name="Taylor Thurston" userId="10285e41d43c4120" providerId="LiveId" clId="{37113EFA-0766-4CBE-A302-4EC96FF1C84D}" dt="2021-02-02T14:04:50.055" v="193" actId="5793"/>
        <pc:sldMkLst>
          <pc:docMk/>
          <pc:sldMk cId="0" sldId="264"/>
        </pc:sldMkLst>
        <pc:spChg chg="mod">
          <ac:chgData name="Taylor Thurston" userId="10285e41d43c4120" providerId="LiveId" clId="{37113EFA-0766-4CBE-A302-4EC96FF1C84D}" dt="2021-02-02T14:04:50.055" v="193" actId="5793"/>
          <ac:spMkLst>
            <pc:docMk/>
            <pc:sldMk cId="0" sldId="264"/>
            <ac:spMk id="128" creationId="{00000000-0000-0000-0000-000000000000}"/>
          </ac:spMkLst>
        </pc:spChg>
      </pc:sldChg>
      <pc:sldChg chg="modSp mod">
        <pc:chgData name="Taylor Thurston" userId="10285e41d43c4120" providerId="LiveId" clId="{37113EFA-0766-4CBE-A302-4EC96FF1C84D}" dt="2021-02-02T14:05:46.787" v="211" actId="20577"/>
        <pc:sldMkLst>
          <pc:docMk/>
          <pc:sldMk cId="0" sldId="265"/>
        </pc:sldMkLst>
        <pc:spChg chg="mod">
          <ac:chgData name="Taylor Thurston" userId="10285e41d43c4120" providerId="LiveId" clId="{37113EFA-0766-4CBE-A302-4EC96FF1C84D}" dt="2021-02-02T14:05:46.787" v="211" actId="20577"/>
          <ac:spMkLst>
            <pc:docMk/>
            <pc:sldMk cId="0" sldId="265"/>
            <ac:spMk id="134" creationId="{00000000-0000-0000-0000-000000000000}"/>
          </ac:spMkLst>
        </pc:spChg>
      </pc:sldChg>
      <pc:sldChg chg="modSp mod">
        <pc:chgData name="Taylor Thurston" userId="10285e41d43c4120" providerId="LiveId" clId="{37113EFA-0766-4CBE-A302-4EC96FF1C84D}" dt="2021-02-02T14:06:59.342" v="220" actId="20577"/>
        <pc:sldMkLst>
          <pc:docMk/>
          <pc:sldMk cId="0" sldId="266"/>
        </pc:sldMkLst>
        <pc:spChg chg="mod">
          <ac:chgData name="Taylor Thurston" userId="10285e41d43c4120" providerId="LiveId" clId="{37113EFA-0766-4CBE-A302-4EC96FF1C84D}" dt="2021-02-02T14:06:59.342" v="220" actId="20577"/>
          <ac:spMkLst>
            <pc:docMk/>
            <pc:sldMk cId="0" sldId="266"/>
            <ac:spMk id="140" creationId="{00000000-0000-0000-0000-000000000000}"/>
          </ac:spMkLst>
        </pc:spChg>
      </pc:sldChg>
      <pc:sldChg chg="modSp mod">
        <pc:chgData name="Taylor Thurston" userId="10285e41d43c4120" providerId="LiveId" clId="{37113EFA-0766-4CBE-A302-4EC96FF1C84D}" dt="2021-02-02T14:08:11.282" v="224" actId="1076"/>
        <pc:sldMkLst>
          <pc:docMk/>
          <pc:sldMk cId="0" sldId="267"/>
        </pc:sldMkLst>
        <pc:picChg chg="mod">
          <ac:chgData name="Taylor Thurston" userId="10285e41d43c4120" providerId="LiveId" clId="{37113EFA-0766-4CBE-A302-4EC96FF1C84D}" dt="2021-02-02T14:08:11.282" v="224" actId="1076"/>
          <ac:picMkLst>
            <pc:docMk/>
            <pc:sldMk cId="0" sldId="267"/>
            <ac:picMk id="147" creationId="{00000000-0000-0000-0000-000000000000}"/>
          </ac:picMkLst>
        </pc:picChg>
      </pc:sldChg>
      <pc:sldChg chg="addSp delSp modSp new mod modClrScheme chgLayout">
        <pc:chgData name="Taylor Thurston" userId="10285e41d43c4120" providerId="LiveId" clId="{37113EFA-0766-4CBE-A302-4EC96FF1C84D}" dt="2021-02-01T22:31:32.931" v="93" actId="20577"/>
        <pc:sldMkLst>
          <pc:docMk/>
          <pc:sldMk cId="2309803323" sldId="268"/>
        </pc:sldMkLst>
        <pc:spChg chg="del mod ord">
          <ac:chgData name="Taylor Thurston" userId="10285e41d43c4120" providerId="LiveId" clId="{37113EFA-0766-4CBE-A302-4EC96FF1C84D}" dt="2021-02-01T22:24:14.177" v="1" actId="700"/>
          <ac:spMkLst>
            <pc:docMk/>
            <pc:sldMk cId="2309803323" sldId="268"/>
            <ac:spMk id="2" creationId="{F504E887-B75E-4926-B3DA-9AE434B5BF45}"/>
          </ac:spMkLst>
        </pc:spChg>
        <pc:spChg chg="del mod ord">
          <ac:chgData name="Taylor Thurston" userId="10285e41d43c4120" providerId="LiveId" clId="{37113EFA-0766-4CBE-A302-4EC96FF1C84D}" dt="2021-02-01T22:24:14.177" v="1" actId="700"/>
          <ac:spMkLst>
            <pc:docMk/>
            <pc:sldMk cId="2309803323" sldId="268"/>
            <ac:spMk id="3" creationId="{B51F1DAE-29D1-4DB7-83BA-44383BC39449}"/>
          </ac:spMkLst>
        </pc:spChg>
        <pc:spChg chg="add del mod ord">
          <ac:chgData name="Taylor Thurston" userId="10285e41d43c4120" providerId="LiveId" clId="{37113EFA-0766-4CBE-A302-4EC96FF1C84D}" dt="2021-02-01T22:24:16.571" v="2" actId="26606"/>
          <ac:spMkLst>
            <pc:docMk/>
            <pc:sldMk cId="2309803323" sldId="268"/>
            <ac:spMk id="4" creationId="{4905B473-CAE1-4D32-B165-BBDC233BDE2E}"/>
          </ac:spMkLst>
        </pc:spChg>
        <pc:spChg chg="add del mod ord">
          <ac:chgData name="Taylor Thurston" userId="10285e41d43c4120" providerId="LiveId" clId="{37113EFA-0766-4CBE-A302-4EC96FF1C84D}" dt="2021-02-01T22:24:16.571" v="2" actId="26606"/>
          <ac:spMkLst>
            <pc:docMk/>
            <pc:sldMk cId="2309803323" sldId="268"/>
            <ac:spMk id="5" creationId="{9D984E59-8F15-4FA9-9655-4D0B2EA3CAD0}"/>
          </ac:spMkLst>
        </pc:spChg>
        <pc:spChg chg="add mod ord">
          <ac:chgData name="Taylor Thurston" userId="10285e41d43c4120" providerId="LiveId" clId="{37113EFA-0766-4CBE-A302-4EC96FF1C84D}" dt="2021-02-01T22:24:57.395" v="22" actId="20577"/>
          <ac:spMkLst>
            <pc:docMk/>
            <pc:sldMk cId="2309803323" sldId="268"/>
            <ac:spMk id="6" creationId="{A70B7FCB-D642-4DD5-BDC7-08B80FE16517}"/>
          </ac:spMkLst>
        </pc:spChg>
        <pc:spChg chg="add mod ord">
          <ac:chgData name="Taylor Thurston" userId="10285e41d43c4120" providerId="LiveId" clId="{37113EFA-0766-4CBE-A302-4EC96FF1C84D}" dt="2021-02-01T22:31:32.931" v="93" actId="20577"/>
          <ac:spMkLst>
            <pc:docMk/>
            <pc:sldMk cId="2309803323" sldId="268"/>
            <ac:spMk id="7" creationId="{63956788-5D7F-496C-B757-89D9EBBD49A4}"/>
          </ac:spMkLst>
        </pc:spChg>
        <pc:spChg chg="add del mod ord">
          <ac:chgData name="Taylor Thurston" userId="10285e41d43c4120" providerId="LiveId" clId="{37113EFA-0766-4CBE-A302-4EC96FF1C84D}" dt="2021-02-01T22:24:49.630" v="3" actId="700"/>
          <ac:spMkLst>
            <pc:docMk/>
            <pc:sldMk cId="2309803323" sldId="268"/>
            <ac:spMk id="10" creationId="{3190EE39-D5AA-4666-A18B-7B4B9F52DF0F}"/>
          </ac:spMkLst>
        </pc:spChg>
        <pc:spChg chg="add del mod ord">
          <ac:chgData name="Taylor Thurston" userId="10285e41d43c4120" providerId="LiveId" clId="{37113EFA-0766-4CBE-A302-4EC96FF1C84D}" dt="2021-02-01T22:24:49.630" v="3" actId="700"/>
          <ac:spMkLst>
            <pc:docMk/>
            <pc:sldMk cId="2309803323" sldId="268"/>
            <ac:spMk id="12" creationId="{5B8CAA31-9F4B-4958-AAE3-334C787B17B5}"/>
          </ac:spMkLst>
        </pc:spChg>
        <pc:spChg chg="add del mod">
          <ac:chgData name="Taylor Thurston" userId="10285e41d43c4120" providerId="LiveId" clId="{37113EFA-0766-4CBE-A302-4EC96FF1C84D}" dt="2021-02-01T22:24:49.630" v="3" actId="700"/>
          <ac:spMkLst>
            <pc:docMk/>
            <pc:sldMk cId="2309803323" sldId="268"/>
            <ac:spMk id="14" creationId="{ED1E2960-F5E6-4727-AD2B-8D174956B5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Presenting With Confidence</a:t>
            </a:r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Share with the class any ideas and techniques for managing performance anxiety that you found in your video.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dirty="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(embed screenshot of your word cloud here, or exit out to the website)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Presentation Planning Tool</a:t>
            </a:r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You will be creating a plan to help you prepare to manage your nerves before your next presentation.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You can create this in the form of a checklist or some other tool that you can use in the future.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Presentation Planning Guidelines</a:t>
            </a:r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You have the freedom to design this in a way that will be most useful for you.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Consider a timeline of steps or stages (e.g., one week before, one day before, on the day of the speech) or possibly a checklist of preparation priorities.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Be sure to include a balance of inward-facing and outward-facing techniques.</a:t>
            </a:r>
            <a:endParaRPr dirty="0"/>
          </a:p>
          <a:p>
            <a:pPr marL="457200" lvl="0" indent="-3937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5" dirty="0"/>
              <a:t>Your final product must include a minimum of six tips and techniques that you will use to prepare for your </a:t>
            </a:r>
            <a:br>
              <a:rPr lang="en-US" sz="2405" dirty="0"/>
            </a:br>
            <a:r>
              <a:rPr lang="en-US" sz="2405" dirty="0"/>
              <a:t>next presentation.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Video Reflection</a:t>
            </a:r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did you do in this lesson?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So what? Why is this important?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Now what? How will you apply this</a:t>
            </a:r>
            <a:br>
              <a:rPr lang="en-US"/>
            </a:br>
            <a:r>
              <a:rPr lang="en-US"/>
              <a:t>going forward?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47" name="Google Shape;147;p12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50959">
            <a:off x="5961547" y="803448"/>
            <a:ext cx="2459490" cy="318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Presenting With Confidence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457200" marR="34289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405" dirty="0"/>
              <a:t>Speech and Debate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70B7FCB-D642-4DD5-BDC7-08B80FE1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956788-5D7F-496C-B757-89D9EBBD4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127450"/>
          </a:xfrm>
        </p:spPr>
        <p:txBody>
          <a:bodyPr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What does confidence look and feel like?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Is confidence innate or learned?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How can you manage feelings to appear and feel more confident?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12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By the end of this lesson, we will be able to: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Describe what performance anxiety is through the senses.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500" dirty="0"/>
              <a:t>Practice methods of managing performance anxiety.</a:t>
            </a:r>
            <a:endParaRPr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Word Cloud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Consider the following question:</a:t>
            </a:r>
            <a:endParaRPr dirty="0"/>
          </a:p>
          <a:p>
            <a:pPr marL="9144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600" dirty="0"/>
              <a:t>What words come to mind when you think about talking or presenting in front of an audience?</a:t>
            </a:r>
            <a:endParaRPr sz="2600" dirty="0"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accent4"/>
                </a:solidFill>
              </a:rPr>
              <a:t>(embed code here or exit out to the website)</a:t>
            </a:r>
            <a:endParaRPr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Think I’ll Feel…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Consider your feelings in anticipation of sharing your speech in front of your assigned group.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On the handout provided, complete the left-hand column only.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Speech Time!</a:t>
            </a:r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In your groups, take turns presenting your speech.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While you are speaking, try to make a mental note of how you are feeling.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But I Actually Felt…</a:t>
            </a:r>
            <a:endParaRPr dirty="0"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Consider your feelings after sharing your speech in front of your assigned group.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On the handout provided, now complete the right-hand column.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Presenting With Confidence</a:t>
            </a:r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Watch your group’s assigned video, linked below.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Note Catcher handout to collect new ideas that can help you prepare for speaking in front of a group.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-US" sz="2000" dirty="0"/>
              <a:t>Consider techniques that are outward-facing and inward-facing.</a:t>
            </a:r>
            <a:endParaRPr dirty="0"/>
          </a:p>
        </p:txBody>
      </p:sp>
      <p:pic>
        <p:nvPicPr>
          <p:cNvPr id="117" name="Google Shape;117;p8" descr="Video 1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917" y="3609594"/>
            <a:ext cx="1105151" cy="113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" descr="Video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2937" y="3611218"/>
            <a:ext cx="1133856" cy="114785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/>
          <p:nvPr/>
        </p:nvSpPr>
        <p:spPr>
          <a:xfrm>
            <a:off x="3536218" y="4720587"/>
            <a:ext cx="15872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http://bit.ly/2GuwwGi</a:t>
            </a:r>
            <a:endParaRPr/>
          </a:p>
        </p:txBody>
      </p:sp>
      <p:pic>
        <p:nvPicPr>
          <p:cNvPr id="120" name="Google Shape;120;p8" descr="Video 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9662" y="3609594"/>
            <a:ext cx="1141171" cy="11338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"/>
          <p:cNvSpPr txBox="1"/>
          <p:nvPr/>
        </p:nvSpPr>
        <p:spPr>
          <a:xfrm>
            <a:off x="6354653" y="4711470"/>
            <a:ext cx="15311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http://bit.ly/311omi4</a:t>
            </a:r>
            <a:endParaRPr/>
          </a:p>
        </p:txBody>
      </p:sp>
      <p:sp>
        <p:nvSpPr>
          <p:cNvPr id="122" name="Google Shape;122;p8"/>
          <p:cNvSpPr txBox="1"/>
          <p:nvPr/>
        </p:nvSpPr>
        <p:spPr>
          <a:xfrm>
            <a:off x="771860" y="4711471"/>
            <a:ext cx="15712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http://bit.ly/2U6Qb6Y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459</Words>
  <Application>Microsoft Office PowerPoint</Application>
  <PresentationFormat>On-screen Show (16:9)</PresentationFormat>
  <Paragraphs>48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Noto Sans Symbols</vt:lpstr>
      <vt:lpstr>Georgia</vt:lpstr>
      <vt:lpstr>LEARN theme</vt:lpstr>
      <vt:lpstr>LEARN theme</vt:lpstr>
      <vt:lpstr>PowerPoint Presentation</vt:lpstr>
      <vt:lpstr>Presenting With Confidence</vt:lpstr>
      <vt:lpstr>Essential Questions</vt:lpstr>
      <vt:lpstr>Objectives</vt:lpstr>
      <vt:lpstr>Word Cloud</vt:lpstr>
      <vt:lpstr>I Think I’ll Feel…</vt:lpstr>
      <vt:lpstr>Speech Time!</vt:lpstr>
      <vt:lpstr>But I Actually Felt…</vt:lpstr>
      <vt:lpstr>Presenting With Confidence</vt:lpstr>
      <vt:lpstr>Presenting With Confidence</vt:lpstr>
      <vt:lpstr>Presentation Planning Tool</vt:lpstr>
      <vt:lpstr>Presentation Planning Guidelines</vt:lpstr>
      <vt:lpstr>Video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Thurston</dc:creator>
  <cp:lastModifiedBy>Taylor Thurston</cp:lastModifiedBy>
  <cp:revision>1</cp:revision>
  <dcterms:created xsi:type="dcterms:W3CDTF">2021-02-01T22:24:16Z</dcterms:created>
  <dcterms:modified xsi:type="dcterms:W3CDTF">2021-02-02T14:08:40Z</dcterms:modified>
</cp:coreProperties>
</file>