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8" r:id="rId8"/>
    <p:sldId id="267" r:id="rId9"/>
    <p:sldId id="270" r:id="rId10"/>
    <p:sldId id="269" r:id="rId11"/>
    <p:sldId id="272" r:id="rId12"/>
    <p:sldId id="273" r:id="rId13"/>
    <p:sldId id="271" r:id="rId14"/>
    <p:sldId id="274" r:id="rId15"/>
    <p:sldId id="275" r:id="rId16"/>
    <p:sldId id="280" r:id="rId17"/>
    <p:sldId id="281" r:id="rId18"/>
    <p:sldId id="282" r:id="rId19"/>
    <p:sldId id="290" r:id="rId20"/>
    <p:sldId id="276" r:id="rId21"/>
    <p:sldId id="285" r:id="rId22"/>
    <p:sldId id="286" r:id="rId23"/>
    <p:sldId id="287" r:id="rId24"/>
    <p:sldId id="289" r:id="rId25"/>
    <p:sldId id="288" r:id="rId26"/>
    <p:sldId id="266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577D39-C930-4018-B1E7-03EA9C6072B0}" v="4" dt="2021-06-07T14:23:35.675"/>
  </p1510:revLst>
</p1510:revInfo>
</file>

<file path=ppt/tableStyles.xml><?xml version="1.0" encoding="utf-8"?>
<a:tblStyleLst xmlns:a="http://schemas.openxmlformats.org/drawingml/2006/main" def="{4FE1FFAE-C277-41DE-B313-73A80C984298}">
  <a:tblStyle styleId="{4FE1FFAE-C277-41DE-B313-73A80C9842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673" autoAdjust="0"/>
  </p:normalViewPr>
  <p:slideViewPr>
    <p:cSldViewPr snapToGrid="0">
      <p:cViewPr varScale="1">
        <p:scale>
          <a:sx n="88" d="100"/>
          <a:sy n="88" d="100"/>
        </p:scale>
        <p:origin x="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niella M." userId="87fb469b-cd7a-4b12-a1ae-bba5f0610088" providerId="ADAL" clId="{95AA2093-3191-4192-B7BF-E88187282849}"/>
    <pc:docChg chg="undo redo custSel addSld delSld modSld sldOrd">
      <pc:chgData name="Peters, Daniella M." userId="87fb469b-cd7a-4b12-a1ae-bba5f0610088" providerId="ADAL" clId="{95AA2093-3191-4192-B7BF-E88187282849}" dt="2021-06-04T19:01:24.878" v="3873" actId="207"/>
      <pc:docMkLst>
        <pc:docMk/>
      </pc:docMkLst>
      <pc:sldChg chg="modSp mod">
        <pc:chgData name="Peters, Daniella M." userId="87fb469b-cd7a-4b12-a1ae-bba5f0610088" providerId="ADAL" clId="{95AA2093-3191-4192-B7BF-E88187282849}" dt="2021-06-02T22:33:49.762" v="74" actId="20577"/>
        <pc:sldMkLst>
          <pc:docMk/>
          <pc:sldMk cId="0" sldId="259"/>
        </pc:sldMkLst>
        <pc:spChg chg="mod">
          <ac:chgData name="Peters, Daniella M." userId="87fb469b-cd7a-4b12-a1ae-bba5f0610088" providerId="ADAL" clId="{95AA2093-3191-4192-B7BF-E88187282849}" dt="2021-06-02T22:33:49.762" v="74" actId="20577"/>
          <ac:spMkLst>
            <pc:docMk/>
            <pc:sldMk cId="0" sldId="259"/>
            <ac:spMk id="107" creationId="{00000000-0000-0000-0000-000000000000}"/>
          </ac:spMkLst>
        </pc:spChg>
      </pc:sldChg>
      <pc:sldChg chg="addSp modSp mod modNotesTx">
        <pc:chgData name="Peters, Daniella M." userId="87fb469b-cd7a-4b12-a1ae-bba5f0610088" providerId="ADAL" clId="{95AA2093-3191-4192-B7BF-E88187282849}" dt="2021-06-04T16:02:51.618" v="445" actId="113"/>
        <pc:sldMkLst>
          <pc:docMk/>
          <pc:sldMk cId="0" sldId="260"/>
        </pc:sldMkLst>
        <pc:spChg chg="mod">
          <ac:chgData name="Peters, Daniella M." userId="87fb469b-cd7a-4b12-a1ae-bba5f0610088" providerId="ADAL" clId="{95AA2093-3191-4192-B7BF-E88187282849}" dt="2021-06-04T16:02:51.618" v="445" actId="113"/>
          <ac:spMkLst>
            <pc:docMk/>
            <pc:sldMk cId="0" sldId="260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95AA2093-3191-4192-B7BF-E88187282849}" dt="2021-06-02T22:34:58.613" v="95" actId="20577"/>
          <ac:spMkLst>
            <pc:docMk/>
            <pc:sldMk cId="0" sldId="260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95AA2093-3191-4192-B7BF-E88187282849}" dt="2021-06-04T15:12:36.588" v="99" actId="1076"/>
          <ac:picMkLst>
            <pc:docMk/>
            <pc:sldMk cId="0" sldId="260"/>
            <ac:picMk id="4" creationId="{F6F3E6B2-FD5E-4948-916B-D4BA9A9D268E}"/>
          </ac:picMkLst>
        </pc:picChg>
      </pc:sldChg>
      <pc:sldChg chg="del">
        <pc:chgData name="Peters, Daniella M." userId="87fb469b-cd7a-4b12-a1ae-bba5f0610088" providerId="ADAL" clId="{95AA2093-3191-4192-B7BF-E88187282849}" dt="2021-06-04T17:49:58.514" v="2926" actId="2696"/>
        <pc:sldMkLst>
          <pc:docMk/>
          <pc:sldMk cId="0" sldId="261"/>
        </pc:sldMkLst>
      </pc:sldChg>
      <pc:sldChg chg="del">
        <pc:chgData name="Peters, Daniella M." userId="87fb469b-cd7a-4b12-a1ae-bba5f0610088" providerId="ADAL" clId="{95AA2093-3191-4192-B7BF-E88187282849}" dt="2021-06-04T17:49:52.565" v="2924" actId="2696"/>
        <pc:sldMkLst>
          <pc:docMk/>
          <pc:sldMk cId="0" sldId="262"/>
        </pc:sldMkLst>
      </pc:sldChg>
      <pc:sldChg chg="del">
        <pc:chgData name="Peters, Daniella M." userId="87fb469b-cd7a-4b12-a1ae-bba5f0610088" providerId="ADAL" clId="{95AA2093-3191-4192-B7BF-E88187282849}" dt="2021-06-04T17:49:54.246" v="2925" actId="2696"/>
        <pc:sldMkLst>
          <pc:docMk/>
          <pc:sldMk cId="0" sldId="263"/>
        </pc:sldMkLst>
      </pc:sldChg>
      <pc:sldChg chg="del">
        <pc:chgData name="Peters, Daniella M." userId="87fb469b-cd7a-4b12-a1ae-bba5f0610088" providerId="ADAL" clId="{95AA2093-3191-4192-B7BF-E88187282849}" dt="2021-06-04T16:34:11.993" v="926" actId="2696"/>
        <pc:sldMkLst>
          <pc:docMk/>
          <pc:sldMk cId="0" sldId="264"/>
        </pc:sldMkLst>
      </pc:sldChg>
      <pc:sldChg chg="del">
        <pc:chgData name="Peters, Daniella M." userId="87fb469b-cd7a-4b12-a1ae-bba5f0610088" providerId="ADAL" clId="{95AA2093-3191-4192-B7BF-E88187282849}" dt="2021-06-04T16:34:08.862" v="925" actId="2696"/>
        <pc:sldMkLst>
          <pc:docMk/>
          <pc:sldMk cId="0" sldId="265"/>
        </pc:sldMkLst>
      </pc:sldChg>
      <pc:sldChg chg="addSp delSp modSp add mod modNotesTx">
        <pc:chgData name="Peters, Daniella M." userId="87fb469b-cd7a-4b12-a1ae-bba5f0610088" providerId="ADAL" clId="{95AA2093-3191-4192-B7BF-E88187282849}" dt="2021-06-04T19:01:24.878" v="3873" actId="207"/>
        <pc:sldMkLst>
          <pc:docMk/>
          <pc:sldMk cId="843340228" sldId="266"/>
        </pc:sldMkLst>
        <pc:spChg chg="mod">
          <ac:chgData name="Peters, Daniella M." userId="87fb469b-cd7a-4b12-a1ae-bba5f0610088" providerId="ADAL" clId="{95AA2093-3191-4192-B7BF-E88187282849}" dt="2021-06-04T19:01:24.878" v="3873" actId="207"/>
          <ac:spMkLst>
            <pc:docMk/>
            <pc:sldMk cId="843340228" sldId="266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95AA2093-3191-4192-B7BF-E88187282849}" dt="2021-06-04T17:49:45.742" v="2923" actId="20577"/>
          <ac:spMkLst>
            <pc:docMk/>
            <pc:sldMk cId="843340228" sldId="266"/>
            <ac:spMk id="113" creationId="{00000000-0000-0000-0000-000000000000}"/>
          </ac:spMkLst>
        </pc:spChg>
        <pc:picChg chg="add del mod">
          <ac:chgData name="Peters, Daniella M." userId="87fb469b-cd7a-4b12-a1ae-bba5f0610088" providerId="ADAL" clId="{95AA2093-3191-4192-B7BF-E88187282849}" dt="2021-06-04T18:45:02.681" v="3370"/>
          <ac:picMkLst>
            <pc:docMk/>
            <pc:sldMk cId="843340228" sldId="266"/>
            <ac:picMk id="4" creationId="{265D7E96-AB29-42DA-B84F-FEDF34938666}"/>
          </ac:picMkLst>
        </pc:picChg>
      </pc:sldChg>
      <pc:sldChg chg="modSp add mod">
        <pc:chgData name="Peters, Daniella M." userId="87fb469b-cd7a-4b12-a1ae-bba5f0610088" providerId="ADAL" clId="{95AA2093-3191-4192-B7BF-E88187282849}" dt="2021-06-04T16:00:28.625" v="440" actId="20577"/>
        <pc:sldMkLst>
          <pc:docMk/>
          <pc:sldMk cId="3517185831" sldId="267"/>
        </pc:sldMkLst>
        <pc:spChg chg="mod">
          <ac:chgData name="Peters, Daniella M." userId="87fb469b-cd7a-4b12-a1ae-bba5f0610088" providerId="ADAL" clId="{95AA2093-3191-4192-B7BF-E88187282849}" dt="2021-06-04T16:00:28.625" v="440" actId="20577"/>
          <ac:spMkLst>
            <pc:docMk/>
            <pc:sldMk cId="3517185831" sldId="267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95AA2093-3191-4192-B7BF-E88187282849}" dt="2021-06-04T15:46:40.331" v="316" actId="20577"/>
          <ac:spMkLst>
            <pc:docMk/>
            <pc:sldMk cId="3517185831" sldId="267"/>
            <ac:spMk id="113" creationId="{00000000-0000-0000-0000-000000000000}"/>
          </ac:spMkLst>
        </pc:spChg>
      </pc:sldChg>
      <pc:sldChg chg="modSp add mod modNotesTx">
        <pc:chgData name="Peters, Daniella M." userId="87fb469b-cd7a-4b12-a1ae-bba5f0610088" providerId="ADAL" clId="{95AA2093-3191-4192-B7BF-E88187282849}" dt="2021-06-04T16:03:06.774" v="450" actId="113"/>
        <pc:sldMkLst>
          <pc:docMk/>
          <pc:sldMk cId="706426537" sldId="268"/>
        </pc:sldMkLst>
        <pc:spChg chg="mod">
          <ac:chgData name="Peters, Daniella M." userId="87fb469b-cd7a-4b12-a1ae-bba5f0610088" providerId="ADAL" clId="{95AA2093-3191-4192-B7BF-E88187282849}" dt="2021-06-04T16:03:06.774" v="450" actId="113"/>
          <ac:spMkLst>
            <pc:docMk/>
            <pc:sldMk cId="706426537" sldId="268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95AA2093-3191-4192-B7BF-E88187282849}" dt="2021-06-04T15:22:24.929" v="212" actId="20577"/>
          <ac:spMkLst>
            <pc:docMk/>
            <pc:sldMk cId="706426537" sldId="268"/>
            <ac:spMk id="113" creationId="{00000000-0000-0000-0000-000000000000}"/>
          </ac:spMkLst>
        </pc:spChg>
      </pc:sldChg>
      <pc:sldChg chg="addSp modSp add mod modNotesTx">
        <pc:chgData name="Peters, Daniella M." userId="87fb469b-cd7a-4b12-a1ae-bba5f0610088" providerId="ADAL" clId="{95AA2093-3191-4192-B7BF-E88187282849}" dt="2021-06-04T16:22:50.745" v="705"/>
        <pc:sldMkLst>
          <pc:docMk/>
          <pc:sldMk cId="4063931678" sldId="269"/>
        </pc:sldMkLst>
        <pc:spChg chg="mod">
          <ac:chgData name="Peters, Daniella M." userId="87fb469b-cd7a-4b12-a1ae-bba5f0610088" providerId="ADAL" clId="{95AA2093-3191-4192-B7BF-E88187282849}" dt="2021-06-04T16:17:31.295" v="526" actId="20577"/>
          <ac:spMkLst>
            <pc:docMk/>
            <pc:sldMk cId="4063931678" sldId="269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95AA2093-3191-4192-B7BF-E88187282849}" dt="2021-06-04T16:17:51.440" v="528" actId="1076"/>
          <ac:picMkLst>
            <pc:docMk/>
            <pc:sldMk cId="4063931678" sldId="269"/>
            <ac:picMk id="4" creationId="{C4E2BCFC-8210-4143-AE63-CA569F63A89E}"/>
          </ac:picMkLst>
        </pc:picChg>
      </pc:sldChg>
      <pc:sldChg chg="addSp delSp modSp add mod ord modNotesTx">
        <pc:chgData name="Peters, Daniella M." userId="87fb469b-cd7a-4b12-a1ae-bba5f0610088" providerId="ADAL" clId="{95AA2093-3191-4192-B7BF-E88187282849}" dt="2021-06-04T16:12:01.775" v="507" actId="12"/>
        <pc:sldMkLst>
          <pc:docMk/>
          <pc:sldMk cId="3079965379" sldId="270"/>
        </pc:sldMkLst>
        <pc:spChg chg="mod">
          <ac:chgData name="Peters, Daniella M." userId="87fb469b-cd7a-4b12-a1ae-bba5f0610088" providerId="ADAL" clId="{95AA2093-3191-4192-B7BF-E88187282849}" dt="2021-06-04T16:12:01.775" v="507" actId="12"/>
          <ac:spMkLst>
            <pc:docMk/>
            <pc:sldMk cId="3079965379" sldId="270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95AA2093-3191-4192-B7BF-E88187282849}" dt="2021-06-04T15:47:07.155" v="324" actId="20577"/>
          <ac:spMkLst>
            <pc:docMk/>
            <pc:sldMk cId="3079965379" sldId="270"/>
            <ac:spMk id="113" creationId="{00000000-0000-0000-0000-000000000000}"/>
          </ac:spMkLst>
        </pc:spChg>
        <pc:picChg chg="del mod">
          <ac:chgData name="Peters, Daniella M." userId="87fb469b-cd7a-4b12-a1ae-bba5f0610088" providerId="ADAL" clId="{95AA2093-3191-4192-B7BF-E88187282849}" dt="2021-06-04T15:48:14.326" v="331" actId="21"/>
          <ac:picMkLst>
            <pc:docMk/>
            <pc:sldMk cId="3079965379" sldId="270"/>
            <ac:picMk id="4" creationId="{F6F3E6B2-FD5E-4948-916B-D4BA9A9D268E}"/>
          </ac:picMkLst>
        </pc:picChg>
        <pc:picChg chg="add mod ord">
          <ac:chgData name="Peters, Daniella M." userId="87fb469b-cd7a-4b12-a1ae-bba5f0610088" providerId="ADAL" clId="{95AA2093-3191-4192-B7BF-E88187282849}" dt="2021-06-04T15:49:26.624" v="337" actId="688"/>
          <ac:picMkLst>
            <pc:docMk/>
            <pc:sldMk cId="3079965379" sldId="270"/>
            <ac:picMk id="5" creationId="{4A69D49C-D048-444B-A0B3-68D4E5D0154F}"/>
          </ac:picMkLst>
        </pc:picChg>
      </pc:sldChg>
      <pc:sldChg chg="modSp add mod">
        <pc:chgData name="Peters, Daniella M." userId="87fb469b-cd7a-4b12-a1ae-bba5f0610088" providerId="ADAL" clId="{95AA2093-3191-4192-B7BF-E88187282849}" dt="2021-06-04T16:49:18.374" v="1187" actId="20577"/>
        <pc:sldMkLst>
          <pc:docMk/>
          <pc:sldMk cId="215516201" sldId="271"/>
        </pc:sldMkLst>
        <pc:spChg chg="mod">
          <ac:chgData name="Peters, Daniella M." userId="87fb469b-cd7a-4b12-a1ae-bba5f0610088" providerId="ADAL" clId="{95AA2093-3191-4192-B7BF-E88187282849}" dt="2021-06-04T16:49:18.374" v="1187" actId="20577"/>
          <ac:spMkLst>
            <pc:docMk/>
            <pc:sldMk cId="215516201" sldId="271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95AA2093-3191-4192-B7BF-E88187282849}" dt="2021-06-04T16:47:29.532" v="1162" actId="20577"/>
          <ac:spMkLst>
            <pc:docMk/>
            <pc:sldMk cId="215516201" sldId="271"/>
            <ac:spMk id="113" creationId="{00000000-0000-0000-0000-000000000000}"/>
          </ac:spMkLst>
        </pc:spChg>
      </pc:sldChg>
      <pc:sldChg chg="addSp delSp modSp add mod ord modNotesTx">
        <pc:chgData name="Peters, Daniella M." userId="87fb469b-cd7a-4b12-a1ae-bba5f0610088" providerId="ADAL" clId="{95AA2093-3191-4192-B7BF-E88187282849}" dt="2021-06-04T16:32:58.526" v="924" actId="14100"/>
        <pc:sldMkLst>
          <pc:docMk/>
          <pc:sldMk cId="2660161721" sldId="272"/>
        </pc:sldMkLst>
        <pc:spChg chg="mod">
          <ac:chgData name="Peters, Daniella M." userId="87fb469b-cd7a-4b12-a1ae-bba5f0610088" providerId="ADAL" clId="{95AA2093-3191-4192-B7BF-E88187282849}" dt="2021-06-04T16:32:58.526" v="924" actId="14100"/>
          <ac:spMkLst>
            <pc:docMk/>
            <pc:sldMk cId="2660161721" sldId="272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95AA2093-3191-4192-B7BF-E88187282849}" dt="2021-06-04T16:24:12.809" v="720" actId="20577"/>
          <ac:spMkLst>
            <pc:docMk/>
            <pc:sldMk cId="2660161721" sldId="272"/>
            <ac:spMk id="113" creationId="{00000000-0000-0000-0000-000000000000}"/>
          </ac:spMkLst>
        </pc:spChg>
        <pc:picChg chg="del mod">
          <ac:chgData name="Peters, Daniella M." userId="87fb469b-cd7a-4b12-a1ae-bba5f0610088" providerId="ADAL" clId="{95AA2093-3191-4192-B7BF-E88187282849}" dt="2021-06-04T16:26:11.686" v="736" actId="478"/>
          <ac:picMkLst>
            <pc:docMk/>
            <pc:sldMk cId="2660161721" sldId="272"/>
            <ac:picMk id="5" creationId="{4A69D49C-D048-444B-A0B3-68D4E5D0154F}"/>
          </ac:picMkLst>
        </pc:picChg>
        <pc:picChg chg="add mod ord">
          <ac:chgData name="Peters, Daniella M." userId="87fb469b-cd7a-4b12-a1ae-bba5f0610088" providerId="ADAL" clId="{95AA2093-3191-4192-B7BF-E88187282849}" dt="2021-06-04T16:26:09.161" v="735" actId="167"/>
          <ac:picMkLst>
            <pc:docMk/>
            <pc:sldMk cId="2660161721" sldId="272"/>
            <ac:picMk id="6" creationId="{739F093D-3C07-405E-B928-8E99F5616A07}"/>
          </ac:picMkLst>
        </pc:picChg>
      </pc:sldChg>
      <pc:sldChg chg="addSp delSp modSp add mod ord modNotesTx">
        <pc:chgData name="Peters, Daniella M." userId="87fb469b-cd7a-4b12-a1ae-bba5f0610088" providerId="ADAL" clId="{95AA2093-3191-4192-B7BF-E88187282849}" dt="2021-06-04T16:46:03.760" v="1137" actId="20577"/>
        <pc:sldMkLst>
          <pc:docMk/>
          <pc:sldMk cId="3814249087" sldId="273"/>
        </pc:sldMkLst>
        <pc:spChg chg="mod">
          <ac:chgData name="Peters, Daniella M." userId="87fb469b-cd7a-4b12-a1ae-bba5f0610088" providerId="ADAL" clId="{95AA2093-3191-4192-B7BF-E88187282849}" dt="2021-06-04T16:46:03.760" v="1137" actId="20577"/>
          <ac:spMkLst>
            <pc:docMk/>
            <pc:sldMk cId="3814249087" sldId="273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95AA2093-3191-4192-B7BF-E88187282849}" dt="2021-06-04T16:34:48.501" v="946" actId="20577"/>
          <ac:spMkLst>
            <pc:docMk/>
            <pc:sldMk cId="3814249087" sldId="273"/>
            <ac:spMk id="113" creationId="{00000000-0000-0000-0000-000000000000}"/>
          </ac:spMkLst>
        </pc:spChg>
        <pc:picChg chg="del mod">
          <ac:chgData name="Peters, Daniella M." userId="87fb469b-cd7a-4b12-a1ae-bba5f0610088" providerId="ADAL" clId="{95AA2093-3191-4192-B7BF-E88187282849}" dt="2021-06-04T16:36:26.586" v="962" actId="478"/>
          <ac:picMkLst>
            <pc:docMk/>
            <pc:sldMk cId="3814249087" sldId="273"/>
            <ac:picMk id="5" creationId="{4A69D49C-D048-444B-A0B3-68D4E5D0154F}"/>
          </ac:picMkLst>
        </pc:picChg>
        <pc:picChg chg="add mod ord">
          <ac:chgData name="Peters, Daniella M." userId="87fb469b-cd7a-4b12-a1ae-bba5f0610088" providerId="ADAL" clId="{95AA2093-3191-4192-B7BF-E88187282849}" dt="2021-06-04T16:36:24.623" v="961" actId="167"/>
          <ac:picMkLst>
            <pc:docMk/>
            <pc:sldMk cId="3814249087" sldId="273"/>
            <ac:picMk id="6" creationId="{533888BB-8F54-46EC-9563-C5BFA980F763}"/>
          </ac:picMkLst>
        </pc:picChg>
      </pc:sldChg>
      <pc:sldChg chg="addSp modSp add mod modNotesTx">
        <pc:chgData name="Peters, Daniella M." userId="87fb469b-cd7a-4b12-a1ae-bba5f0610088" providerId="ADAL" clId="{95AA2093-3191-4192-B7BF-E88187282849}" dt="2021-06-04T17:08:03.247" v="1323" actId="1076"/>
        <pc:sldMkLst>
          <pc:docMk/>
          <pc:sldMk cId="3191688003" sldId="274"/>
        </pc:sldMkLst>
        <pc:spChg chg="mod">
          <ac:chgData name="Peters, Daniella M." userId="87fb469b-cd7a-4b12-a1ae-bba5f0610088" providerId="ADAL" clId="{95AA2093-3191-4192-B7BF-E88187282849}" dt="2021-06-04T16:53:40.891" v="1219" actId="20577"/>
          <ac:spMkLst>
            <pc:docMk/>
            <pc:sldMk cId="3191688003" sldId="274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95AA2093-3191-4192-B7BF-E88187282849}" dt="2021-06-04T17:08:03.247" v="1323" actId="1076"/>
          <ac:picMkLst>
            <pc:docMk/>
            <pc:sldMk cId="3191688003" sldId="274"/>
            <ac:picMk id="4" creationId="{AF40EE17-F835-4A56-9FF5-DF0BFE16072C}"/>
          </ac:picMkLst>
        </pc:picChg>
      </pc:sldChg>
      <pc:sldChg chg="modSp add mod">
        <pc:chgData name="Peters, Daniella M." userId="87fb469b-cd7a-4b12-a1ae-bba5f0610088" providerId="ADAL" clId="{95AA2093-3191-4192-B7BF-E88187282849}" dt="2021-06-04T17:18:04.250" v="1703" actId="948"/>
        <pc:sldMkLst>
          <pc:docMk/>
          <pc:sldMk cId="1961693196" sldId="275"/>
        </pc:sldMkLst>
        <pc:spChg chg="mod">
          <ac:chgData name="Peters, Daniella M." userId="87fb469b-cd7a-4b12-a1ae-bba5f0610088" providerId="ADAL" clId="{95AA2093-3191-4192-B7BF-E88187282849}" dt="2021-06-04T17:18:04.250" v="1703" actId="948"/>
          <ac:spMkLst>
            <pc:docMk/>
            <pc:sldMk cId="1961693196" sldId="275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95AA2093-3191-4192-B7BF-E88187282849}" dt="2021-06-04T17:06:55.870" v="1319" actId="20577"/>
          <ac:spMkLst>
            <pc:docMk/>
            <pc:sldMk cId="1961693196" sldId="275"/>
            <ac:spMk id="113" creationId="{00000000-0000-0000-0000-000000000000}"/>
          </ac:spMkLst>
        </pc:spChg>
      </pc:sldChg>
      <pc:sldChg chg="addSp modSp add mod modNotesTx">
        <pc:chgData name="Peters, Daniella M." userId="87fb469b-cd7a-4b12-a1ae-bba5f0610088" providerId="ADAL" clId="{95AA2093-3191-4192-B7BF-E88187282849}" dt="2021-06-04T18:57:57.323" v="3863" actId="20577"/>
        <pc:sldMkLst>
          <pc:docMk/>
          <pc:sldMk cId="1779089772" sldId="276"/>
        </pc:sldMkLst>
        <pc:spChg chg="mod">
          <ac:chgData name="Peters, Daniella M." userId="87fb469b-cd7a-4b12-a1ae-bba5f0610088" providerId="ADAL" clId="{95AA2093-3191-4192-B7BF-E88187282849}" dt="2021-06-04T18:57:57.323" v="3863" actId="20577"/>
          <ac:spMkLst>
            <pc:docMk/>
            <pc:sldMk cId="1779089772" sldId="276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95AA2093-3191-4192-B7BF-E88187282849}" dt="2021-06-04T18:43:18.861" v="3361" actId="1076"/>
          <ac:picMkLst>
            <pc:docMk/>
            <pc:sldMk cId="1779089772" sldId="276"/>
            <ac:picMk id="4" creationId="{4D50DA29-0870-4370-A928-F93A67156A34}"/>
          </ac:picMkLst>
        </pc:picChg>
        <pc:picChg chg="add mod">
          <ac:chgData name="Peters, Daniella M." userId="87fb469b-cd7a-4b12-a1ae-bba5f0610088" providerId="ADAL" clId="{95AA2093-3191-4192-B7BF-E88187282849}" dt="2021-06-04T18:43:36.160" v="3363" actId="1076"/>
          <ac:picMkLst>
            <pc:docMk/>
            <pc:sldMk cId="1779089772" sldId="276"/>
            <ac:picMk id="5" creationId="{6091CB64-AC9E-418E-8637-E86A59993A81}"/>
          </ac:picMkLst>
        </pc:picChg>
      </pc:sldChg>
      <pc:sldChg chg="modSp add del mod">
        <pc:chgData name="Peters, Daniella M." userId="87fb469b-cd7a-4b12-a1ae-bba5f0610088" providerId="ADAL" clId="{95AA2093-3191-4192-B7BF-E88187282849}" dt="2021-06-04T17:18:58.298" v="1734" actId="2696"/>
        <pc:sldMkLst>
          <pc:docMk/>
          <pc:sldMk cId="618173391" sldId="277"/>
        </pc:sldMkLst>
        <pc:spChg chg="mod">
          <ac:chgData name="Peters, Daniella M." userId="87fb469b-cd7a-4b12-a1ae-bba5f0610088" providerId="ADAL" clId="{95AA2093-3191-4192-B7BF-E88187282849}" dt="2021-06-04T17:07:01.483" v="1320" actId="20577"/>
          <ac:spMkLst>
            <pc:docMk/>
            <pc:sldMk cId="618173391" sldId="277"/>
            <ac:spMk id="113" creationId="{00000000-0000-0000-0000-000000000000}"/>
          </ac:spMkLst>
        </pc:spChg>
      </pc:sldChg>
      <pc:sldChg chg="modSp add del mod">
        <pc:chgData name="Peters, Daniella M." userId="87fb469b-cd7a-4b12-a1ae-bba5f0610088" providerId="ADAL" clId="{95AA2093-3191-4192-B7BF-E88187282849}" dt="2021-06-04T17:24:52.910" v="2053" actId="2696"/>
        <pc:sldMkLst>
          <pc:docMk/>
          <pc:sldMk cId="4186836689" sldId="278"/>
        </pc:sldMkLst>
        <pc:spChg chg="mod">
          <ac:chgData name="Peters, Daniella M." userId="87fb469b-cd7a-4b12-a1ae-bba5f0610088" providerId="ADAL" clId="{95AA2093-3191-4192-B7BF-E88187282849}" dt="2021-06-04T17:07:06.311" v="1321" actId="20577"/>
          <ac:spMkLst>
            <pc:docMk/>
            <pc:sldMk cId="4186836689" sldId="278"/>
            <ac:spMk id="113" creationId="{00000000-0000-0000-0000-000000000000}"/>
          </ac:spMkLst>
        </pc:spChg>
      </pc:sldChg>
      <pc:sldChg chg="modSp add del mod">
        <pc:chgData name="Peters, Daniella M." userId="87fb469b-cd7a-4b12-a1ae-bba5f0610088" providerId="ADAL" clId="{95AA2093-3191-4192-B7BF-E88187282849}" dt="2021-06-04T17:34:12.889" v="2601" actId="2696"/>
        <pc:sldMkLst>
          <pc:docMk/>
          <pc:sldMk cId="3473216260" sldId="279"/>
        </pc:sldMkLst>
        <pc:spChg chg="mod">
          <ac:chgData name="Peters, Daniella M." userId="87fb469b-cd7a-4b12-a1ae-bba5f0610088" providerId="ADAL" clId="{95AA2093-3191-4192-B7BF-E88187282849}" dt="2021-06-04T17:07:12.510" v="1322" actId="20577"/>
          <ac:spMkLst>
            <pc:docMk/>
            <pc:sldMk cId="3473216260" sldId="279"/>
            <ac:spMk id="113" creationId="{00000000-0000-0000-0000-000000000000}"/>
          </ac:spMkLst>
        </pc:spChg>
      </pc:sldChg>
      <pc:sldChg chg="modSp add mod">
        <pc:chgData name="Peters, Daniella M." userId="87fb469b-cd7a-4b12-a1ae-bba5f0610088" providerId="ADAL" clId="{95AA2093-3191-4192-B7BF-E88187282849}" dt="2021-06-04T17:23:43.525" v="2013" actId="20577"/>
        <pc:sldMkLst>
          <pc:docMk/>
          <pc:sldMk cId="3599557954" sldId="280"/>
        </pc:sldMkLst>
        <pc:spChg chg="mod">
          <ac:chgData name="Peters, Daniella M." userId="87fb469b-cd7a-4b12-a1ae-bba5f0610088" providerId="ADAL" clId="{95AA2093-3191-4192-B7BF-E88187282849}" dt="2021-06-04T17:23:43.525" v="2013" actId="20577"/>
          <ac:spMkLst>
            <pc:docMk/>
            <pc:sldMk cId="3599557954" sldId="280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95AA2093-3191-4192-B7BF-E88187282849}" dt="2021-06-04T17:18:47.140" v="1706" actId="20577"/>
          <ac:spMkLst>
            <pc:docMk/>
            <pc:sldMk cId="3599557954" sldId="280"/>
            <ac:spMk id="113" creationId="{00000000-0000-0000-0000-000000000000}"/>
          </ac:spMkLst>
        </pc:spChg>
      </pc:sldChg>
      <pc:sldChg chg="modSp add mod">
        <pc:chgData name="Peters, Daniella M." userId="87fb469b-cd7a-4b12-a1ae-bba5f0610088" providerId="ADAL" clId="{95AA2093-3191-4192-B7BF-E88187282849}" dt="2021-06-04T17:31:53.345" v="2496" actId="20577"/>
        <pc:sldMkLst>
          <pc:docMk/>
          <pc:sldMk cId="3222384856" sldId="281"/>
        </pc:sldMkLst>
        <pc:spChg chg="mod">
          <ac:chgData name="Peters, Daniella M." userId="87fb469b-cd7a-4b12-a1ae-bba5f0610088" providerId="ADAL" clId="{95AA2093-3191-4192-B7BF-E88187282849}" dt="2021-06-04T17:31:53.345" v="2496" actId="20577"/>
          <ac:spMkLst>
            <pc:docMk/>
            <pc:sldMk cId="3222384856" sldId="281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95AA2093-3191-4192-B7BF-E88187282849}" dt="2021-06-04T17:24:28.449" v="2016" actId="20577"/>
          <ac:spMkLst>
            <pc:docMk/>
            <pc:sldMk cId="3222384856" sldId="281"/>
            <ac:spMk id="113" creationId="{00000000-0000-0000-0000-000000000000}"/>
          </ac:spMkLst>
        </pc:spChg>
      </pc:sldChg>
      <pc:sldChg chg="modSp add mod ord">
        <pc:chgData name="Peters, Daniella M." userId="87fb469b-cd7a-4b12-a1ae-bba5f0610088" providerId="ADAL" clId="{95AA2093-3191-4192-B7BF-E88187282849}" dt="2021-06-04T17:46:18.755" v="2864" actId="948"/>
        <pc:sldMkLst>
          <pc:docMk/>
          <pc:sldMk cId="3315207912" sldId="282"/>
        </pc:sldMkLst>
        <pc:spChg chg="mod">
          <ac:chgData name="Peters, Daniella M." userId="87fb469b-cd7a-4b12-a1ae-bba5f0610088" providerId="ADAL" clId="{95AA2093-3191-4192-B7BF-E88187282849}" dt="2021-06-04T17:46:18.755" v="2864" actId="948"/>
          <ac:spMkLst>
            <pc:docMk/>
            <pc:sldMk cId="3315207912" sldId="282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95AA2093-3191-4192-B7BF-E88187282849}" dt="2021-06-04T17:33:13.078" v="2501" actId="20577"/>
          <ac:spMkLst>
            <pc:docMk/>
            <pc:sldMk cId="3315207912" sldId="282"/>
            <ac:spMk id="113" creationId="{00000000-0000-0000-0000-000000000000}"/>
          </ac:spMkLst>
        </pc:spChg>
      </pc:sldChg>
      <pc:sldChg chg="add del">
        <pc:chgData name="Peters, Daniella M." userId="87fb469b-cd7a-4b12-a1ae-bba5f0610088" providerId="ADAL" clId="{95AA2093-3191-4192-B7BF-E88187282849}" dt="2021-06-04T18:44:38.150" v="3368" actId="2696"/>
        <pc:sldMkLst>
          <pc:docMk/>
          <pc:sldMk cId="2561201815" sldId="283"/>
        </pc:sldMkLst>
      </pc:sldChg>
      <pc:sldChg chg="add ord">
        <pc:chgData name="Peters, Daniella M." userId="87fb469b-cd7a-4b12-a1ae-bba5f0610088" providerId="ADAL" clId="{95AA2093-3191-4192-B7BF-E88187282849}" dt="2021-06-04T17:47:34.287" v="2868"/>
        <pc:sldMkLst>
          <pc:docMk/>
          <pc:sldMk cId="198697310" sldId="284"/>
        </pc:sldMkLst>
      </pc:sldChg>
      <pc:sldChg chg="addSp delSp modSp add mod modNotesTx">
        <pc:chgData name="Peters, Daniella M." userId="87fb469b-cd7a-4b12-a1ae-bba5f0610088" providerId="ADAL" clId="{95AA2093-3191-4192-B7BF-E88187282849}" dt="2021-06-04T18:53:49.808" v="3771" actId="20577"/>
        <pc:sldMkLst>
          <pc:docMk/>
          <pc:sldMk cId="3484148180" sldId="285"/>
        </pc:sldMkLst>
        <pc:picChg chg="add del mod">
          <ac:chgData name="Peters, Daniella M." userId="87fb469b-cd7a-4b12-a1ae-bba5f0610088" providerId="ADAL" clId="{95AA2093-3191-4192-B7BF-E88187282849}" dt="2021-06-04T18:23:43.653" v="3193" actId="14100"/>
          <ac:picMkLst>
            <pc:docMk/>
            <pc:sldMk cId="3484148180" sldId="285"/>
            <ac:picMk id="4" creationId="{BE9DA318-FE81-473D-A738-4D5B12F1BB22}"/>
          </ac:picMkLst>
        </pc:picChg>
        <pc:picChg chg="add mod">
          <ac:chgData name="Peters, Daniella M." userId="87fb469b-cd7a-4b12-a1ae-bba5f0610088" providerId="ADAL" clId="{95AA2093-3191-4192-B7BF-E88187282849}" dt="2021-06-04T18:23:45.371" v="3195" actId="14100"/>
          <ac:picMkLst>
            <pc:docMk/>
            <pc:sldMk cId="3484148180" sldId="285"/>
            <ac:picMk id="5" creationId="{DB9B5DF2-3136-4303-8C76-98DCD2C1171A}"/>
          </ac:picMkLst>
        </pc:picChg>
      </pc:sldChg>
      <pc:sldChg chg="addSp delSp modSp add mod modNotesTx">
        <pc:chgData name="Peters, Daniella M." userId="87fb469b-cd7a-4b12-a1ae-bba5f0610088" providerId="ADAL" clId="{95AA2093-3191-4192-B7BF-E88187282849}" dt="2021-06-04T18:36:52.347" v="3334" actId="1076"/>
        <pc:sldMkLst>
          <pc:docMk/>
          <pc:sldMk cId="2742163673" sldId="286"/>
        </pc:sldMkLst>
        <pc:grpChg chg="add del mod">
          <ac:chgData name="Peters, Daniella M." userId="87fb469b-cd7a-4b12-a1ae-bba5f0610088" providerId="ADAL" clId="{95AA2093-3191-4192-B7BF-E88187282849}" dt="2021-06-04T18:34:37.918" v="3314" actId="165"/>
          <ac:grpSpMkLst>
            <pc:docMk/>
            <pc:sldMk cId="2742163673" sldId="286"/>
            <ac:grpSpMk id="2" creationId="{E495F6E9-6257-43D1-B0DA-A800ECCC36E8}"/>
          </ac:grpSpMkLst>
        </pc:grpChg>
        <pc:picChg chg="add mod topLvl">
          <ac:chgData name="Peters, Daniella M." userId="87fb469b-cd7a-4b12-a1ae-bba5f0610088" providerId="ADAL" clId="{95AA2093-3191-4192-B7BF-E88187282849}" dt="2021-06-04T18:36:50.761" v="3333" actId="1076"/>
          <ac:picMkLst>
            <pc:docMk/>
            <pc:sldMk cId="2742163673" sldId="286"/>
            <ac:picMk id="4" creationId="{84EF0685-1DCF-400B-844A-83501E683758}"/>
          </ac:picMkLst>
        </pc:picChg>
        <pc:picChg chg="add mod topLvl">
          <ac:chgData name="Peters, Daniella M." userId="87fb469b-cd7a-4b12-a1ae-bba5f0610088" providerId="ADAL" clId="{95AA2093-3191-4192-B7BF-E88187282849}" dt="2021-06-04T18:36:41.464" v="3331" actId="1076"/>
          <ac:picMkLst>
            <pc:docMk/>
            <pc:sldMk cId="2742163673" sldId="286"/>
            <ac:picMk id="5" creationId="{034EA833-4EA7-4095-8EB6-B889074C187D}"/>
          </ac:picMkLst>
        </pc:picChg>
        <pc:picChg chg="add mod topLvl">
          <ac:chgData name="Peters, Daniella M." userId="87fb469b-cd7a-4b12-a1ae-bba5f0610088" providerId="ADAL" clId="{95AA2093-3191-4192-B7BF-E88187282849}" dt="2021-06-04T18:36:52.347" v="3334" actId="1076"/>
          <ac:picMkLst>
            <pc:docMk/>
            <pc:sldMk cId="2742163673" sldId="286"/>
            <ac:picMk id="6" creationId="{A6380B3A-7F6C-435D-A453-12E50F55AAE8}"/>
          </ac:picMkLst>
        </pc:picChg>
      </pc:sldChg>
      <pc:sldChg chg="addSp modSp add mod modNotesTx">
        <pc:chgData name="Peters, Daniella M." userId="87fb469b-cd7a-4b12-a1ae-bba5f0610088" providerId="ADAL" clId="{95AA2093-3191-4192-B7BF-E88187282849}" dt="2021-06-04T18:48:29.950" v="3640" actId="20577"/>
        <pc:sldMkLst>
          <pc:docMk/>
          <pc:sldMk cId="4115159801" sldId="287"/>
        </pc:sldMkLst>
        <pc:picChg chg="add mod">
          <ac:chgData name="Peters, Daniella M." userId="87fb469b-cd7a-4b12-a1ae-bba5f0610088" providerId="ADAL" clId="{95AA2093-3191-4192-B7BF-E88187282849}" dt="2021-06-04T18:44:27.864" v="3366" actId="1076"/>
          <ac:picMkLst>
            <pc:docMk/>
            <pc:sldMk cId="4115159801" sldId="287"/>
            <ac:picMk id="4" creationId="{AC3A6D2C-A1AF-4F14-A093-B89A73D0F587}"/>
          </ac:picMkLst>
        </pc:picChg>
      </pc:sldChg>
      <pc:sldChg chg="addSp modSp add mod modNotesTx">
        <pc:chgData name="Peters, Daniella M." userId="87fb469b-cd7a-4b12-a1ae-bba5f0610088" providerId="ADAL" clId="{95AA2093-3191-4192-B7BF-E88187282849}" dt="2021-06-04T18:58:14.472" v="3870" actId="20577"/>
        <pc:sldMkLst>
          <pc:docMk/>
          <pc:sldMk cId="646559226" sldId="288"/>
        </pc:sldMkLst>
        <pc:spChg chg="mod">
          <ac:chgData name="Peters, Daniella M." userId="87fb469b-cd7a-4b12-a1ae-bba5f0610088" providerId="ADAL" clId="{95AA2093-3191-4192-B7BF-E88187282849}" dt="2021-06-04T18:58:14.472" v="3870" actId="20577"/>
          <ac:spMkLst>
            <pc:docMk/>
            <pc:sldMk cId="646559226" sldId="288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95AA2093-3191-4192-B7BF-E88187282849}" dt="2021-06-04T18:46:53.073" v="3381" actId="1076"/>
          <ac:picMkLst>
            <pc:docMk/>
            <pc:sldMk cId="646559226" sldId="288"/>
            <ac:picMk id="4" creationId="{F50AE818-CD50-49DB-A46C-22E2AEB2105A}"/>
          </ac:picMkLst>
        </pc:picChg>
      </pc:sldChg>
      <pc:sldChg chg="addSp modSp add del mod ord modNotesTx">
        <pc:chgData name="Peters, Daniella M." userId="87fb469b-cd7a-4b12-a1ae-bba5f0610088" providerId="ADAL" clId="{95AA2093-3191-4192-B7BF-E88187282849}" dt="2021-06-04T18:58:26.774" v="3872"/>
        <pc:sldMkLst>
          <pc:docMk/>
          <pc:sldMk cId="1700112203" sldId="289"/>
        </pc:sldMkLst>
        <pc:picChg chg="add mod modCrop">
          <ac:chgData name="Peters, Daniella M." userId="87fb469b-cd7a-4b12-a1ae-bba5f0610088" providerId="ADAL" clId="{95AA2093-3191-4192-B7BF-E88187282849}" dt="2021-06-04T18:51:55.347" v="3692" actId="1076"/>
          <ac:picMkLst>
            <pc:docMk/>
            <pc:sldMk cId="1700112203" sldId="289"/>
            <ac:picMk id="4" creationId="{995DC4D7-C9D6-44A6-AF15-DA37A8ECD1FF}"/>
          </ac:picMkLst>
        </pc:picChg>
      </pc:sldChg>
      <pc:sldMasterChg chg="delSldLayout">
        <pc:chgData name="Peters, Daniella M." userId="87fb469b-cd7a-4b12-a1ae-bba5f0610088" providerId="ADAL" clId="{95AA2093-3191-4192-B7BF-E88187282849}" dt="2021-06-04T17:49:54.246" v="2925" actId="2696"/>
        <pc:sldMasterMkLst>
          <pc:docMk/>
          <pc:sldMasterMk cId="0" sldId="2147483667"/>
        </pc:sldMasterMkLst>
        <pc:sldLayoutChg chg="del">
          <pc:chgData name="Peters, Daniella M." userId="87fb469b-cd7a-4b12-a1ae-bba5f0610088" providerId="ADAL" clId="{95AA2093-3191-4192-B7BF-E88187282849}" dt="2021-06-04T17:49:54.246" v="2925" actId="2696"/>
          <pc:sldLayoutMkLst>
            <pc:docMk/>
            <pc:sldMasterMk cId="0" sldId="2147483667"/>
            <pc:sldLayoutMk cId="0" sldId="2147483650"/>
          </pc:sldLayoutMkLst>
        </pc:sldLayoutChg>
        <pc:sldLayoutChg chg="del">
          <pc:chgData name="Peters, Daniella M." userId="87fb469b-cd7a-4b12-a1ae-bba5f0610088" providerId="ADAL" clId="{95AA2093-3191-4192-B7BF-E88187282849}" dt="2021-06-04T16:34:11.993" v="926" actId="2696"/>
          <pc:sldLayoutMkLst>
            <pc:docMk/>
            <pc:sldMasterMk cId="0" sldId="2147483667"/>
            <pc:sldLayoutMk cId="0" sldId="2147483651"/>
          </pc:sldLayoutMkLst>
        </pc:sldLayoutChg>
        <pc:sldLayoutChg chg="del">
          <pc:chgData name="Peters, Daniella M." userId="87fb469b-cd7a-4b12-a1ae-bba5f0610088" providerId="ADAL" clId="{95AA2093-3191-4192-B7BF-E88187282849}" dt="2021-06-04T16:34:08.862" v="925" actId="2696"/>
          <pc:sldLayoutMkLst>
            <pc:docMk/>
            <pc:sldMasterMk cId="0" sldId="2147483667"/>
            <pc:sldLayoutMk cId="0" sldId="2147483652"/>
          </pc:sldLayoutMkLst>
        </pc:sldLayoutChg>
      </pc:sldMasterChg>
    </pc:docChg>
  </pc:docChgLst>
  <pc:docChgLst>
    <pc:chgData name="Peters, Daniella M." userId="87fb469b-cd7a-4b12-a1ae-bba5f0610088" providerId="ADAL" clId="{A7577D39-C930-4018-B1E7-03EA9C6072B0}"/>
    <pc:docChg chg="undo custSel addSld delSld modSld sldOrd">
      <pc:chgData name="Peters, Daniella M." userId="87fb469b-cd7a-4b12-a1ae-bba5f0610088" providerId="ADAL" clId="{A7577D39-C930-4018-B1E7-03EA9C6072B0}" dt="2021-06-14T14:16:10.324" v="411" actId="20577"/>
      <pc:docMkLst>
        <pc:docMk/>
      </pc:docMkLst>
      <pc:sldChg chg="modSp mod">
        <pc:chgData name="Peters, Daniella M." userId="87fb469b-cd7a-4b12-a1ae-bba5f0610088" providerId="ADAL" clId="{A7577D39-C930-4018-B1E7-03EA9C6072B0}" dt="2021-06-07T21:19:35.996" v="359" actId="20577"/>
        <pc:sldMkLst>
          <pc:docMk/>
          <pc:sldMk cId="0" sldId="258"/>
        </pc:sldMkLst>
        <pc:spChg chg="mod">
          <ac:chgData name="Peters, Daniella M." userId="87fb469b-cd7a-4b12-a1ae-bba5f0610088" providerId="ADAL" clId="{A7577D39-C930-4018-B1E7-03EA9C6072B0}" dt="2021-06-07T21:19:35.996" v="359" actId="20577"/>
          <ac:spMkLst>
            <pc:docMk/>
            <pc:sldMk cId="0" sldId="258"/>
            <ac:spMk id="101" creationId="{00000000-0000-0000-0000-000000000000}"/>
          </ac:spMkLst>
        </pc:spChg>
      </pc:sldChg>
      <pc:sldChg chg="modSp mod">
        <pc:chgData name="Peters, Daniella M." userId="87fb469b-cd7a-4b12-a1ae-bba5f0610088" providerId="ADAL" clId="{A7577D39-C930-4018-B1E7-03EA9C6072B0}" dt="2021-06-07T15:39:07.773" v="85" actId="20577"/>
        <pc:sldMkLst>
          <pc:docMk/>
          <pc:sldMk cId="0" sldId="260"/>
        </pc:sldMkLst>
        <pc:spChg chg="mod">
          <ac:chgData name="Peters, Daniella M." userId="87fb469b-cd7a-4b12-a1ae-bba5f0610088" providerId="ADAL" clId="{A7577D39-C930-4018-B1E7-03EA9C6072B0}" dt="2021-06-07T15:39:07.773" v="85" actId="20577"/>
          <ac:spMkLst>
            <pc:docMk/>
            <pc:sldMk cId="0" sldId="260"/>
            <ac:spMk id="112" creationId="{00000000-0000-0000-0000-000000000000}"/>
          </ac:spMkLst>
        </pc:spChg>
      </pc:sldChg>
      <pc:sldChg chg="modSp mod modNotesTx">
        <pc:chgData name="Peters, Daniella M." userId="87fb469b-cd7a-4b12-a1ae-bba5f0610088" providerId="ADAL" clId="{A7577D39-C930-4018-B1E7-03EA9C6072B0}" dt="2021-06-14T14:16:10.324" v="411" actId="20577"/>
        <pc:sldMkLst>
          <pc:docMk/>
          <pc:sldMk cId="843340228" sldId="266"/>
        </pc:sldMkLst>
        <pc:spChg chg="mod">
          <ac:chgData name="Peters, Daniella M." userId="87fb469b-cd7a-4b12-a1ae-bba5f0610088" providerId="ADAL" clId="{A7577D39-C930-4018-B1E7-03EA9C6072B0}" dt="2021-06-08T14:25:04.427" v="397" actId="20577"/>
          <ac:spMkLst>
            <pc:docMk/>
            <pc:sldMk cId="843340228" sldId="266"/>
            <ac:spMk id="112" creationId="{00000000-0000-0000-0000-000000000000}"/>
          </ac:spMkLst>
        </pc:spChg>
      </pc:sldChg>
      <pc:sldChg chg="modSp mod modNotesTx">
        <pc:chgData name="Peters, Daniella M." userId="87fb469b-cd7a-4b12-a1ae-bba5f0610088" providerId="ADAL" clId="{A7577D39-C930-4018-B1E7-03EA9C6072B0}" dt="2021-06-07T15:53:15.538" v="114" actId="20577"/>
        <pc:sldMkLst>
          <pc:docMk/>
          <pc:sldMk cId="706426537" sldId="268"/>
        </pc:sldMkLst>
        <pc:spChg chg="mod">
          <ac:chgData name="Peters, Daniella M." userId="87fb469b-cd7a-4b12-a1ae-bba5f0610088" providerId="ADAL" clId="{A7577D39-C930-4018-B1E7-03EA9C6072B0}" dt="2021-06-07T15:53:15.538" v="114" actId="20577"/>
          <ac:spMkLst>
            <pc:docMk/>
            <pc:sldMk cId="706426537" sldId="268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A7577D39-C930-4018-B1E7-03EA9C6072B0}" dt="2021-06-07T15:46:14.747" v="92" actId="20577"/>
          <ac:spMkLst>
            <pc:docMk/>
            <pc:sldMk cId="706426537" sldId="268"/>
            <ac:spMk id="113" creationId="{00000000-0000-0000-0000-000000000000}"/>
          </ac:spMkLst>
        </pc:spChg>
      </pc:sldChg>
      <pc:sldChg chg="modSp mod">
        <pc:chgData name="Peters, Daniella M." userId="87fb469b-cd7a-4b12-a1ae-bba5f0610088" providerId="ADAL" clId="{A7577D39-C930-4018-B1E7-03EA9C6072B0}" dt="2021-06-07T15:57:46.191" v="116" actId="20577"/>
        <pc:sldMkLst>
          <pc:docMk/>
          <pc:sldMk cId="4063931678" sldId="269"/>
        </pc:sldMkLst>
        <pc:spChg chg="mod">
          <ac:chgData name="Peters, Daniella M." userId="87fb469b-cd7a-4b12-a1ae-bba5f0610088" providerId="ADAL" clId="{A7577D39-C930-4018-B1E7-03EA9C6072B0}" dt="2021-06-07T15:57:46.191" v="116" actId="20577"/>
          <ac:spMkLst>
            <pc:docMk/>
            <pc:sldMk cId="4063931678" sldId="269"/>
            <ac:spMk id="113" creationId="{00000000-0000-0000-0000-000000000000}"/>
          </ac:spMkLst>
        </pc:spChg>
      </pc:sldChg>
      <pc:sldChg chg="modSp mod">
        <pc:chgData name="Peters, Daniella M." userId="87fb469b-cd7a-4b12-a1ae-bba5f0610088" providerId="ADAL" clId="{A7577D39-C930-4018-B1E7-03EA9C6072B0}" dt="2021-06-07T20:19:41.573" v="332" actId="14100"/>
        <pc:sldMkLst>
          <pc:docMk/>
          <pc:sldMk cId="3079965379" sldId="270"/>
        </pc:sldMkLst>
        <pc:spChg chg="mod">
          <ac:chgData name="Peters, Daniella M." userId="87fb469b-cd7a-4b12-a1ae-bba5f0610088" providerId="ADAL" clId="{A7577D39-C930-4018-B1E7-03EA9C6072B0}" dt="2021-06-07T20:19:41.573" v="332" actId="14100"/>
          <ac:spMkLst>
            <pc:docMk/>
            <pc:sldMk cId="3079965379" sldId="270"/>
            <ac:spMk id="112" creationId="{00000000-0000-0000-0000-000000000000}"/>
          </ac:spMkLst>
        </pc:spChg>
      </pc:sldChg>
      <pc:sldChg chg="modSp mod">
        <pc:chgData name="Peters, Daniella M." userId="87fb469b-cd7a-4b12-a1ae-bba5f0610088" providerId="ADAL" clId="{A7577D39-C930-4018-B1E7-03EA9C6072B0}" dt="2021-06-07T21:53:16.326" v="377" actId="20577"/>
        <pc:sldMkLst>
          <pc:docMk/>
          <pc:sldMk cId="215516201" sldId="271"/>
        </pc:sldMkLst>
        <pc:spChg chg="mod">
          <ac:chgData name="Peters, Daniella M." userId="87fb469b-cd7a-4b12-a1ae-bba5f0610088" providerId="ADAL" clId="{A7577D39-C930-4018-B1E7-03EA9C6072B0}" dt="2021-06-07T21:53:16.326" v="377" actId="20577"/>
          <ac:spMkLst>
            <pc:docMk/>
            <pc:sldMk cId="215516201" sldId="271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A7577D39-C930-4018-B1E7-03EA9C6072B0}" dt="2021-06-07T15:57:55.128" v="118" actId="20577"/>
          <ac:spMkLst>
            <pc:docMk/>
            <pc:sldMk cId="215516201" sldId="271"/>
            <ac:spMk id="113" creationId="{00000000-0000-0000-0000-000000000000}"/>
          </ac:spMkLst>
        </pc:spChg>
      </pc:sldChg>
      <pc:sldChg chg="modSp mod modNotesTx">
        <pc:chgData name="Peters, Daniella M." userId="87fb469b-cd7a-4b12-a1ae-bba5f0610088" providerId="ADAL" clId="{A7577D39-C930-4018-B1E7-03EA9C6072B0}" dt="2021-06-14T14:15:36.012" v="399" actId="20577"/>
        <pc:sldMkLst>
          <pc:docMk/>
          <pc:sldMk cId="1779089772" sldId="276"/>
        </pc:sldMkLst>
        <pc:spChg chg="mod">
          <ac:chgData name="Peters, Daniella M." userId="87fb469b-cd7a-4b12-a1ae-bba5f0610088" providerId="ADAL" clId="{A7577D39-C930-4018-B1E7-03EA9C6072B0}" dt="2021-06-14T14:15:36.012" v="399" actId="20577"/>
          <ac:spMkLst>
            <pc:docMk/>
            <pc:sldMk cId="1779089772" sldId="276"/>
            <ac:spMk id="113" creationId="{00000000-0000-0000-0000-000000000000}"/>
          </ac:spMkLst>
        </pc:spChg>
        <pc:picChg chg="mod">
          <ac:chgData name="Peters, Daniella M." userId="87fb469b-cd7a-4b12-a1ae-bba5f0610088" providerId="ADAL" clId="{A7577D39-C930-4018-B1E7-03EA9C6072B0}" dt="2021-06-07T14:21:41.464" v="49" actId="1076"/>
          <ac:picMkLst>
            <pc:docMk/>
            <pc:sldMk cId="1779089772" sldId="276"/>
            <ac:picMk id="4" creationId="{4D50DA29-0870-4370-A928-F93A67156A34}"/>
          </ac:picMkLst>
        </pc:picChg>
      </pc:sldChg>
      <pc:sldChg chg="modSp del mod">
        <pc:chgData name="Peters, Daniella M." userId="87fb469b-cd7a-4b12-a1ae-bba5f0610088" providerId="ADAL" clId="{A7577D39-C930-4018-B1E7-03EA9C6072B0}" dt="2021-06-07T21:20:25.559" v="363" actId="2696"/>
        <pc:sldMkLst>
          <pc:docMk/>
          <pc:sldMk cId="198697310" sldId="284"/>
        </pc:sldMkLst>
        <pc:spChg chg="mod">
          <ac:chgData name="Peters, Daniella M." userId="87fb469b-cd7a-4b12-a1ae-bba5f0610088" providerId="ADAL" clId="{A7577D39-C930-4018-B1E7-03EA9C6072B0}" dt="2021-06-07T16:42:11.875" v="121" actId="20577"/>
          <ac:spMkLst>
            <pc:docMk/>
            <pc:sldMk cId="198697310" sldId="284"/>
            <ac:spMk id="101" creationId="{00000000-0000-0000-0000-000000000000}"/>
          </ac:spMkLst>
        </pc:spChg>
      </pc:sldChg>
      <pc:sldChg chg="modSp mod modNotesTx">
        <pc:chgData name="Peters, Daniella M." userId="87fb469b-cd7a-4b12-a1ae-bba5f0610088" providerId="ADAL" clId="{A7577D39-C930-4018-B1E7-03EA9C6072B0}" dt="2021-06-14T14:15:40.230" v="401" actId="20577"/>
        <pc:sldMkLst>
          <pc:docMk/>
          <pc:sldMk cId="3484148180" sldId="285"/>
        </pc:sldMkLst>
        <pc:spChg chg="mod">
          <ac:chgData name="Peters, Daniella M." userId="87fb469b-cd7a-4b12-a1ae-bba5f0610088" providerId="ADAL" clId="{A7577D39-C930-4018-B1E7-03EA9C6072B0}" dt="2021-06-14T14:15:40.230" v="401" actId="20577"/>
          <ac:spMkLst>
            <pc:docMk/>
            <pc:sldMk cId="3484148180" sldId="285"/>
            <ac:spMk id="113" creationId="{00000000-0000-0000-0000-000000000000}"/>
          </ac:spMkLst>
        </pc:spChg>
        <pc:picChg chg="mod">
          <ac:chgData name="Peters, Daniella M." userId="87fb469b-cd7a-4b12-a1ae-bba5f0610088" providerId="ADAL" clId="{A7577D39-C930-4018-B1E7-03EA9C6072B0}" dt="2021-06-07T14:21:08.658" v="46" actId="14100"/>
          <ac:picMkLst>
            <pc:docMk/>
            <pc:sldMk cId="3484148180" sldId="285"/>
            <ac:picMk id="4" creationId="{BE9DA318-FE81-473D-A738-4D5B12F1BB22}"/>
          </ac:picMkLst>
        </pc:picChg>
        <pc:picChg chg="mod">
          <ac:chgData name="Peters, Daniella M." userId="87fb469b-cd7a-4b12-a1ae-bba5f0610088" providerId="ADAL" clId="{A7577D39-C930-4018-B1E7-03EA9C6072B0}" dt="2021-06-07T14:21:12.746" v="47" actId="14100"/>
          <ac:picMkLst>
            <pc:docMk/>
            <pc:sldMk cId="3484148180" sldId="285"/>
            <ac:picMk id="5" creationId="{DB9B5DF2-3136-4303-8C76-98DCD2C1171A}"/>
          </ac:picMkLst>
        </pc:picChg>
      </pc:sldChg>
      <pc:sldChg chg="modSp mod modNotesTx">
        <pc:chgData name="Peters, Daniella M." userId="87fb469b-cd7a-4b12-a1ae-bba5f0610088" providerId="ADAL" clId="{A7577D39-C930-4018-B1E7-03EA9C6072B0}" dt="2021-06-14T14:15:46.229" v="403" actId="20577"/>
        <pc:sldMkLst>
          <pc:docMk/>
          <pc:sldMk cId="2742163673" sldId="286"/>
        </pc:sldMkLst>
        <pc:spChg chg="mod">
          <ac:chgData name="Peters, Daniella M." userId="87fb469b-cd7a-4b12-a1ae-bba5f0610088" providerId="ADAL" clId="{A7577D39-C930-4018-B1E7-03EA9C6072B0}" dt="2021-06-14T14:15:46.229" v="403" actId="20577"/>
          <ac:spMkLst>
            <pc:docMk/>
            <pc:sldMk cId="2742163673" sldId="286"/>
            <ac:spMk id="113" creationId="{00000000-0000-0000-0000-000000000000}"/>
          </ac:spMkLst>
        </pc:spChg>
        <pc:picChg chg="mod">
          <ac:chgData name="Peters, Daniella M." userId="87fb469b-cd7a-4b12-a1ae-bba5f0610088" providerId="ADAL" clId="{A7577D39-C930-4018-B1E7-03EA9C6072B0}" dt="2021-06-07T14:22:39.854" v="53" actId="1076"/>
          <ac:picMkLst>
            <pc:docMk/>
            <pc:sldMk cId="2742163673" sldId="286"/>
            <ac:picMk id="4" creationId="{84EF0685-1DCF-400B-844A-83501E683758}"/>
          </ac:picMkLst>
        </pc:picChg>
        <pc:picChg chg="mod">
          <ac:chgData name="Peters, Daniella M." userId="87fb469b-cd7a-4b12-a1ae-bba5f0610088" providerId="ADAL" clId="{A7577D39-C930-4018-B1E7-03EA9C6072B0}" dt="2021-06-07T14:22:30.804" v="51" actId="14100"/>
          <ac:picMkLst>
            <pc:docMk/>
            <pc:sldMk cId="2742163673" sldId="286"/>
            <ac:picMk id="5" creationId="{034EA833-4EA7-4095-8EB6-B889074C187D}"/>
          </ac:picMkLst>
        </pc:picChg>
        <pc:picChg chg="mod">
          <ac:chgData name="Peters, Daniella M." userId="87fb469b-cd7a-4b12-a1ae-bba5f0610088" providerId="ADAL" clId="{A7577D39-C930-4018-B1E7-03EA9C6072B0}" dt="2021-06-07T14:22:27.455" v="50" actId="14100"/>
          <ac:picMkLst>
            <pc:docMk/>
            <pc:sldMk cId="2742163673" sldId="286"/>
            <ac:picMk id="6" creationId="{A6380B3A-7F6C-435D-A453-12E50F55AAE8}"/>
          </ac:picMkLst>
        </pc:picChg>
      </pc:sldChg>
      <pc:sldChg chg="modSp mod">
        <pc:chgData name="Peters, Daniella M." userId="87fb469b-cd7a-4b12-a1ae-bba5f0610088" providerId="ADAL" clId="{A7577D39-C930-4018-B1E7-03EA9C6072B0}" dt="2021-06-14T14:15:51.796" v="405" actId="20577"/>
        <pc:sldMkLst>
          <pc:docMk/>
          <pc:sldMk cId="4115159801" sldId="287"/>
        </pc:sldMkLst>
        <pc:spChg chg="mod">
          <ac:chgData name="Peters, Daniella M." userId="87fb469b-cd7a-4b12-a1ae-bba5f0610088" providerId="ADAL" clId="{A7577D39-C930-4018-B1E7-03EA9C6072B0}" dt="2021-06-14T14:15:51.796" v="405" actId="20577"/>
          <ac:spMkLst>
            <pc:docMk/>
            <pc:sldMk cId="4115159801" sldId="287"/>
            <ac:spMk id="113" creationId="{00000000-0000-0000-0000-000000000000}"/>
          </ac:spMkLst>
        </pc:spChg>
        <pc:picChg chg="mod">
          <ac:chgData name="Peters, Daniella M." userId="87fb469b-cd7a-4b12-a1ae-bba5f0610088" providerId="ADAL" clId="{A7577D39-C930-4018-B1E7-03EA9C6072B0}" dt="2021-06-07T14:23:12.186" v="55" actId="1076"/>
          <ac:picMkLst>
            <pc:docMk/>
            <pc:sldMk cId="4115159801" sldId="287"/>
            <ac:picMk id="4" creationId="{AC3A6D2C-A1AF-4F14-A093-B89A73D0F587}"/>
          </ac:picMkLst>
        </pc:picChg>
      </pc:sldChg>
      <pc:sldChg chg="modSp mod">
        <pc:chgData name="Peters, Daniella M." userId="87fb469b-cd7a-4b12-a1ae-bba5f0610088" providerId="ADAL" clId="{A7577D39-C930-4018-B1E7-03EA9C6072B0}" dt="2021-06-14T14:16:00.543" v="409" actId="20577"/>
        <pc:sldMkLst>
          <pc:docMk/>
          <pc:sldMk cId="646559226" sldId="288"/>
        </pc:sldMkLst>
        <pc:spChg chg="mod">
          <ac:chgData name="Peters, Daniella M." userId="87fb469b-cd7a-4b12-a1ae-bba5f0610088" providerId="ADAL" clId="{A7577D39-C930-4018-B1E7-03EA9C6072B0}" dt="2021-06-14T14:16:00.543" v="409" actId="20577"/>
          <ac:spMkLst>
            <pc:docMk/>
            <pc:sldMk cId="646559226" sldId="288"/>
            <ac:spMk id="113" creationId="{00000000-0000-0000-0000-000000000000}"/>
          </ac:spMkLst>
        </pc:spChg>
        <pc:picChg chg="mod">
          <ac:chgData name="Peters, Daniella M." userId="87fb469b-cd7a-4b12-a1ae-bba5f0610088" providerId="ADAL" clId="{A7577D39-C930-4018-B1E7-03EA9C6072B0}" dt="2021-06-07T14:24:11.298" v="62" actId="1076"/>
          <ac:picMkLst>
            <pc:docMk/>
            <pc:sldMk cId="646559226" sldId="288"/>
            <ac:picMk id="4" creationId="{F50AE818-CD50-49DB-A46C-22E2AEB2105A}"/>
          </ac:picMkLst>
        </pc:picChg>
      </pc:sldChg>
      <pc:sldChg chg="modSp mod">
        <pc:chgData name="Peters, Daniella M." userId="87fb469b-cd7a-4b12-a1ae-bba5f0610088" providerId="ADAL" clId="{A7577D39-C930-4018-B1E7-03EA9C6072B0}" dt="2021-06-14T14:15:56.205" v="407" actId="20577"/>
        <pc:sldMkLst>
          <pc:docMk/>
          <pc:sldMk cId="1700112203" sldId="289"/>
        </pc:sldMkLst>
        <pc:spChg chg="mod">
          <ac:chgData name="Peters, Daniella M." userId="87fb469b-cd7a-4b12-a1ae-bba5f0610088" providerId="ADAL" clId="{A7577D39-C930-4018-B1E7-03EA9C6072B0}" dt="2021-06-14T14:15:56.205" v="407" actId="20577"/>
          <ac:spMkLst>
            <pc:docMk/>
            <pc:sldMk cId="1700112203" sldId="289"/>
            <ac:spMk id="113" creationId="{00000000-0000-0000-0000-000000000000}"/>
          </ac:spMkLst>
        </pc:spChg>
        <pc:picChg chg="mod">
          <ac:chgData name="Peters, Daniella M." userId="87fb469b-cd7a-4b12-a1ae-bba5f0610088" providerId="ADAL" clId="{A7577D39-C930-4018-B1E7-03EA9C6072B0}" dt="2021-06-07T14:23:47.370" v="60" actId="1076"/>
          <ac:picMkLst>
            <pc:docMk/>
            <pc:sldMk cId="1700112203" sldId="289"/>
            <ac:picMk id="4" creationId="{995DC4D7-C9D6-44A6-AF15-DA37A8ECD1FF}"/>
          </ac:picMkLst>
        </pc:picChg>
      </pc:sldChg>
      <pc:sldChg chg="modSp add mod ord">
        <pc:chgData name="Peters, Daniella M." userId="87fb469b-cd7a-4b12-a1ae-bba5f0610088" providerId="ADAL" clId="{A7577D39-C930-4018-B1E7-03EA9C6072B0}" dt="2021-06-07T21:20:42.968" v="365" actId="20577"/>
        <pc:sldMkLst>
          <pc:docMk/>
          <pc:sldMk cId="1785701594" sldId="290"/>
        </pc:sldMkLst>
        <pc:spChg chg="mod">
          <ac:chgData name="Peters, Daniella M." userId="87fb469b-cd7a-4b12-a1ae-bba5f0610088" providerId="ADAL" clId="{A7577D39-C930-4018-B1E7-03EA9C6072B0}" dt="2021-06-07T21:20:42.968" v="365" actId="20577"/>
          <ac:spMkLst>
            <pc:docMk/>
            <pc:sldMk cId="1785701594" sldId="290"/>
            <ac:spMk id="10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italsigns/pdf/2016-01-vitalsigns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dc.gov/tobacco/data_statistics/fact_sheets/youth_data/tobacco_use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italsigns/pdf/2016-01-vitalsigns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dc.gov/tobacco/data_statistics/fact_sheets/youth_data/tobacco_use/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key.com/detail/u2y3w7q8r5y3e6o0_king-hamburger-food-fries-fizzy-fast-burger-burgers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obacco.stanford.edu/tobacco_main/images_anti.php?token2=fm_anti_st323.php&amp;token1=fm_anti_img12236.php&amp;theme_file=fm_anti_mt002.php&amp;theme_name=Ad%20Knockoffs&amp;subtheme_name=Camel%20Knockoffs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obacco.stanford.edu/tobacco_main/images_anti.php?token2=fm_anti_st324.php&amp;token1=fm_anti_img12252.php&amp;theme_file=fm_anti_mt002.php&amp;theme_name=Ad%20Knockoffs&amp;subtheme_name=Kool%20Knockoffs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tobacco.stanford.edu/tobacco_main/images-comp.php?token2=fm_tn_st290.php&amp;token1=fm_tn_img9746.php&amp;theme_file=fm_tn_mt037.php&amp;theme_name=Anti-Smoking%20vs.%20Smoking&amp;subtheme_name=Anti-Smoking%20vs.%20Smoking%20Ads" TargetMode="Externa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tobacco.stanford.edu/tobacco_main/images_anti.php?token2=fm_anti_st379.php&amp;token1=fm_anti_img12493.php&amp;theme_file=fm_anti_mt028.php&amp;theme_name=Specifics%20Groups&amp;subtheme_name=Teens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tobacco.stanford.edu/tobacco_main/images_anti.php?token2=fm_anti_st355.php&amp;token1=fm_anti_img12469.php&amp;theme_file=fm_anti_mt012.php&amp;theme_name=Facts%20&amp;%20Figures&amp;subtheme_name=Curious%20Facts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tobacco.stanford.edu/tobacco_main/images_anti.php?token2=fm_anti_st441.php&amp;token1=fm_anti_img14914.php&amp;theme_file=fm_anti_mt021.php&amp;theme_name=Anti-Chew&amp;subtheme_name=Anti-Chew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llthatsinteresting.com/vintage-cigarette-ad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ithsonianmag.com/history/electronic-cigarettes-millennial-appeal-ushers-next-generation-nicotine-addicts-180968747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tobacco.stanford.edu/tobacco_main/publications/JUUL_Marketing_Stanford.pdf" TargetMode="External"/><Relationship Id="rId4" Type="http://schemas.openxmlformats.org/officeDocument/2006/relationships/hyperlink" Target="https://www.vox.com/2019/1/25/18194953/vape-juul-e-cigarette-marketing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ithsonianmag.com/history/electronic-cigarettes-millennial-appeal-ushers-next-generation-nicotine-addicts-180968747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vox.com/2019/1/25/18194953/vape-juul-e-cigarette-marketing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italsigns/pdf/2016-01-vitalsigns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dc.gov/tobacco/data_statistics/fact_sheets/youth_data/tobacco_use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https://www.cdc.gov/vitalsigns/pdf/2016-01-vitalsigns.pdf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https://www.cdc.gov/tobacco/data_statistics/fact_sheets/youth_data/tobacco_use/</a:t>
            </a:r>
            <a:endParaRPr lang="en-US"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2456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https://www.cdc.gov/vitalsigns/pdf/2016-01-vitalsigns.pdf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https://www.cdc.gov/tobacco/data_statistics/fact_sheets/youth_data/tobacco_use/</a:t>
            </a:r>
            <a:endParaRPr lang="en-US"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1785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5083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Pass out and review the Deconstructing an Advertisement handout.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 source: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PNGkey</a:t>
            </a:r>
            <a:r>
              <a:rPr lang="en-US" dirty="0"/>
              <a:t>. (n.d.). Burger with layers [Image]. </a:t>
            </a:r>
            <a:r>
              <a:rPr lang="en-US" dirty="0" err="1"/>
              <a:t>PNGkey</a:t>
            </a:r>
            <a:r>
              <a:rPr lang="en-US" dirty="0"/>
              <a:t>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https://www.pngkey.com/detail/u2y3w7q8r5y3e6o0_king-hamburger-food-fries-fizzy-fast-burger-burgers/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327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8423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1492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340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0876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265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Example 1 of a parody ad (“Joe </a:t>
            </a:r>
            <a:r>
              <a:rPr lang="en-US"/>
              <a:t>Chemo”) compared </a:t>
            </a:r>
            <a:r>
              <a:rPr lang="en-US" dirty="0"/>
              <a:t>with a </a:t>
            </a:r>
            <a:r>
              <a:rPr lang="en-US"/>
              <a:t>real ad (“Joe Camel”). 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Ad 1: </a:t>
            </a:r>
            <a:r>
              <a:rPr lang="en-US" dirty="0" err="1"/>
              <a:t>Adbusters</a:t>
            </a:r>
            <a:r>
              <a:rPr lang="en-US" dirty="0"/>
              <a:t>. (2001). </a:t>
            </a:r>
            <a:r>
              <a:rPr lang="en-US" i="0" dirty="0"/>
              <a:t>Joe Chemo [Image]. Stanford University Research into the Impact of Tobacco Advertising.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http://tobacco.stanford.edu/tobacco_main/images_anti.php?token2=fm_anti_st323.php&amp;token1=fm_anti_img12236.php&amp;theme_file=fm_anti_mt002.php&amp;theme_name=Ad%20Knockoffs&amp;subtheme_name=Camel%20Knockoffs</a:t>
            </a:r>
            <a:r>
              <a:rPr lang="en-US" dirty="0"/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Ad 2: Camel. (1991). </a:t>
            </a:r>
            <a:r>
              <a:rPr lang="en-US" i="0" dirty="0"/>
              <a:t>Joe Camel [Image]. Stanford University Research into the Impact of Tobacco Advertising. </a:t>
            </a:r>
            <a:r>
              <a:rPr lang="en-US" i="0" u="sng" dirty="0"/>
              <a:t>http://tobacco.stanford.edu/tobacco_main/images_body.php?token1=fm_tn_img10237.php#</a:t>
            </a:r>
            <a:endParaRPr lang="en-US" u="sng"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4052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Example 2 of a parody ad (“Utter Fool”) compared with a real ad (“Naturally Kool”).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Ad 1: Tobaccofree.org. (1991). </a:t>
            </a:r>
            <a:r>
              <a:rPr lang="en-US" i="0" dirty="0"/>
              <a:t>Utter fool [Image]. Stanford University Research into the Impact of Tobacco Advertising.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http://tobacco.stanford.edu/tobacco_main/images_anti.php?token2=fm_anti_st324.php&amp;token1=fm_anti_img12252.php&amp;theme_file=fm_anti_mt002.php&amp;theme_name=Ad%20Knockoffs&amp;subtheme_name=Kool%20Knockoffs</a:t>
            </a:r>
            <a:r>
              <a:rPr lang="en-US" dirty="0"/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Ad 2: Kool. (1990). </a:t>
            </a:r>
            <a:r>
              <a:rPr lang="en-US" i="0" dirty="0"/>
              <a:t>Naturally </a:t>
            </a:r>
            <a:r>
              <a:rPr lang="en-US" i="0" dirty="0" err="1"/>
              <a:t>kool</a:t>
            </a:r>
            <a:r>
              <a:rPr lang="en-US" i="0" dirty="0"/>
              <a:t> [Image]. Stanford University Research into the Impact of Tobacco Advertising.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http://tobacco.stanford.edu/tobacco_main/images-comp.php?token2=fm_tn_st290.php&amp;token1=fm_tn_img9746.php&amp;theme_file=fm_tn_mt037.php&amp;theme_name=Anti-Smoking%20vs.%20Smoking&amp;subtheme_name=Anti-Smoking%20vs.%20Smoking%20Ads</a:t>
            </a:r>
            <a:r>
              <a:rPr lang="en-US" dirty="0"/>
              <a:t> </a:t>
            </a: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5121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Example of an anti-smoking campaign with multiple ads. The text on the ads reads as follows: “Be shareable. How many likes do you think this would get?”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U.S. Food and Drug Administration. (n.d.). </a:t>
            </a:r>
            <a:r>
              <a:rPr lang="en-US" i="0" dirty="0"/>
              <a:t>Be shareable: How many likes do you think this would get? [Images]. </a:t>
            </a:r>
            <a:r>
              <a:rPr lang="en-US" dirty="0"/>
              <a:t>Center for Tobacco Products Exchange Lab. </a:t>
            </a:r>
            <a:r>
              <a:rPr lang="en-US" u="sng" dirty="0">
                <a:solidFill>
                  <a:schemeClr val="hlink"/>
                </a:solidFill>
              </a:rPr>
              <a:t>https://digitalmedia.hhs.gov/tobacco/print_materials/search?audience=Youth&amp;page=3</a:t>
            </a:r>
            <a:endParaRPr lang="en-US" sz="1400"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55253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text on the ad reads as follows: “Urea is found in cigarettes. Urea is also found in cat pee. What? I used the litter box.”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Truth Initiative. (n.d.). Urea [Image]. Stanford University Research into the Impact of Tobacco Advertising. </a:t>
            </a:r>
            <a:r>
              <a:rPr kumimoji="0" lang="en-US" sz="1100" b="0" i="0" u="sng" strike="noStrike" kern="0" cap="none" spc="0" normalizeH="0" baseline="0" noProof="0" dirty="0">
                <a:ln>
                  <a:noFill/>
                </a:ln>
                <a:solidFill>
                  <a:srgbClr val="2200CC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http://tobacco.stanford.edu/tobacco_main/images_anti.php?token2=fm_anti_st379.php&amp;token1=fm_anti_img12493.php&amp;theme_file=fm_anti_mt028.php&amp;theme_name=Specifics%20Groups&amp;subtheme_name=Teens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0367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text on the ad reads as follows: “Nearly 9 out of 10 adult smokers began at or before age 18.”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Tobacco Free Florida. (2011). Smoking and kids [Image]. Stanford University Research into the Impact of Tobacco Advertising. </a:t>
            </a:r>
            <a:r>
              <a:rPr kumimoji="0" lang="en-US" sz="1100" b="0" i="0" u="sng" strike="noStrike" kern="0" cap="none" spc="0" normalizeH="0" baseline="0" noProof="0" dirty="0">
                <a:ln>
                  <a:noFill/>
                </a:ln>
                <a:solidFill>
                  <a:srgbClr val="2200CC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http://tobacco.stanford.edu/tobacco_main/images_anti.php?token2=fm_anti_st355.php&amp;token1=fm_anti_img12469.php&amp;theme_file=fm_anti_mt012.php&amp;theme_name=Facts%20&amp;%20Figures&amp;subtheme_name=Curious%20Facts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4303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text on the ad reads as follows: “The first warning sign of cancer is believing that smokeless tobacco will not leave a mark on your life. It’s deadly. Don’t spit. Quit.”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Alabama Department of Public Health. (n.d.). The first warning sign of cancer [Image]. Stanford University Research into the Impact of Tobacco Advertising. </a:t>
            </a:r>
            <a:r>
              <a:rPr kumimoji="0" lang="en-US" sz="1100" b="0" i="0" u="sng" strike="noStrike" kern="0" cap="none" spc="0" normalizeH="0" baseline="0" noProof="0" dirty="0">
                <a:ln>
                  <a:noFill/>
                </a:ln>
                <a:solidFill>
                  <a:srgbClr val="2200CC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http://tobacco.stanford.edu/tobacco_main/images_anti.php?token2=fm_anti_st441.php&amp;token1=fm_anti_img14914.php&amp;theme_file=fm_anti_mt021.php&amp;theme_name=Anti-Chew&amp;subtheme_name=Anti-Chew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89240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Pass out and review </a:t>
            </a:r>
            <a:r>
              <a:rPr lang="en-US"/>
              <a:t>the Anti-Tobacco </a:t>
            </a:r>
            <a:r>
              <a:rPr lang="en-US" dirty="0"/>
              <a:t>Ad Campaign handout. </a:t>
            </a: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4897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Use the following link for examples of vintage tobacco marketing (and ask students to </a:t>
            </a:r>
            <a:r>
              <a:rPr lang="en-US" b="0" i="0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focus on the images in the ads, not the text)</a:t>
            </a:r>
            <a:r>
              <a:rPr lang="en-US" dirty="0"/>
              <a:t>: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50" u="sng" dirty="0">
                <a:solidFill>
                  <a:srgbClr val="306E7C"/>
                </a:solidFill>
                <a:highlight>
                  <a:srgbClr val="F7F7F7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https://allthatsinteresting.com/vintage-cigarette-ads</a:t>
            </a:r>
            <a:endParaRPr lang="en-US"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Use the following links for examples of current tobacco/ESD marketing (and ask students to </a:t>
            </a:r>
            <a:r>
              <a:rPr lang="en-US" b="0" i="0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focus on the images in the ads, not the text)</a:t>
            </a:r>
            <a:r>
              <a:rPr lang="en-US" dirty="0"/>
              <a:t>: </a:t>
            </a:r>
          </a:p>
          <a:p>
            <a:pPr marL="0" lvl="0" indent="0" algn="l" rtl="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1400"/>
              <a:buNone/>
            </a:pPr>
            <a:r>
              <a:rPr lang="en-US" sz="1050" u="sng" dirty="0">
                <a:solidFill>
                  <a:srgbClr val="306E7C"/>
                </a:solidFill>
                <a:highlight>
                  <a:srgbClr val="F7F7F7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https://www.smithsonianmag.com/history/electronic-cigarettes-millennial-appeal-ushers-next-generation-nicotine-addicts-180968747/</a:t>
            </a:r>
            <a:endParaRPr lang="en-US" sz="1050" u="sng" dirty="0">
              <a:solidFill>
                <a:srgbClr val="306E7C"/>
              </a:solidFill>
              <a:highlight>
                <a:srgbClr val="F7F7F7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1400"/>
              <a:buNone/>
            </a:pPr>
            <a:r>
              <a:rPr lang="en-US" sz="1050" u="sng" dirty="0">
                <a:solidFill>
                  <a:srgbClr val="306E7C"/>
                </a:solidFill>
                <a:highlight>
                  <a:srgbClr val="F7F7F7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https://www.vox.com/2019/1/25/18194953/vape-juul-e-cigarette-marketing</a:t>
            </a:r>
            <a:endParaRPr lang="en-US" sz="1050" dirty="0"/>
          </a:p>
          <a:p>
            <a:pPr marL="0" lvl="0" indent="0" algn="l" rtl="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1400"/>
              <a:buNone/>
            </a:pPr>
            <a:r>
              <a:rPr lang="en-US" sz="1050" u="sng" dirty="0">
                <a:solidFill>
                  <a:srgbClr val="306E7C"/>
                </a:solidFill>
                <a:highlight>
                  <a:srgbClr val="F7F7F7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http://tobacco.stanford.edu/tobacco_main/publications/JUUL_Marketing_Stanford.pdf</a:t>
            </a:r>
            <a:endParaRPr lang="en-US" sz="1050" u="sng" dirty="0">
              <a:solidFill>
                <a:srgbClr val="306E7C"/>
              </a:solidFill>
              <a:highlight>
                <a:srgbClr val="F7F7F7"/>
              </a:highlight>
            </a:endParaRP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7586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2855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Use the following two websites for the 4-2-1 activity: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u="sng" dirty="0">
                <a:solidFill>
                  <a:srgbClr val="306E7C"/>
                </a:solidFill>
                <a:highlight>
                  <a:srgbClr val="F7F7F7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https://www.smithsonianmag.com/history/electronic-cigarettes-millennial-appeal-ushers-next-generation-nicotine-addicts-180968747/</a:t>
            </a:r>
            <a:r>
              <a:rPr lang="en-US" sz="1100" u="sng" dirty="0">
                <a:solidFill>
                  <a:srgbClr val="306E7C"/>
                </a:solidFill>
                <a:highlight>
                  <a:srgbClr val="F7F7F7"/>
                </a:highlight>
              </a:rPr>
              <a:t> </a:t>
            </a:r>
          </a:p>
          <a:p>
            <a:pPr marL="0" lvl="0" indent="0" algn="l" rtl="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SzPts val="1400"/>
              <a:buNone/>
            </a:pPr>
            <a:r>
              <a:rPr lang="en-US" sz="1100" u="sng" dirty="0">
                <a:solidFill>
                  <a:srgbClr val="306E7C"/>
                </a:solidFill>
                <a:highlight>
                  <a:srgbClr val="F7F7F7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https://www.vox.com/2019/1/25/18194953/vape-juul-e-cigarette-marketing</a:t>
            </a:r>
            <a:r>
              <a:rPr lang="en-US" sz="1100" u="sng" dirty="0">
                <a:solidFill>
                  <a:srgbClr val="306E7C"/>
                </a:solidFill>
                <a:highlight>
                  <a:srgbClr val="F7F7F7"/>
                </a:highlight>
              </a:rPr>
              <a:t> </a:t>
            </a: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9500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Use these two sets of information for the Stop and Jot activity or the CUS and Discuss activity: </a:t>
            </a:r>
          </a:p>
          <a:p>
            <a:pPr marL="0" lvl="0" indent="-2952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Helvetica Neue"/>
              <a:buChar char="●"/>
            </a:pPr>
            <a:r>
              <a:rPr lang="en-US" sz="1100" u="sng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https://www.cdc.gov/vitalsigns/pdf/2016-01-vitalsigns.pdf</a:t>
            </a:r>
            <a:endParaRPr lang="en-US" sz="11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-2952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Helvetica Neue"/>
              <a:buChar char="●"/>
            </a:pPr>
            <a:r>
              <a:rPr lang="en-US" sz="1100" u="sng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https://www.cdc.gov/tobacco/data_statistics/fact_sheets/youth_data/tobacco_use/</a:t>
            </a:r>
            <a:endParaRPr lang="en-US" sz="1100" u="sng" dirty="0"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Helvetica Neue"/>
              <a:buNone/>
            </a:pPr>
            <a:endParaRPr lang="en-US" sz="1100" u="sng" dirty="0">
              <a:solidFill>
                <a:srgbClr val="0000FF"/>
              </a:solidFill>
              <a:latin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Helvetica Neue"/>
              <a:buNone/>
            </a:pPr>
            <a:r>
              <a:rPr lang="en-US" sz="1100" u="none" dirty="0">
                <a:solidFill>
                  <a:srgbClr val="0000FF"/>
                </a:solidFill>
                <a:latin typeface="Helvetica Neue"/>
                <a:sym typeface="Helvetica Neue"/>
              </a:rPr>
              <a:t>Image source: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Helvetica Neue"/>
              <a:buNone/>
            </a:pPr>
            <a:r>
              <a:rPr lang="en-US" u="none" dirty="0"/>
              <a:t>United States Department of Health and Human Services. (n.d.). Centers for Disease Control and Prevention logo [Image]. Wikimedia Commons. https://commons.wikimedia.org/wiki/File:US_CDC_logo.svg</a:t>
            </a:r>
            <a:endParaRPr u="none"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6772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media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venngage.com/" TargetMode="External"/><Relationship Id="rId7" Type="http://schemas.openxmlformats.org/officeDocument/2006/relationships/hyperlink" Target="https://piktochart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annersnack.com/" TargetMode="External"/><Relationship Id="rId5" Type="http://schemas.openxmlformats.org/officeDocument/2006/relationships/hyperlink" Target="https://easel.ly/" TargetMode="External"/><Relationship Id="rId4" Type="http://schemas.openxmlformats.org/officeDocument/2006/relationships/hyperlink" Target="https://infogram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34;p5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39F093D-3C07-405E-B928-8E99F5616A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99046">
            <a:off x="6379804" y="962847"/>
            <a:ext cx="1911096" cy="284378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524147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As you read, stop at the end of each paragraph to jot down the main ideas.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Repeat this process for each paragraph.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Once you have finished, share your ideas with the same partner you worked with in the previous activity. 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Stop and Jot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016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42;p5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3888BB-8F54-46EC-9563-C5BFA980F7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196">
            <a:off x="6383022" y="961588"/>
            <a:ext cx="1911096" cy="284378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1" y="1309352"/>
            <a:ext cx="5439507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As you read, do the following: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b="1" i="1" dirty="0"/>
              <a:t>C</a:t>
            </a:r>
            <a:r>
              <a:rPr lang="en-US" i="1" dirty="0"/>
              <a:t>ircle</a:t>
            </a:r>
            <a:r>
              <a:rPr lang="en-US" dirty="0"/>
              <a:t> new words.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b="1" i="1" dirty="0"/>
              <a:t>U</a:t>
            </a:r>
            <a:r>
              <a:rPr lang="en-US" i="1" dirty="0"/>
              <a:t>nderline</a:t>
            </a:r>
            <a:r>
              <a:rPr lang="en-US" dirty="0"/>
              <a:t> any details that support the main idea. 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b="1" i="1" dirty="0"/>
              <a:t>S</a:t>
            </a:r>
            <a:r>
              <a:rPr lang="en-US" i="1" dirty="0"/>
              <a:t>tar</a:t>
            </a:r>
            <a:r>
              <a:rPr lang="en-US" dirty="0"/>
              <a:t> the main idea.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Once you have finished, discuss what you did with the same partner you worked with in the previous activity.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endParaRPr lang="en-US"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CUS and Discuss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424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How does the </a:t>
            </a:r>
            <a:r>
              <a:rPr lang="en-US"/>
              <a:t>information from </a:t>
            </a:r>
            <a:r>
              <a:rPr lang="en-US" dirty="0"/>
              <a:t>the CDC readings apply to tobacco/ESD companies’ focus on teen audiences? 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Why do these companies target teen audiences?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Using </a:t>
            </a:r>
            <a:r>
              <a:rPr lang="en-US"/>
              <a:t>Facts From </a:t>
            </a:r>
            <a:r>
              <a:rPr lang="en-US" dirty="0"/>
              <a:t>the CDC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51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Deconstructing an Advertisement</a:t>
            </a:r>
            <a:endParaRPr dirty="0"/>
          </a:p>
        </p:txBody>
      </p:sp>
      <p:pic>
        <p:nvPicPr>
          <p:cNvPr id="4" name="Google Shape;155;p13">
            <a:extLst>
              <a:ext uri="{FF2B5EF4-FFF2-40B4-BE49-F238E27FC236}">
                <a16:creationId xmlns:a16="http://schemas.microsoft.com/office/drawing/2014/main" id="{AF40EE17-F835-4A56-9FF5-DF0BFE1607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185202" y="-511325"/>
            <a:ext cx="2445350" cy="7075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168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sz="2400" dirty="0"/>
              <a:t>Make observations about the ad. </a:t>
            </a:r>
            <a:r>
              <a:rPr lang="en-US" sz="2400" i="1" dirty="0"/>
              <a:t>Evaluate the aesthetics</a:t>
            </a:r>
            <a:r>
              <a:rPr lang="en-US" sz="2400" dirty="0"/>
              <a:t>. </a:t>
            </a:r>
          </a:p>
          <a:p>
            <a:pPr indent="-457200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US" sz="2400" dirty="0"/>
              <a:t>Look at the people. </a:t>
            </a:r>
          </a:p>
          <a:p>
            <a:pPr lvl="1" indent="-4572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Think about gender, race, class, age, facial expressions, etc. </a:t>
            </a:r>
          </a:p>
          <a:p>
            <a:pPr indent="-457200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US" sz="2400" dirty="0"/>
              <a:t>Look at the colors used. </a:t>
            </a:r>
          </a:p>
          <a:p>
            <a:pPr lvl="1" indent="-4572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Bright and colorful? Dim and dark? Black and white? Contrasting? </a:t>
            </a:r>
          </a:p>
          <a:p>
            <a:pPr indent="-457200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US" sz="2400" dirty="0"/>
              <a:t>Look at the text. </a:t>
            </a:r>
          </a:p>
          <a:p>
            <a:pPr lvl="1" indent="-457200">
              <a:spcBef>
                <a:spcPts val="0"/>
              </a:spcBef>
            </a:pPr>
            <a:r>
              <a:rPr lang="en-US" dirty="0"/>
              <a:t>Think about font, size, color, large text vs. small text, etc.</a:t>
            </a: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Deconstructing an Advertisement, Part 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169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sz="2400" dirty="0"/>
              <a:t>Establish the ad’s purpose. </a:t>
            </a:r>
            <a:r>
              <a:rPr lang="en-US" sz="2400" i="1" dirty="0"/>
              <a:t>What product or idea is it promoting?</a:t>
            </a:r>
            <a:r>
              <a:rPr lang="en-US" sz="2400" dirty="0"/>
              <a:t> </a:t>
            </a:r>
          </a:p>
          <a:p>
            <a:pPr indent="-457200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US" sz="2400" dirty="0"/>
              <a:t>Who paid for the ad? </a:t>
            </a:r>
          </a:p>
          <a:p>
            <a:pPr lvl="1" indent="-4572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Is this clear or hidden? </a:t>
            </a:r>
          </a:p>
          <a:p>
            <a:pPr indent="-457200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US" sz="2400" dirty="0"/>
              <a:t>Who is the target audience? </a:t>
            </a:r>
          </a:p>
          <a:p>
            <a:pPr lvl="1" indent="-4572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Children? Teens? Adults? Elderly people? </a:t>
            </a:r>
          </a:p>
          <a:p>
            <a:pPr indent="-457200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US" sz="2400" dirty="0"/>
              <a:t>What feelings or ideas are associated with the product? </a:t>
            </a:r>
          </a:p>
          <a:p>
            <a:pPr lvl="1" indent="-457200">
              <a:spcBef>
                <a:spcPts val="0"/>
              </a:spcBef>
            </a:pPr>
            <a:r>
              <a:rPr lang="en-US" dirty="0"/>
              <a:t>Think about values and lifestyle. </a:t>
            </a: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Deconstructing an Advertisement, Part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955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sz="2400" dirty="0"/>
              <a:t>Determine the message the ad sends. </a:t>
            </a:r>
            <a:r>
              <a:rPr lang="en-US" sz="2400" i="1" dirty="0"/>
              <a:t>What assumptions and connections are made?</a:t>
            </a:r>
            <a:r>
              <a:rPr lang="en-US" sz="2400" dirty="0"/>
              <a:t> </a:t>
            </a:r>
          </a:p>
          <a:p>
            <a:pPr indent="-457200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US" sz="2400" dirty="0"/>
              <a:t>How does the ad portray people of different backgrounds? </a:t>
            </a:r>
          </a:p>
          <a:p>
            <a:pPr lvl="1" indent="-4572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Is it realistic? Does it reinforce stereotypes or challenge them? </a:t>
            </a:r>
          </a:p>
          <a:p>
            <a:pPr indent="-457200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US" sz="2400" dirty="0"/>
              <a:t>Is the information accurate and fair? </a:t>
            </a:r>
          </a:p>
          <a:p>
            <a:pPr lvl="1" indent="-4572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Is it biased or balanced? </a:t>
            </a:r>
          </a:p>
          <a:p>
            <a:pPr indent="-457200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US" sz="2400" dirty="0"/>
              <a:t>Is there any subtext? </a:t>
            </a:r>
          </a:p>
          <a:p>
            <a:pPr lvl="1" indent="-457200">
              <a:spcBef>
                <a:spcPts val="0"/>
              </a:spcBef>
            </a:pPr>
            <a:r>
              <a:rPr lang="en-US" dirty="0"/>
              <a:t>Look for any underlying messages that are not stated explicitly. </a:t>
            </a: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Deconstructing an Advertisement, Part 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238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sz="2400" dirty="0"/>
              <a:t>What are possible consequences of the ad’s message? </a:t>
            </a:r>
            <a:r>
              <a:rPr lang="en-US" sz="2400" i="1" dirty="0"/>
              <a:t>Explain short- and long-term effects.</a:t>
            </a:r>
            <a:r>
              <a:rPr lang="en-US" sz="2400" dirty="0"/>
              <a:t> </a:t>
            </a:r>
          </a:p>
          <a:p>
            <a:pPr indent="-457200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US" sz="2400" dirty="0"/>
              <a:t>Consider possible outcomes. </a:t>
            </a:r>
          </a:p>
          <a:p>
            <a:pPr lvl="1" indent="-457200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Does the ad create unrealistic expectations? </a:t>
            </a:r>
          </a:p>
          <a:p>
            <a:pPr lvl="1" indent="-457200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Is it socially responsible? </a:t>
            </a:r>
          </a:p>
          <a:p>
            <a:pPr lvl="1" indent="-4572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Is it glamorizing a particular lifestyle or choice? </a:t>
            </a:r>
          </a:p>
          <a:p>
            <a:pPr indent="-457200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US" sz="2400" dirty="0"/>
              <a:t>These are not the only possible outcomes.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Deconstructing an Advertisement, Part 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520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176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How can media influence my choice to use or not to use tobacco? 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How can I manage the influence of advertising for tobacco and ESDs?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0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Anti-Smoking Campaigns</a:t>
            </a:r>
            <a:endParaRPr dirty="0"/>
          </a:p>
        </p:txBody>
      </p:sp>
      <p:pic>
        <p:nvPicPr>
          <p:cNvPr id="4" name="Google Shape;193;p16" descr="An anti-smoking ad&#10;&#10;Description automatically generated">
            <a:extLst>
              <a:ext uri="{FF2B5EF4-FFF2-40B4-BE49-F238E27FC236}">
                <a16:creationId xmlns:a16="http://schemas.microsoft.com/office/drawing/2014/main" id="{4D50DA29-0870-4370-A928-F93A67156A34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26570"/>
            <a:ext cx="3975314" cy="278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95;p16" descr="An ad for Camel cigarettes&#10;&#10;Description automatically generated">
            <a:extLst>
              <a:ext uri="{FF2B5EF4-FFF2-40B4-BE49-F238E27FC236}">
                <a16:creationId xmlns:a16="http://schemas.microsoft.com/office/drawing/2014/main" id="{6091CB64-AC9E-418E-8637-E86A59993A8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1487" y="1433614"/>
            <a:ext cx="3975313" cy="3185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908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Ad Nauseam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Health and Media Literacy: Advertising Practices in the Tobacco Industry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Anti-Smoking Campaigns</a:t>
            </a:r>
            <a:endParaRPr dirty="0"/>
          </a:p>
        </p:txBody>
      </p:sp>
      <p:pic>
        <p:nvPicPr>
          <p:cNvPr id="4" name="Google Shape;204;p58" descr="A person holding a sign&#10;&#10;Description automatically generated">
            <a:extLst>
              <a:ext uri="{FF2B5EF4-FFF2-40B4-BE49-F238E27FC236}">
                <a16:creationId xmlns:a16="http://schemas.microsoft.com/office/drawing/2014/main" id="{BE9DA318-FE81-473D-A738-4D5B12F1BB2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9392" y="1309352"/>
            <a:ext cx="2503473" cy="352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05;p58" descr="A person standing next to a sign&#10;&#10;Description automatically generated">
            <a:extLst>
              <a:ext uri="{FF2B5EF4-FFF2-40B4-BE49-F238E27FC236}">
                <a16:creationId xmlns:a16="http://schemas.microsoft.com/office/drawing/2014/main" id="{DB9B5DF2-3136-4303-8C76-98DCD2C1171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1136" y="1309352"/>
            <a:ext cx="2666681" cy="3526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414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Anti-Smoking Campaigns</a:t>
            </a:r>
            <a:endParaRPr dirty="0"/>
          </a:p>
        </p:txBody>
      </p:sp>
      <p:pic>
        <p:nvPicPr>
          <p:cNvPr id="4" name="Google Shape;213;p59" descr="A picture containing phone, cellphone, photo, person&#10;&#10;Description automatically generated">
            <a:extLst>
              <a:ext uri="{FF2B5EF4-FFF2-40B4-BE49-F238E27FC236}">
                <a16:creationId xmlns:a16="http://schemas.microsoft.com/office/drawing/2014/main" id="{84EF0685-1DCF-400B-844A-83501E68375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1489" y="1309352"/>
            <a:ext cx="2361022" cy="352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4;p59" descr="A close up of a person&#10;&#10;Description automatically generated">
            <a:extLst>
              <a:ext uri="{FF2B5EF4-FFF2-40B4-BE49-F238E27FC236}">
                <a16:creationId xmlns:a16="http://schemas.microsoft.com/office/drawing/2014/main" id="{034EA833-4EA7-4095-8EB6-B889074C187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7675" y="1309354"/>
            <a:ext cx="2359129" cy="352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15;p59" descr="A screen shot of a person&#10;&#10;Description automatically generated">
            <a:extLst>
              <a:ext uri="{FF2B5EF4-FFF2-40B4-BE49-F238E27FC236}">
                <a16:creationId xmlns:a16="http://schemas.microsoft.com/office/drawing/2014/main" id="{A6380B3A-7F6C-435D-A453-12E50F55AAE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194" y="1309352"/>
            <a:ext cx="2359130" cy="3526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216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Anti-Smoking Campaigns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A6D2C-A1AF-4F14-A093-B89A73D0F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521" y="1306454"/>
            <a:ext cx="4826958" cy="343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5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Anti-Smoking Campaigns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5DC4D7-C9D6-44A6-AF15-DA37A8ECD1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2" r="794"/>
          <a:stretch/>
        </p:blipFill>
        <p:spPr>
          <a:xfrm>
            <a:off x="2695510" y="1309352"/>
            <a:ext cx="3752980" cy="343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1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Anti-Tobacco Campaigns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0AE818-CD50-49DB-A46C-22E2AEB21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817" y="1309352"/>
            <a:ext cx="3974365" cy="352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5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dirty="0"/>
              <a:t>To make your advertisement, explore these project options or cut and paste pictures from magazines!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Venngage</a:t>
            </a:r>
            <a:endParaRPr lang="en-US" dirty="0">
              <a:solidFill>
                <a:schemeClr val="tx1"/>
              </a:solidFill>
            </a:endParaRP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Infogram</a:t>
            </a:r>
            <a:endParaRPr lang="en-US" dirty="0">
              <a:solidFill>
                <a:schemeClr val="tx1"/>
              </a:solidFill>
            </a:endParaRP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Easelly</a:t>
            </a:r>
            <a:endParaRPr lang="en-US" dirty="0">
              <a:solidFill>
                <a:schemeClr val="tx1"/>
              </a:solidFill>
            </a:endParaRP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 err="1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Bannersnack</a:t>
            </a:r>
            <a:r>
              <a:rPr lang="en-US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dirty="0" err="1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Creatopy</a:t>
            </a:r>
            <a:endParaRPr lang="en-US" dirty="0">
              <a:solidFill>
                <a:schemeClr val="tx1"/>
              </a:solidFill>
            </a:endParaRPr>
          </a:p>
          <a:p>
            <a:pPr indent="-45720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Piktochart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Create Your Own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334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176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How can media influence my choice to use or not to use tobacco? 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How can I manage the influence of advertising for tobacco and electronic smoking devices (ESDs)?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4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Identify and describe specific advertising strategies that target children, teens, and young adults. 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Create an anti-tobacco ad campaign.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r>
              <a:rPr lang="en-US" sz="3000" b="1" dirty="0"/>
              <a:t>O </a:t>
            </a:r>
            <a:r>
              <a:rPr lang="en-US" sz="3000" dirty="0"/>
              <a:t>= Overview 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r>
              <a:rPr lang="en-US" sz="3000" b="1" dirty="0"/>
              <a:t>P</a:t>
            </a:r>
            <a:r>
              <a:rPr lang="en-US" sz="3000" dirty="0"/>
              <a:t> = Parts 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r>
              <a:rPr lang="en-US" sz="3000" b="1" dirty="0"/>
              <a:t>T</a:t>
            </a:r>
            <a:r>
              <a:rPr lang="en-US" sz="3000" dirty="0"/>
              <a:t> = Title/text 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r>
              <a:rPr lang="en-US" sz="3000" b="1" dirty="0"/>
              <a:t>I</a:t>
            </a:r>
            <a:r>
              <a:rPr lang="en-US" sz="3000" dirty="0"/>
              <a:t> = Interrelationships 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r>
              <a:rPr lang="en-US" sz="3000" b="1" dirty="0"/>
              <a:t>C</a:t>
            </a:r>
            <a:r>
              <a:rPr lang="en-US" sz="3000" dirty="0"/>
              <a:t> = Conclusions </a:t>
            </a:r>
            <a:endParaRPr sz="3000"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Vintage Tobacco Ads</a:t>
            </a:r>
            <a:endParaRPr dirty="0"/>
          </a:p>
        </p:txBody>
      </p:sp>
      <p:pic>
        <p:nvPicPr>
          <p:cNvPr id="4" name="Google Shape;100;p5">
            <a:extLst>
              <a:ext uri="{FF2B5EF4-FFF2-40B4-BE49-F238E27FC236}">
                <a16:creationId xmlns:a16="http://schemas.microsoft.com/office/drawing/2014/main" id="{F6F3E6B2-FD5E-4948-916B-D4BA9A9D268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4768">
            <a:off x="6385398" y="961530"/>
            <a:ext cx="1906969" cy="284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r>
              <a:rPr lang="en-US" sz="3000" b="1" dirty="0"/>
              <a:t>O</a:t>
            </a:r>
            <a:r>
              <a:rPr lang="en-US" sz="3000" dirty="0"/>
              <a:t> = Overview 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r>
              <a:rPr lang="en-US" sz="3000" b="1" dirty="0"/>
              <a:t>P</a:t>
            </a:r>
            <a:r>
              <a:rPr lang="en-US" sz="3000" dirty="0"/>
              <a:t> = Parts 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r>
              <a:rPr lang="en-US" sz="3000" b="1" dirty="0"/>
              <a:t>T</a:t>
            </a:r>
            <a:r>
              <a:rPr lang="en-US" sz="3000" dirty="0"/>
              <a:t> = Title/text 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r>
              <a:rPr lang="en-US" sz="3000" b="1" dirty="0"/>
              <a:t>I</a:t>
            </a:r>
            <a:r>
              <a:rPr lang="en-US" sz="3000" dirty="0"/>
              <a:t> = Interrelationships 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r>
              <a:rPr lang="en-US" sz="3000" b="1"/>
              <a:t>C</a:t>
            </a:r>
            <a:r>
              <a:rPr lang="en-US" sz="3000"/>
              <a:t> = </a:t>
            </a:r>
            <a:r>
              <a:rPr lang="en-US" sz="3000" dirty="0"/>
              <a:t>Conclusions </a:t>
            </a:r>
            <a:endParaRPr sz="3000"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Current Tobacco/ESD Ads</a:t>
            </a:r>
            <a:endParaRPr dirty="0"/>
          </a:p>
        </p:txBody>
      </p:sp>
      <p:pic>
        <p:nvPicPr>
          <p:cNvPr id="4" name="Google Shape;100;p5">
            <a:extLst>
              <a:ext uri="{FF2B5EF4-FFF2-40B4-BE49-F238E27FC236}">
                <a16:creationId xmlns:a16="http://schemas.microsoft.com/office/drawing/2014/main" id="{F6F3E6B2-FD5E-4948-916B-D4BA9A9D268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4768">
            <a:off x="6385398" y="961530"/>
            <a:ext cx="1906969" cy="2845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642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dirty="0"/>
              <a:t>As you read the assigned articles, consider these questions: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How do advertisers make electronic smoking devices (ESDs) appealing? 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How would you describe the types of people whom these ads target?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Advertising and Teens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718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21;g6507fdc545_0_0">
            <a:extLst>
              <a:ext uri="{FF2B5EF4-FFF2-40B4-BE49-F238E27FC236}">
                <a16:creationId xmlns:a16="http://schemas.microsoft.com/office/drawing/2014/main" id="{4A69D49C-D048-444B-A0B3-68D4E5D0154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78460">
            <a:off x="6373461" y="965414"/>
            <a:ext cx="1912507" cy="284378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1" y="1309352"/>
            <a:ext cx="5524148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i="1" dirty="0"/>
              <a:t>Independently</a:t>
            </a:r>
            <a:r>
              <a:rPr lang="en-US" sz="2400" dirty="0"/>
              <a:t>, find the four (</a:t>
            </a:r>
            <a:r>
              <a:rPr lang="en-US" sz="2400" b="1" dirty="0"/>
              <a:t>4</a:t>
            </a:r>
            <a:r>
              <a:rPr lang="en-US" sz="2400" dirty="0"/>
              <a:t>) most important ideas in the text.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i="1" dirty="0"/>
              <a:t>In pairs</a:t>
            </a:r>
            <a:r>
              <a:rPr lang="en-US" sz="2400" dirty="0"/>
              <a:t>, compare ideas and agree on the two (</a:t>
            </a:r>
            <a:r>
              <a:rPr lang="en-US" sz="2400" b="1" dirty="0"/>
              <a:t>2</a:t>
            </a:r>
            <a:r>
              <a:rPr lang="en-US" sz="2400" dirty="0"/>
              <a:t>) most important ideas.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i="1" dirty="0"/>
              <a:t>In groups of four</a:t>
            </a:r>
            <a:r>
              <a:rPr lang="en-US" sz="2400" dirty="0"/>
              <a:t>, determine the single (</a:t>
            </a:r>
            <a:r>
              <a:rPr lang="en-US" sz="2400" b="1" dirty="0"/>
              <a:t>1</a:t>
            </a:r>
            <a:r>
              <a:rPr lang="en-US" sz="2400" dirty="0"/>
              <a:t>) most important idea in the text. 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4-2-1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99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Facts From the CDC</a:t>
            </a:r>
            <a:endParaRPr dirty="0"/>
          </a:p>
        </p:txBody>
      </p:sp>
      <p:pic>
        <p:nvPicPr>
          <p:cNvPr id="4" name="Google Shape;127;p10">
            <a:extLst>
              <a:ext uri="{FF2B5EF4-FFF2-40B4-BE49-F238E27FC236}">
                <a16:creationId xmlns:a16="http://schemas.microsoft.com/office/drawing/2014/main" id="{C4E2BCFC-8210-4143-AE63-CA569F63A8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9301" y="1309352"/>
            <a:ext cx="4425398" cy="3342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393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.pptx" id="{FB11AECB-DEBB-4565-9502-161921046C3D}" vid="{8C4B9385-8DD8-4ABC-B82D-B601503170C4}"/>
    </a:ext>
  </a:extLst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.pptx" id="{FB11AECB-DEBB-4565-9502-161921046C3D}" vid="{7490C62D-3B0B-4AE8-9E00-D93D1F10E0FE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LEARN Slides</Template>
  <TotalTime>421</TotalTime>
  <Words>1867</Words>
  <Application>Microsoft Office PowerPoint</Application>
  <PresentationFormat>On-screen Show (16:9)</PresentationFormat>
  <Paragraphs>138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Helvetica Neue</vt:lpstr>
      <vt:lpstr>Noto Sans Symbols</vt:lpstr>
      <vt:lpstr>Open Sans</vt:lpstr>
      <vt:lpstr>LEARN theme</vt:lpstr>
      <vt:lpstr>LEARN theme</vt:lpstr>
      <vt:lpstr>PowerPoint Presentation</vt:lpstr>
      <vt:lpstr>Ad Nauseam</vt:lpstr>
      <vt:lpstr>Essential Questions</vt:lpstr>
      <vt:lpstr>Lesson Objectives</vt:lpstr>
      <vt:lpstr>Vintage Tobacco Ads</vt:lpstr>
      <vt:lpstr>Current Tobacco/ESD Ads</vt:lpstr>
      <vt:lpstr>Advertising and Teens</vt:lpstr>
      <vt:lpstr>4-2-1</vt:lpstr>
      <vt:lpstr>Facts From the CDC</vt:lpstr>
      <vt:lpstr>Stop and Jot</vt:lpstr>
      <vt:lpstr>CUS and Discuss</vt:lpstr>
      <vt:lpstr>Using Facts From the CDC</vt:lpstr>
      <vt:lpstr>Deconstructing an Advertisement</vt:lpstr>
      <vt:lpstr>Deconstructing an Advertisement, Part 1</vt:lpstr>
      <vt:lpstr>Deconstructing an Advertisement, Part 2</vt:lpstr>
      <vt:lpstr>Deconstructing an Advertisement, Part 3</vt:lpstr>
      <vt:lpstr>Deconstructing an Advertisement, Part 4</vt:lpstr>
      <vt:lpstr>Essential Questions</vt:lpstr>
      <vt:lpstr>Anti-Smoking Campaigns</vt:lpstr>
      <vt:lpstr>Anti-Smoking Campaigns</vt:lpstr>
      <vt:lpstr>Anti-Smoking Campaigns</vt:lpstr>
      <vt:lpstr>Anti-Smoking Campaigns</vt:lpstr>
      <vt:lpstr>Anti-Smoking Campaigns</vt:lpstr>
      <vt:lpstr>Anti-Tobacco Campaigns</vt:lpstr>
      <vt:lpstr>Create Your 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 Nauseam</dc:title>
  <dc:creator>k20center@ou.edu</dc:creator>
  <cp:lastModifiedBy>Daniella Peters</cp:lastModifiedBy>
  <cp:revision>2</cp:revision>
  <dcterms:created xsi:type="dcterms:W3CDTF">2021-06-02T22:21:27Z</dcterms:created>
  <dcterms:modified xsi:type="dcterms:W3CDTF">2021-06-14T14:16:12Z</dcterms:modified>
</cp:coreProperties>
</file>