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7" r:id="rId2"/>
  </p:sldMasterIdLst>
  <p:notesMasterIdLst>
    <p:notesMasterId r:id="rId10"/>
  </p:notesMasterIdLst>
  <p:sldIdLst>
    <p:sldId id="257" r:id="rId3"/>
    <p:sldId id="265" r:id="rId4"/>
    <p:sldId id="266" r:id="rId5"/>
    <p:sldId id="267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E6285D-3062-4629-A441-6DC5F970512E}" v="21" dt="2021-10-18T16:17:35.4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2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dnaru@outlook.com" userId="f381d91dd9d90001" providerId="LiveId" clId="{64E6285D-3062-4629-A441-6DC5F970512E}"/>
    <pc:docChg chg="modSld">
      <pc:chgData name="jordnaru@outlook.com" userId="f381d91dd9d90001" providerId="LiveId" clId="{64E6285D-3062-4629-A441-6DC5F970512E}" dt="2021-10-18T16:17:35.411" v="41" actId="20577"/>
      <pc:docMkLst>
        <pc:docMk/>
      </pc:docMkLst>
      <pc:sldChg chg="modSp mod">
        <pc:chgData name="jordnaru@outlook.com" userId="f381d91dd9d90001" providerId="LiveId" clId="{64E6285D-3062-4629-A441-6DC5F970512E}" dt="2021-10-18T16:17:13.751" v="20" actId="20577"/>
        <pc:sldMkLst>
          <pc:docMk/>
          <pc:sldMk cId="0" sldId="257"/>
        </pc:sldMkLst>
        <pc:spChg chg="mod">
          <ac:chgData name="jordnaru@outlook.com" userId="f381d91dd9d90001" providerId="LiveId" clId="{64E6285D-3062-4629-A441-6DC5F970512E}" dt="2021-10-18T16:17:13.751" v="20" actId="20577"/>
          <ac:spMkLst>
            <pc:docMk/>
            <pc:sldMk cId="0" sldId="257"/>
            <ac:spMk id="317" creationId="{00000000-0000-0000-0000-000000000000}"/>
          </ac:spMkLst>
        </pc:spChg>
      </pc:sldChg>
      <pc:sldChg chg="modSp">
        <pc:chgData name="jordnaru@outlook.com" userId="f381d91dd9d90001" providerId="LiveId" clId="{64E6285D-3062-4629-A441-6DC5F970512E}" dt="2021-10-18T16:17:35.411" v="41" actId="20577"/>
        <pc:sldMkLst>
          <pc:docMk/>
          <pc:sldMk cId="0" sldId="266"/>
        </pc:sldMkLst>
        <pc:spChg chg="mod">
          <ac:chgData name="jordnaru@outlook.com" userId="f381d91dd9d90001" providerId="LiveId" clId="{64E6285D-3062-4629-A441-6DC5F970512E}" dt="2021-10-18T16:17:35.411" v="41" actId="20577"/>
          <ac:spMkLst>
            <pc:docMk/>
            <pc:sldMk cId="0" sldId="266"/>
            <ac:spMk id="37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CB5F9-D3AC-4FC6-8522-3E2DDB7F7170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85081-E97C-4B4A-8825-76FCED57E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51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JsEyK5Ay_E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5d253be301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5" name="Google Shape;315;g5d253be301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5d42750e5a_0_2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5d42750e5a_0_2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5d42750e5a_0_2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3" name="Google Shape;373;g5d42750e5a_0_2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5d42750e5a_0_3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0" name="Google Shape;380;g5d42750e5a_0_3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SUM and Product tutorial: </a:t>
            </a:r>
            <a:r>
              <a:rPr lang="en" u="sng" dirty="0">
                <a:solidFill>
                  <a:schemeClr val="hlink"/>
                </a:solidFill>
                <a:hlinkClick r:id="rId3"/>
              </a:rPr>
              <a:t>https://www.youtube.com/watch?v=pJsEyK5Ay_E</a:t>
            </a:r>
            <a:r>
              <a:rPr lang="en" dirty="0"/>
              <a:t> </a:t>
            </a: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5d42750e5a_0_3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" name="Google Shape;391;g5d42750e5a_0_3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g5d42750e5a_0_4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8" name="Google Shape;398;g5d42750e5a_0_4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g5d42750e5a_0_4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5" name="Google Shape;405;g5d42750e5a_0_4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8"/>
          <p:cNvSpPr/>
          <p:nvPr/>
        </p:nvSpPr>
        <p:spPr>
          <a:xfrm rot="10800000" flipH="1">
            <a:off x="0" y="3980000"/>
            <a:ext cx="12192000" cy="287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9" name="Google Shape;159;p38"/>
          <p:cNvSpPr/>
          <p:nvPr/>
        </p:nvSpPr>
        <p:spPr>
          <a:xfrm>
            <a:off x="1" y="3190900"/>
            <a:ext cx="6156497" cy="787336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0" name="Google Shape;160;p38"/>
          <p:cNvSpPr/>
          <p:nvPr/>
        </p:nvSpPr>
        <p:spPr>
          <a:xfrm rot="10800000" flipH="1">
            <a:off x="1" y="3978611"/>
            <a:ext cx="6156497" cy="761461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1" name="Google Shape;161;p38"/>
          <p:cNvSpPr txBox="1">
            <a:spLocks noGrp="1"/>
          </p:cNvSpPr>
          <p:nvPr>
            <p:ph type="ctrTitle"/>
          </p:nvPr>
        </p:nvSpPr>
        <p:spPr>
          <a:xfrm>
            <a:off x="914400" y="2329191"/>
            <a:ext cx="10363200" cy="165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38"/>
          <p:cNvSpPr txBox="1">
            <a:spLocks noGrp="1"/>
          </p:cNvSpPr>
          <p:nvPr>
            <p:ph type="subTitle" idx="1"/>
          </p:nvPr>
        </p:nvSpPr>
        <p:spPr>
          <a:xfrm>
            <a:off x="914400" y="4124476"/>
            <a:ext cx="10363200" cy="88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3200" i="1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3200" i="1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3200" i="1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3200" i="1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3200" i="1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3200" i="1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3200" i="1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66270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9"/>
          <p:cNvSpPr/>
          <p:nvPr/>
        </p:nvSpPr>
        <p:spPr>
          <a:xfrm rot="10800000" flipH="1">
            <a:off x="0" y="1550800"/>
            <a:ext cx="12192000" cy="5307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5" name="Google Shape;165;p39"/>
          <p:cNvSpPr/>
          <p:nvPr/>
        </p:nvSpPr>
        <p:spPr>
          <a:xfrm flipH="1">
            <a:off x="6035504" y="761799"/>
            <a:ext cx="6156497" cy="787336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6" name="Google Shape;166;p39"/>
          <p:cNvSpPr/>
          <p:nvPr/>
        </p:nvSpPr>
        <p:spPr>
          <a:xfrm rot="10800000">
            <a:off x="6035504" y="1549510"/>
            <a:ext cx="6156497" cy="761461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7" name="Google Shape;167;p39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39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96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558786" rtl="0">
              <a:spcBef>
                <a:spcPts val="800"/>
              </a:spcBef>
              <a:spcAft>
                <a:spcPts val="0"/>
              </a:spcAft>
              <a:buSzPts val="3000"/>
              <a:buChar char="●"/>
              <a:defRPr/>
            </a:lvl1pPr>
            <a:lvl2pPr marL="1219170" lvl="1" indent="-507987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828754" lvl="2" indent="-507987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2438339" lvl="3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3047924" lvl="4" indent="-457189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3657509" lvl="5" indent="-457189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4267093" lvl="6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4876678" lvl="7" indent="-457189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5486263" lvl="8" indent="-457189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831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40"/>
          <p:cNvSpPr/>
          <p:nvPr/>
        </p:nvSpPr>
        <p:spPr>
          <a:xfrm rot="10800000" flipH="1">
            <a:off x="0" y="1550800"/>
            <a:ext cx="12192000" cy="5307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1" name="Google Shape;171;p40"/>
          <p:cNvSpPr/>
          <p:nvPr/>
        </p:nvSpPr>
        <p:spPr>
          <a:xfrm rot="10800000">
            <a:off x="6035504" y="1549510"/>
            <a:ext cx="6156497" cy="761461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2" name="Google Shape;172;p40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40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5326000" cy="496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558786" rtl="0">
              <a:spcBef>
                <a:spcPts val="800"/>
              </a:spcBef>
              <a:spcAft>
                <a:spcPts val="0"/>
              </a:spcAft>
              <a:buSzPts val="3000"/>
              <a:buChar char="●"/>
              <a:defRPr/>
            </a:lvl1pPr>
            <a:lvl2pPr marL="1219170" lvl="1" indent="-507987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828754" lvl="2" indent="-507987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2438339" lvl="3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3047924" lvl="4" indent="-457189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3657509" lvl="5" indent="-457189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4267093" lvl="6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4876678" lvl="7" indent="-457189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5486263" lvl="8" indent="-457189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74" name="Google Shape;174;p40"/>
          <p:cNvSpPr/>
          <p:nvPr/>
        </p:nvSpPr>
        <p:spPr>
          <a:xfrm flipH="1">
            <a:off x="6035504" y="761799"/>
            <a:ext cx="6156497" cy="787336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5" name="Google Shape;175;p40"/>
          <p:cNvSpPr txBox="1">
            <a:spLocks noGrp="1"/>
          </p:cNvSpPr>
          <p:nvPr>
            <p:ph type="body" idx="2"/>
          </p:nvPr>
        </p:nvSpPr>
        <p:spPr>
          <a:xfrm>
            <a:off x="6256365" y="1600200"/>
            <a:ext cx="5326000" cy="496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558786" rtl="0">
              <a:spcBef>
                <a:spcPts val="800"/>
              </a:spcBef>
              <a:spcAft>
                <a:spcPts val="0"/>
              </a:spcAft>
              <a:buSzPts val="3000"/>
              <a:buChar char="●"/>
              <a:defRPr/>
            </a:lvl1pPr>
            <a:lvl2pPr marL="1219170" lvl="1" indent="-507987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828754" lvl="2" indent="-507987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2438339" lvl="3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3047924" lvl="4" indent="-457189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3657509" lvl="5" indent="-457189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4267093" lvl="6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4876678" lvl="7" indent="-457189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5486263" lvl="8" indent="-457189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36637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1"/>
          <p:cNvSpPr/>
          <p:nvPr/>
        </p:nvSpPr>
        <p:spPr>
          <a:xfrm rot="10800000" flipH="1">
            <a:off x="0" y="1550800"/>
            <a:ext cx="12192000" cy="5307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8" name="Google Shape;178;p41"/>
          <p:cNvSpPr/>
          <p:nvPr/>
        </p:nvSpPr>
        <p:spPr>
          <a:xfrm flipH="1">
            <a:off x="6035504" y="761799"/>
            <a:ext cx="6156497" cy="787336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9" name="Google Shape;179;p41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41"/>
          <p:cNvSpPr/>
          <p:nvPr/>
        </p:nvSpPr>
        <p:spPr>
          <a:xfrm rot="10800000">
            <a:off x="6035504" y="1549510"/>
            <a:ext cx="6156497" cy="761461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347068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42"/>
          <p:cNvSpPr/>
          <p:nvPr/>
        </p:nvSpPr>
        <p:spPr>
          <a:xfrm rot="10800000" flipH="1">
            <a:off x="0" y="5883599"/>
            <a:ext cx="12192000" cy="9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3" name="Google Shape;183;p42"/>
          <p:cNvSpPr/>
          <p:nvPr/>
        </p:nvSpPr>
        <p:spPr>
          <a:xfrm flipH="1">
            <a:off x="6035504" y="5094447"/>
            <a:ext cx="6156497" cy="787336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4" name="Google Shape;184;p42"/>
          <p:cNvSpPr/>
          <p:nvPr/>
        </p:nvSpPr>
        <p:spPr>
          <a:xfrm rot="10800000">
            <a:off x="6035504" y="5882158"/>
            <a:ext cx="6156497" cy="761461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5" name="Google Shape;185;p42"/>
          <p:cNvSpPr txBox="1">
            <a:spLocks noGrp="1"/>
          </p:cNvSpPr>
          <p:nvPr>
            <p:ph type="body" idx="1"/>
          </p:nvPr>
        </p:nvSpPr>
        <p:spPr>
          <a:xfrm>
            <a:off x="609600" y="5895636"/>
            <a:ext cx="10972800" cy="67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3200" i="1">
                <a:solidFill>
                  <a:schemeClr val="dk2"/>
                </a:solidFill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87684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43"/>
          <p:cNvSpPr/>
          <p:nvPr/>
        </p:nvSpPr>
        <p:spPr>
          <a:xfrm>
            <a:off x="8901" y="101675"/>
            <a:ext cx="12178840" cy="6739723"/>
          </a:xfrm>
          <a:custGeom>
            <a:avLst/>
            <a:gdLst/>
            <a:ahLst/>
            <a:cxnLst/>
            <a:rect l="l" t="t" r="r" b="b"/>
            <a:pathLst>
              <a:path w="9157023" h="6739723" extrusionOk="0">
                <a:moveTo>
                  <a:pt x="1629" y="0"/>
                </a:moveTo>
                <a:lnTo>
                  <a:pt x="9157023" y="4340980"/>
                </a:lnTo>
                <a:lnTo>
                  <a:pt x="1593" y="6739723"/>
                </a:lnTo>
                <a:cubicBezTo>
                  <a:pt x="-3941" y="5123960"/>
                  <a:pt x="7163" y="1615763"/>
                  <a:pt x="1629" y="0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665248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38" scaled="0"/>
        </a:gra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>
            <a:spLocks noGrp="1"/>
          </p:cNvSpPr>
          <p:nvPr>
            <p:ph type="ctrTitle"/>
          </p:nvPr>
        </p:nvSpPr>
        <p:spPr>
          <a:xfrm>
            <a:off x="711200" y="1371600"/>
            <a:ext cx="104688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6667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4"/>
          <p:cNvSpPr txBox="1">
            <a:spLocks noGrp="1"/>
          </p:cNvSpPr>
          <p:nvPr>
            <p:ph type="subTitle" idx="1"/>
          </p:nvPr>
        </p:nvSpPr>
        <p:spPr>
          <a:xfrm>
            <a:off x="711200" y="3228536"/>
            <a:ext cx="10472800" cy="17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45716" lvl="0" algn="l" rtl="0">
              <a:spcBef>
                <a:spcPts val="693"/>
              </a:spcBef>
              <a:spcAft>
                <a:spcPts val="0"/>
              </a:spcAft>
              <a:buSzPts val="2600"/>
              <a:buNone/>
              <a:defRPr sz="3467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spcBef>
                <a:spcPts val="480"/>
              </a:spcBef>
              <a:spcAft>
                <a:spcPts val="0"/>
              </a:spcAft>
              <a:buSzPts val="1530"/>
              <a:buNone/>
              <a:defRPr/>
            </a:lvl2pPr>
            <a:lvl3pPr lvl="2" algn="ctr" rtl="0">
              <a:spcBef>
                <a:spcPts val="480"/>
              </a:spcBef>
              <a:spcAft>
                <a:spcPts val="0"/>
              </a:spcAft>
              <a:buSzPts val="1260"/>
              <a:buNone/>
              <a:defRPr/>
            </a:lvl3pPr>
            <a:lvl4pPr lvl="3" algn="ctr" rtl="0">
              <a:spcBef>
                <a:spcPts val="480"/>
              </a:spcBef>
              <a:spcAft>
                <a:spcPts val="0"/>
              </a:spcAft>
              <a:buSzPts val="1170"/>
              <a:buNone/>
              <a:defRPr/>
            </a:lvl4pPr>
            <a:lvl5pPr lvl="4" algn="ctr" rtl="0">
              <a:spcBef>
                <a:spcPts val="480"/>
              </a:spcBef>
              <a:spcAft>
                <a:spcPts val="0"/>
              </a:spcAft>
              <a:buSzPts val="1170"/>
              <a:buNone/>
              <a:defRPr/>
            </a:lvl5pPr>
            <a:lvl6pPr lvl="5" algn="ctr" rtl="0">
              <a:spcBef>
                <a:spcPts val="480"/>
              </a:spcBef>
              <a:spcAft>
                <a:spcPts val="0"/>
              </a:spcAft>
              <a:buSzPts val="1440"/>
              <a:buNone/>
              <a:defRPr/>
            </a:lvl6pPr>
            <a:lvl7pPr lvl="6" algn="ctr" rtl="0">
              <a:spcBef>
                <a:spcPts val="480"/>
              </a:spcBef>
              <a:spcAft>
                <a:spcPts val="0"/>
              </a:spcAft>
              <a:buSzPts val="1440"/>
              <a:buNone/>
              <a:defRPr/>
            </a:lvl7pPr>
            <a:lvl8pPr lvl="7" algn="ctr" rtl="0">
              <a:spcBef>
                <a:spcPts val="48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spcBef>
                <a:spcPts val="48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56" name="Google Shape;56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5039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100000">
              <a:schemeClr val="dk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7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56" name="Google Shape;156;p37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9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Georgia"/>
              <a:buChar char="●"/>
              <a:defRPr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Char char="○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Char char="■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○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■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○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■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4668730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39967" scaled="0"/>
        </a:gra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4915370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8" r:id="rId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url.com/yy5ff6h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trolaltachieve.com/2017/05/graphic-org-drawings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78"/>
          <p:cNvSpPr txBox="1">
            <a:spLocks noGrp="1"/>
          </p:cNvSpPr>
          <p:nvPr>
            <p:ph type="ctrTitle"/>
          </p:nvPr>
        </p:nvSpPr>
        <p:spPr>
          <a:xfrm>
            <a:off x="711200" y="1371600"/>
            <a:ext cx="107380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24367" bIns="0" anchor="b" anchorCtr="0">
            <a:noAutofit/>
          </a:bodyPr>
          <a:lstStyle/>
          <a:p>
            <a:r>
              <a:rPr lang="en" dirty="0"/>
              <a:t>Google Workspace T</a:t>
            </a:r>
            <a:r>
              <a:rPr lang="en-US" dirty="0"/>
              <a:t>a</a:t>
            </a:r>
            <a:r>
              <a:rPr lang="en" dirty="0"/>
              <a:t>sk Cards</a:t>
            </a:r>
            <a:endParaRPr dirty="0"/>
          </a:p>
        </p:txBody>
      </p:sp>
      <p:sp>
        <p:nvSpPr>
          <p:cNvPr id="318" name="Google Shape;318;p78"/>
          <p:cNvSpPr txBox="1">
            <a:spLocks noGrp="1"/>
          </p:cNvSpPr>
          <p:nvPr>
            <p:ph type="subTitle" idx="1"/>
          </p:nvPr>
        </p:nvSpPr>
        <p:spPr>
          <a:xfrm>
            <a:off x="711200" y="3228536"/>
            <a:ext cx="10472800" cy="17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0933" rIns="24367" bIns="60933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en" dirty="0"/>
              <a:t>Authenticity and Chromebooks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FE9FB"/>
            </a:gs>
            <a:gs pos="100000">
              <a:srgbClr val="6E9BE7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86"/>
          <p:cNvSpPr txBox="1">
            <a:spLocks noGrp="1"/>
          </p:cNvSpPr>
          <p:nvPr>
            <p:ph type="title"/>
          </p:nvPr>
        </p:nvSpPr>
        <p:spPr>
          <a:xfrm>
            <a:off x="1818585" y="211019"/>
            <a:ext cx="9764049" cy="11432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dirty="0">
                <a:ln w="3175">
                  <a:solidFill>
                    <a:srgbClr val="77A2E9"/>
                  </a:solidFill>
                </a:ln>
              </a:rPr>
              <a:t>Docs</a:t>
            </a:r>
            <a:r>
              <a:rPr lang="en" dirty="0"/>
              <a:t> </a:t>
            </a:r>
            <a:endParaRPr dirty="0"/>
          </a:p>
        </p:txBody>
      </p:sp>
      <p:sp>
        <p:nvSpPr>
          <p:cNvPr id="369" name="Google Shape;369;p86"/>
          <p:cNvSpPr txBox="1">
            <a:spLocks noGrp="1"/>
          </p:cNvSpPr>
          <p:nvPr>
            <p:ph type="body" idx="1"/>
          </p:nvPr>
        </p:nvSpPr>
        <p:spPr>
          <a:xfrm>
            <a:off x="60467" y="905567"/>
            <a:ext cx="11876400" cy="4967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>
              <a:lnSpc>
                <a:spcPct val="130000"/>
              </a:lnSpc>
              <a:buNone/>
            </a:pPr>
            <a:endParaRPr sz="2133" dirty="0"/>
          </a:p>
          <a:p>
            <a:pPr marL="643451" indent="-457189">
              <a:spcAft>
                <a:spcPts val="800"/>
              </a:spcAft>
              <a:buSzPts val="1400"/>
              <a:buFont typeface="+mj-lt"/>
              <a:buAutoNum type="arabicPeriod"/>
            </a:pPr>
            <a:r>
              <a:rPr lang="en" sz="2133" dirty="0">
                <a:latin typeface="Arial"/>
                <a:ea typeface="Arial"/>
                <a:cs typeface="Arial"/>
                <a:sym typeface="Arial"/>
              </a:rPr>
              <a:t>Select </a:t>
            </a:r>
            <a:r>
              <a:rPr lang="en" sz="2133" b="1" dirty="0"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" sz="2133" dirty="0">
                <a:latin typeface="Arial"/>
                <a:ea typeface="Arial"/>
                <a:cs typeface="Arial"/>
                <a:sym typeface="Arial"/>
              </a:rPr>
              <a:t> &gt; </a:t>
            </a:r>
            <a:r>
              <a:rPr lang="en" sz="2133" b="1" dirty="0">
                <a:latin typeface="Arial"/>
                <a:ea typeface="Arial"/>
                <a:cs typeface="Arial"/>
                <a:sym typeface="Arial"/>
              </a:rPr>
              <a:t>Google Docs </a:t>
            </a:r>
            <a:r>
              <a:rPr lang="en" sz="2133" dirty="0">
                <a:latin typeface="Arial"/>
                <a:ea typeface="Arial"/>
                <a:cs typeface="Arial"/>
                <a:sym typeface="Arial"/>
              </a:rPr>
              <a:t>and enter a title.</a:t>
            </a:r>
            <a:endParaRPr sz="2133" dirty="0">
              <a:latin typeface="Arial"/>
              <a:ea typeface="Arial"/>
              <a:cs typeface="Arial"/>
              <a:sym typeface="Arial"/>
            </a:endParaRPr>
          </a:p>
          <a:p>
            <a:pPr marL="643451" indent="-457189">
              <a:spcAft>
                <a:spcPts val="800"/>
              </a:spcAft>
              <a:buSzPts val="1400"/>
              <a:buFont typeface="+mj-lt"/>
              <a:buAutoNum type="arabicPeriod"/>
            </a:pPr>
            <a:r>
              <a:rPr lang="en" sz="2133" dirty="0">
                <a:latin typeface="Arial"/>
                <a:ea typeface="Arial"/>
                <a:cs typeface="Arial"/>
                <a:sym typeface="Arial"/>
              </a:rPr>
              <a:t>Share the document with everyone in your group.</a:t>
            </a:r>
            <a:br>
              <a:rPr lang="en" sz="2133" dirty="0">
                <a:latin typeface="Arial"/>
                <a:ea typeface="Arial"/>
                <a:cs typeface="Arial"/>
                <a:sym typeface="Arial"/>
              </a:rPr>
            </a:br>
            <a:r>
              <a:rPr lang="en" sz="2133" dirty="0"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" sz="1867" i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Hint: To find a shared document, go to </a:t>
            </a:r>
            <a:r>
              <a:rPr lang="en" sz="1867" b="1" i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Drive</a:t>
            </a:r>
            <a:r>
              <a:rPr lang="en" sz="1867" i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&gt; </a:t>
            </a:r>
            <a:r>
              <a:rPr lang="en" sz="1867" b="1" i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Shared with me</a:t>
            </a:r>
            <a:r>
              <a:rPr lang="en" sz="1867" i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643451" indent="-457189">
              <a:spcAft>
                <a:spcPts val="800"/>
              </a:spcAft>
              <a:buSzPts val="1400"/>
              <a:buFont typeface="+mj-lt"/>
              <a:buAutoNum type="arabicPeriod"/>
            </a:pPr>
            <a:r>
              <a:rPr lang="en" sz="2133" dirty="0">
                <a:latin typeface="Arial"/>
                <a:ea typeface="Arial"/>
                <a:cs typeface="Arial"/>
                <a:sym typeface="Arial"/>
              </a:rPr>
              <a:t>Insert a table with information about animal traits (e.g., fur, feathers, and scales).</a:t>
            </a:r>
            <a:endParaRPr sz="2133" dirty="0">
              <a:latin typeface="Arial"/>
              <a:ea typeface="Arial"/>
              <a:cs typeface="Arial"/>
              <a:sym typeface="Arial"/>
            </a:endParaRPr>
          </a:p>
          <a:p>
            <a:pPr marL="643451" indent="-457189">
              <a:spcBef>
                <a:spcPts val="0"/>
              </a:spcBef>
              <a:buSzPts val="1400"/>
              <a:buFont typeface="+mj-lt"/>
              <a:buAutoNum type="arabicPeriod"/>
            </a:pPr>
            <a:r>
              <a:rPr lang="en" sz="2133" dirty="0">
                <a:latin typeface="Arial"/>
                <a:ea typeface="Arial"/>
                <a:cs typeface="Arial"/>
                <a:sym typeface="Arial"/>
              </a:rPr>
              <a:t>Have group members edit the table at the same time.</a:t>
            </a:r>
            <a:endParaRPr sz="2133" dirty="0">
              <a:latin typeface="Arial"/>
              <a:ea typeface="Arial"/>
              <a:cs typeface="Arial"/>
              <a:sym typeface="Arial"/>
            </a:endParaRPr>
          </a:p>
          <a:p>
            <a:pPr marL="1253035" lvl="1" indent="-457189">
              <a:buSzPts val="1400"/>
              <a:buFont typeface="+mj-lt"/>
              <a:buAutoNum type="alphaLcParenR"/>
            </a:pPr>
            <a:r>
              <a:rPr lang="en" sz="2133" dirty="0">
                <a:latin typeface="Arial"/>
                <a:ea typeface="Arial"/>
                <a:cs typeface="Arial"/>
                <a:sym typeface="Arial"/>
              </a:rPr>
              <a:t>Add bullets or numbers.</a:t>
            </a:r>
            <a:endParaRPr sz="2133" dirty="0">
              <a:latin typeface="Arial"/>
              <a:ea typeface="Arial"/>
              <a:cs typeface="Arial"/>
              <a:sym typeface="Arial"/>
            </a:endParaRPr>
          </a:p>
          <a:p>
            <a:pPr marL="1253035" lvl="1" indent="-457189">
              <a:spcAft>
                <a:spcPts val="800"/>
              </a:spcAft>
              <a:buSzPts val="1400"/>
              <a:buFont typeface="+mj-lt"/>
              <a:buAutoNum type="alphaLcParenR"/>
            </a:pPr>
            <a:r>
              <a:rPr lang="en" sz="2133" dirty="0">
                <a:latin typeface="Arial"/>
                <a:ea typeface="Arial"/>
                <a:cs typeface="Arial"/>
                <a:sym typeface="Arial"/>
              </a:rPr>
              <a:t>Insert an image with a link to a webpage.</a:t>
            </a:r>
            <a:endParaRPr sz="2133" dirty="0">
              <a:latin typeface="Arial"/>
              <a:ea typeface="Arial"/>
              <a:cs typeface="Arial"/>
              <a:sym typeface="Arial"/>
            </a:endParaRPr>
          </a:p>
          <a:p>
            <a:pPr marL="643451" indent="-457189">
              <a:spcBef>
                <a:spcPts val="0"/>
              </a:spcBef>
              <a:spcAft>
                <a:spcPts val="800"/>
              </a:spcAft>
              <a:buSzPts val="1400"/>
              <a:buFont typeface="+mj-lt"/>
              <a:buAutoNum type="arabicPeriod"/>
            </a:pPr>
            <a:r>
              <a:rPr lang="en" sz="2133" dirty="0">
                <a:latin typeface="Arial"/>
                <a:ea typeface="Arial"/>
                <a:cs typeface="Arial"/>
                <a:sym typeface="Arial"/>
              </a:rPr>
              <a:t>View revision history.</a:t>
            </a:r>
            <a:endParaRPr sz="2133" dirty="0">
              <a:latin typeface="Arial"/>
              <a:ea typeface="Arial"/>
              <a:cs typeface="Arial"/>
              <a:sym typeface="Arial"/>
            </a:endParaRPr>
          </a:p>
          <a:p>
            <a:pPr marL="643451" indent="-457189">
              <a:spcBef>
                <a:spcPts val="0"/>
              </a:spcBef>
              <a:spcAft>
                <a:spcPts val="800"/>
              </a:spcAft>
              <a:buSzPts val="1400"/>
              <a:buFont typeface="+mj-lt"/>
              <a:buAutoNum type="arabicPeriod"/>
            </a:pPr>
            <a:r>
              <a:rPr lang="en" sz="2133" dirty="0">
                <a:latin typeface="Arial"/>
                <a:ea typeface="Arial"/>
                <a:cs typeface="Arial"/>
                <a:sym typeface="Arial"/>
              </a:rPr>
              <a:t>Make a comment. </a:t>
            </a:r>
            <a:endParaRPr sz="2133" dirty="0">
              <a:latin typeface="Arial"/>
              <a:ea typeface="Arial"/>
              <a:cs typeface="Arial"/>
              <a:sym typeface="Arial"/>
            </a:endParaRPr>
          </a:p>
          <a:p>
            <a:pPr marL="643451" indent="-457189">
              <a:spcBef>
                <a:spcPts val="0"/>
              </a:spcBef>
              <a:spcAft>
                <a:spcPts val="800"/>
              </a:spcAft>
              <a:buSzPts val="1400"/>
              <a:buFont typeface="+mj-lt"/>
              <a:buAutoNum type="arabicPeriod"/>
            </a:pPr>
            <a:r>
              <a:rPr lang="en" sz="2133" dirty="0">
                <a:latin typeface="Arial"/>
                <a:ea typeface="Arial"/>
                <a:cs typeface="Arial"/>
                <a:sym typeface="Arial"/>
              </a:rPr>
              <a:t>From your own document, select</a:t>
            </a:r>
            <a:r>
              <a:rPr lang="en" sz="2133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2133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Add-ons</a:t>
            </a:r>
            <a:r>
              <a:rPr lang="en" sz="2133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&gt; </a:t>
            </a:r>
            <a:r>
              <a:rPr lang="en" sz="2133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Get Add-ons</a:t>
            </a:r>
            <a:r>
              <a:rPr lang="en" sz="2133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. Search for and install the Highlight Tool. </a:t>
            </a:r>
          </a:p>
          <a:p>
            <a:pPr marL="643451" indent="-457189">
              <a:spcBef>
                <a:spcPts val="0"/>
              </a:spcBef>
              <a:spcAft>
                <a:spcPts val="800"/>
              </a:spcAft>
              <a:buSzPts val="1400"/>
              <a:buFont typeface="+mj-lt"/>
              <a:buAutoNum type="arabicPeriod"/>
            </a:pPr>
            <a:r>
              <a:rPr lang="en" sz="2133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Explore how to use the Highlight Tool.</a:t>
            </a:r>
            <a:endParaRPr sz="2133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30000"/>
              </a:lnSpc>
              <a:buNone/>
            </a:pPr>
            <a:endParaRPr sz="3200" dirty="0">
              <a:solidFill>
                <a:srgbClr val="0000FF"/>
              </a:solidFill>
            </a:endParaRPr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A2EB4E00-142F-4D14-B001-56B797713E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367" y="325476"/>
            <a:ext cx="660317" cy="914285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6DB"/>
            </a:gs>
            <a:gs pos="100000">
              <a:srgbClr val="FAD25C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87"/>
          <p:cNvSpPr txBox="1">
            <a:spLocks noGrp="1"/>
          </p:cNvSpPr>
          <p:nvPr>
            <p:ph type="title"/>
          </p:nvPr>
        </p:nvSpPr>
        <p:spPr>
          <a:xfrm>
            <a:off x="1835973" y="160193"/>
            <a:ext cx="9746428" cy="11432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dirty="0">
                <a:ln w="3175">
                  <a:solidFill>
                    <a:srgbClr val="FAD568"/>
                  </a:solidFill>
                </a:ln>
              </a:rPr>
              <a:t>Slides</a:t>
            </a:r>
            <a:endParaRPr dirty="0">
              <a:ln w="3175">
                <a:solidFill>
                  <a:srgbClr val="FAD568"/>
                </a:solidFill>
              </a:ln>
            </a:endParaRPr>
          </a:p>
        </p:txBody>
      </p:sp>
      <p:sp>
        <p:nvSpPr>
          <p:cNvPr id="376" name="Google Shape;376;p87"/>
          <p:cNvSpPr txBox="1">
            <a:spLocks noGrp="1"/>
          </p:cNvSpPr>
          <p:nvPr>
            <p:ph type="body" idx="1"/>
          </p:nvPr>
        </p:nvSpPr>
        <p:spPr>
          <a:xfrm>
            <a:off x="609600" y="1561325"/>
            <a:ext cx="10972800" cy="4967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indent="-457189">
              <a:lnSpc>
                <a:spcPct val="150000"/>
              </a:lnSpc>
              <a:buSzPts val="1800"/>
              <a:buFont typeface="Arial"/>
              <a:buAutoNum type="arabicPeriod"/>
            </a:pP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Select </a:t>
            </a:r>
            <a:r>
              <a:rPr lang="en" sz="2400" b="1" dirty="0"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 &gt; </a:t>
            </a:r>
            <a:r>
              <a:rPr lang="en" sz="2400" b="1" dirty="0">
                <a:latin typeface="Arial"/>
                <a:ea typeface="Arial"/>
                <a:cs typeface="Arial"/>
                <a:sym typeface="Arial"/>
              </a:rPr>
              <a:t>Slides</a:t>
            </a: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 and enter a title.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indent="-457189">
              <a:lnSpc>
                <a:spcPct val="150000"/>
              </a:lnSpc>
              <a:spcBef>
                <a:spcPts val="0"/>
              </a:spcBef>
              <a:buSzPts val="1800"/>
              <a:buFont typeface="Arial"/>
              <a:buAutoNum type="arabicPeriod"/>
            </a:pP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Create five slides about how to use Google Workspace in your classrooms.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indent="-457189">
              <a:lnSpc>
                <a:spcPct val="150000"/>
              </a:lnSpc>
              <a:spcBef>
                <a:spcPts val="0"/>
              </a:spcBef>
              <a:buSzPts val="1800"/>
              <a:buFont typeface="Arial"/>
              <a:buAutoNum type="arabicPeriod"/>
            </a:pP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Share the slide show with your group.</a:t>
            </a:r>
          </a:p>
          <a:p>
            <a:pPr marL="152396" indent="0">
              <a:lnSpc>
                <a:spcPct val="150000"/>
              </a:lnSpc>
              <a:spcBef>
                <a:spcPts val="0"/>
              </a:spcBef>
              <a:buSzPts val="1800"/>
              <a:buNone/>
            </a:pPr>
            <a:r>
              <a:rPr lang="en-US" sz="2400" i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133" i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Hint: To find a shared document, go to </a:t>
            </a:r>
            <a:r>
              <a:rPr lang="en-US" sz="2133" b="1" i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Drive</a:t>
            </a:r>
            <a:r>
              <a:rPr lang="en-US" sz="2133" i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&gt; </a:t>
            </a:r>
            <a:r>
              <a:rPr lang="en-US" sz="2133" b="1" i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Shared with me</a:t>
            </a:r>
            <a:r>
              <a:rPr lang="en-US" sz="2133" i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lang="en-US" sz="2133" i="1" dirty="0">
              <a:latin typeface="Arial"/>
              <a:ea typeface="Arial"/>
              <a:cs typeface="Arial"/>
              <a:sym typeface="Arial"/>
            </a:endParaRPr>
          </a:p>
          <a:p>
            <a:pPr indent="-457189">
              <a:lnSpc>
                <a:spcPct val="150000"/>
              </a:lnSpc>
              <a:spcBef>
                <a:spcPts val="0"/>
              </a:spcBef>
              <a:buSzPts val="1800"/>
              <a:buFont typeface="+mj-lt"/>
              <a:buAutoNum type="arabicPeriod" startAt="4"/>
            </a:pP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Edit a slide simultaneously with another group member. 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indent="-457189">
              <a:lnSpc>
                <a:spcPct val="150000"/>
              </a:lnSpc>
              <a:spcBef>
                <a:spcPts val="0"/>
              </a:spcBef>
              <a:buSzPts val="1800"/>
              <a:buFont typeface="Arial"/>
              <a:buAutoNum type="arabicPeriod" startAt="4"/>
            </a:pP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Insert an image, video, and link (and make sure to cite the source).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indent="-457189">
              <a:lnSpc>
                <a:spcPct val="150000"/>
              </a:lnSpc>
              <a:spcBef>
                <a:spcPts val="0"/>
              </a:spcBef>
              <a:buSzPts val="1800"/>
              <a:buFont typeface="Arial"/>
              <a:buAutoNum type="arabicPeriod" startAt="4"/>
            </a:pP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Use an animation and a transition. 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EF57D727-6B0B-431F-A1B9-E744DAEE45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74651"/>
            <a:ext cx="660317" cy="914285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CECD5"/>
            </a:gs>
            <a:gs pos="100000">
              <a:srgbClr val="93BC8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88"/>
          <p:cNvSpPr txBox="1">
            <a:spLocks noGrp="1"/>
          </p:cNvSpPr>
          <p:nvPr>
            <p:ph type="title"/>
          </p:nvPr>
        </p:nvSpPr>
        <p:spPr>
          <a:xfrm>
            <a:off x="1835973" y="160193"/>
            <a:ext cx="9624508" cy="11432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dirty="0">
                <a:ln w="3175">
                  <a:solidFill>
                    <a:srgbClr val="98BF86"/>
                  </a:solidFill>
                </a:ln>
              </a:rPr>
              <a:t>Sheets</a:t>
            </a:r>
            <a:endParaRPr dirty="0">
              <a:ln w="3175">
                <a:solidFill>
                  <a:srgbClr val="98BF86"/>
                </a:solidFill>
              </a:ln>
            </a:endParaRPr>
          </a:p>
        </p:txBody>
      </p:sp>
      <p:sp>
        <p:nvSpPr>
          <p:cNvPr id="383" name="Google Shape;383;p88"/>
          <p:cNvSpPr txBox="1">
            <a:spLocks noGrp="1"/>
          </p:cNvSpPr>
          <p:nvPr>
            <p:ph type="body" idx="1"/>
          </p:nvPr>
        </p:nvSpPr>
        <p:spPr>
          <a:xfrm>
            <a:off x="542800" y="1627975"/>
            <a:ext cx="11318000" cy="5458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indent="-457189">
              <a:lnSpc>
                <a:spcPct val="120000"/>
              </a:lnSpc>
              <a:buSzPts val="1800"/>
              <a:buFont typeface="Arial"/>
              <a:buAutoNum type="arabicPeriod"/>
            </a:pP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Go to </a:t>
            </a:r>
            <a:r>
              <a:rPr lang="en" sz="2400" u="sng" dirty="0">
                <a:solidFill>
                  <a:schemeClr val="hlink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hlinkClick r:id="rId3"/>
              </a:rPr>
              <a:t>https://tinyurl.com/yy5ff6hu</a:t>
            </a:r>
            <a:r>
              <a:rPr lang="en" sz="2400" dirty="0">
                <a:solidFill>
                  <a:schemeClr val="hlink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endParaRPr lang="en" sz="2400" u="sng" dirty="0">
              <a:solidFill>
                <a:schemeClr val="hlink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457189">
              <a:lnSpc>
                <a:spcPct val="120000"/>
              </a:lnSpc>
              <a:buSzPts val="1800"/>
              <a:buFont typeface="Arial"/>
              <a:buAutoNum type="arabicPeriod"/>
            </a:pP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Make a copy of the “Campus Visit” Google Sheet.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indent="-457189">
              <a:lnSpc>
                <a:spcPct val="120000"/>
              </a:lnSpc>
              <a:spcBef>
                <a:spcPts val="0"/>
              </a:spcBef>
              <a:buSzPts val="1800"/>
              <a:buFont typeface="Arial"/>
              <a:buAutoNum type="arabicPeriod"/>
            </a:pP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Sort the information by teacher.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indent="-457189">
              <a:lnSpc>
                <a:spcPct val="120000"/>
              </a:lnSpc>
              <a:spcBef>
                <a:spcPts val="0"/>
              </a:spcBef>
              <a:buSzPts val="1800"/>
              <a:buFont typeface="Arial"/>
              <a:buAutoNum type="arabicPeriod"/>
            </a:pP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Fill one of the columns with a color.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indent="-457189">
              <a:lnSpc>
                <a:spcPct val="120000"/>
              </a:lnSpc>
              <a:spcBef>
                <a:spcPts val="0"/>
              </a:spcBef>
              <a:buSzPts val="1800"/>
              <a:buFont typeface="Arial"/>
              <a:buAutoNum type="arabicPeriod"/>
            </a:pP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Select Column E and create a graph.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indent="-457189">
              <a:lnSpc>
                <a:spcPct val="120000"/>
              </a:lnSpc>
              <a:spcBef>
                <a:spcPts val="0"/>
              </a:spcBef>
              <a:buSzPts val="1800"/>
              <a:buFont typeface="Arial"/>
              <a:buAutoNum type="arabicPeriod"/>
            </a:pP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Copy all the students of a particular teacher, add them to a second sheet in the same workbook file, and rename the sheet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indent="-457189">
              <a:lnSpc>
                <a:spcPct val="115000"/>
              </a:lnSpc>
              <a:spcBef>
                <a:spcPts val="0"/>
              </a:spcBef>
              <a:buSzPts val="1800"/>
              <a:buFont typeface="Arial"/>
              <a:buAutoNum type="arabicPeriod"/>
            </a:pP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Find the students’ average age.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186262" indent="0">
              <a:lnSpc>
                <a:spcPct val="138000"/>
              </a:lnSpc>
              <a:spcBef>
                <a:spcPts val="0"/>
              </a:spcBef>
              <a:buClr>
                <a:srgbClr val="0000FF"/>
              </a:buClr>
              <a:buSzPts val="1400"/>
              <a:buNone/>
            </a:pPr>
            <a:r>
              <a:rPr lang="en" sz="3200" dirty="0">
                <a:cs typeface="Arial"/>
              </a:rPr>
              <a:t>	</a:t>
            </a:r>
            <a:r>
              <a:rPr lang="en" sz="1867" i="1" dirty="0">
                <a:solidFill>
                  <a:srgbClr val="0000FF"/>
                </a:solidFill>
                <a:latin typeface="Arial"/>
                <a:cs typeface="Arial"/>
              </a:rPr>
              <a:t>Hint: Try using this data to follow the procedure on the Explore task card. </a:t>
            </a:r>
            <a:endParaRPr sz="1867" i="1" dirty="0">
              <a:solidFill>
                <a:srgbClr val="0000FF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sz="3467" dirty="0"/>
          </a:p>
          <a:p>
            <a:pPr marL="0" indent="0">
              <a:buNone/>
            </a:pPr>
            <a:r>
              <a:rPr lang="en" sz="3467" dirty="0"/>
              <a:t> </a:t>
            </a:r>
            <a:endParaRPr sz="3467" dirty="0"/>
          </a:p>
        </p:txBody>
      </p:sp>
      <p:pic>
        <p:nvPicPr>
          <p:cNvPr id="385" name="Google Shape;385;p8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62084" y="5086813"/>
            <a:ext cx="2533701" cy="391375"/>
          </a:xfrm>
          <a:prstGeom prst="rect">
            <a:avLst/>
          </a:prstGeom>
          <a:noFill/>
          <a:ln>
            <a:noFill/>
          </a:ln>
        </p:spPr>
      </p:pic>
      <p:sp>
        <p:nvSpPr>
          <p:cNvPr id="386" name="Google Shape;386;p88"/>
          <p:cNvSpPr/>
          <p:nvPr/>
        </p:nvSpPr>
        <p:spPr>
          <a:xfrm>
            <a:off x="7468651" y="5034581"/>
            <a:ext cx="560800" cy="443607"/>
          </a:xfrm>
          <a:prstGeom prst="rect">
            <a:avLst/>
          </a:prstGeom>
          <a:noFill/>
          <a:ln w="38100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387" name="Google Shape;387;p8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32836" y="3673542"/>
            <a:ext cx="2533625" cy="391375"/>
          </a:xfrm>
          <a:prstGeom prst="rect">
            <a:avLst/>
          </a:prstGeom>
          <a:noFill/>
          <a:ln>
            <a:noFill/>
          </a:ln>
        </p:spPr>
      </p:pic>
      <p:sp>
        <p:nvSpPr>
          <p:cNvPr id="388" name="Google Shape;388;p88"/>
          <p:cNvSpPr/>
          <p:nvPr/>
        </p:nvSpPr>
        <p:spPr>
          <a:xfrm>
            <a:off x="6936107" y="3585883"/>
            <a:ext cx="610800" cy="471861"/>
          </a:xfrm>
          <a:prstGeom prst="rect">
            <a:avLst/>
          </a:prstGeom>
          <a:noFill/>
          <a:ln w="38100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3CE31C07-8946-4569-A570-843254748F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" y="274651"/>
            <a:ext cx="660317" cy="914285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B0000"/>
            </a:gs>
            <a:gs pos="100000">
              <a:srgbClr val="540303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89"/>
          <p:cNvSpPr txBox="1">
            <a:spLocks noGrp="1"/>
          </p:cNvSpPr>
          <p:nvPr>
            <p:ph type="title"/>
          </p:nvPr>
        </p:nvSpPr>
        <p:spPr>
          <a:xfrm>
            <a:off x="1828800" y="160251"/>
            <a:ext cx="9495584" cy="11432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dirty="0">
                <a:ln w="3175">
                  <a:solidFill>
                    <a:srgbClr val="620303"/>
                  </a:solidFill>
                </a:ln>
              </a:rPr>
              <a:t>Drawings</a:t>
            </a:r>
            <a:endParaRPr dirty="0">
              <a:ln w="3175">
                <a:solidFill>
                  <a:srgbClr val="620303"/>
                </a:solidFill>
              </a:ln>
            </a:endParaRPr>
          </a:p>
        </p:txBody>
      </p:sp>
      <p:sp>
        <p:nvSpPr>
          <p:cNvPr id="394" name="Google Shape;394;p89"/>
          <p:cNvSpPr txBox="1">
            <a:spLocks noGrp="1"/>
          </p:cNvSpPr>
          <p:nvPr>
            <p:ph type="body" idx="1"/>
          </p:nvPr>
        </p:nvSpPr>
        <p:spPr>
          <a:xfrm>
            <a:off x="609601" y="1718833"/>
            <a:ext cx="10883900" cy="4726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indent="-423323">
              <a:lnSpc>
                <a:spcPct val="130000"/>
              </a:lnSpc>
              <a:buSzPct val="100000"/>
              <a:buFont typeface="Arial"/>
              <a:buAutoNum type="arabicPeriod"/>
            </a:pPr>
            <a:r>
              <a:rPr lang="en" sz="2133" dirty="0">
                <a:latin typeface="Arial"/>
                <a:ea typeface="Arial"/>
                <a:cs typeface="Arial"/>
                <a:sym typeface="Arial"/>
              </a:rPr>
              <a:t>Select </a:t>
            </a:r>
            <a:r>
              <a:rPr lang="en" sz="2133" b="1" dirty="0"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" sz="2133" dirty="0">
                <a:latin typeface="Arial"/>
                <a:ea typeface="Arial"/>
                <a:cs typeface="Arial"/>
                <a:sym typeface="Arial"/>
              </a:rPr>
              <a:t> &gt; </a:t>
            </a:r>
            <a:r>
              <a:rPr lang="en" sz="2133" b="1" dirty="0">
                <a:latin typeface="Arial"/>
                <a:ea typeface="Arial"/>
                <a:cs typeface="Arial"/>
                <a:sym typeface="Arial"/>
              </a:rPr>
              <a:t>More</a:t>
            </a:r>
            <a:r>
              <a:rPr lang="en" sz="2133" dirty="0">
                <a:latin typeface="Arial"/>
                <a:ea typeface="Arial"/>
                <a:cs typeface="Arial"/>
                <a:sym typeface="Arial"/>
              </a:rPr>
              <a:t> &gt; </a:t>
            </a:r>
            <a:r>
              <a:rPr lang="en" sz="2133" b="1" dirty="0">
                <a:latin typeface="Arial"/>
                <a:ea typeface="Arial"/>
                <a:cs typeface="Arial"/>
                <a:sym typeface="Arial"/>
              </a:rPr>
              <a:t>Google Drawings</a:t>
            </a:r>
            <a:r>
              <a:rPr lang="en" sz="2133" dirty="0">
                <a:latin typeface="Arial"/>
                <a:ea typeface="Arial"/>
                <a:cs typeface="Arial"/>
                <a:sym typeface="Arial"/>
              </a:rPr>
              <a:t>.</a:t>
            </a:r>
            <a:endParaRPr sz="2133" dirty="0">
              <a:latin typeface="Arial"/>
              <a:ea typeface="Arial"/>
              <a:cs typeface="Arial"/>
              <a:sym typeface="Arial"/>
            </a:endParaRPr>
          </a:p>
          <a:p>
            <a:pPr indent="-423323">
              <a:lnSpc>
                <a:spcPct val="130000"/>
              </a:lnSpc>
              <a:spcBef>
                <a:spcPts val="0"/>
              </a:spcBef>
              <a:buSzPct val="100000"/>
              <a:buFont typeface="Arial"/>
              <a:buAutoNum type="arabicPeriod"/>
            </a:pPr>
            <a:r>
              <a:rPr lang="en" sz="2133" dirty="0">
                <a:latin typeface="Arial"/>
                <a:ea typeface="Arial"/>
                <a:cs typeface="Arial"/>
                <a:sym typeface="Arial"/>
              </a:rPr>
              <a:t>Create a flowchart for a subject of your choice (for example, an organizational hierarchy or a progression of life events).</a:t>
            </a:r>
            <a:endParaRPr sz="2133" dirty="0">
              <a:latin typeface="Arial"/>
              <a:ea typeface="Arial"/>
              <a:cs typeface="Arial"/>
              <a:sym typeface="Arial"/>
            </a:endParaRPr>
          </a:p>
          <a:p>
            <a:pPr indent="-423323">
              <a:lnSpc>
                <a:spcPct val="130000"/>
              </a:lnSpc>
              <a:spcBef>
                <a:spcPts val="0"/>
              </a:spcBef>
              <a:buSzPct val="100000"/>
              <a:buFont typeface="Arial"/>
              <a:buAutoNum type="arabicPeriod"/>
            </a:pPr>
            <a:r>
              <a:rPr lang="en" sz="2133" dirty="0">
                <a:latin typeface="Arial"/>
                <a:ea typeface="Arial"/>
                <a:cs typeface="Arial"/>
                <a:sym typeface="Arial"/>
              </a:rPr>
              <a:t>Give your drawing a title.</a:t>
            </a:r>
            <a:endParaRPr sz="2133" dirty="0">
              <a:latin typeface="Arial"/>
              <a:ea typeface="Arial"/>
              <a:cs typeface="Arial"/>
              <a:sym typeface="Arial"/>
            </a:endParaRPr>
          </a:p>
          <a:p>
            <a:pPr indent="-423323">
              <a:lnSpc>
                <a:spcPct val="130000"/>
              </a:lnSpc>
              <a:spcBef>
                <a:spcPts val="0"/>
              </a:spcBef>
              <a:buSzPct val="100000"/>
              <a:buFont typeface="Arial"/>
              <a:buAutoNum type="arabicPeriod"/>
            </a:pPr>
            <a:r>
              <a:rPr lang="en" sz="2133" dirty="0">
                <a:latin typeface="Arial"/>
                <a:ea typeface="Arial"/>
                <a:cs typeface="Arial"/>
                <a:sym typeface="Arial"/>
              </a:rPr>
              <a:t>Include lines, shapes, text, and images.</a:t>
            </a:r>
            <a:endParaRPr sz="2133" dirty="0">
              <a:latin typeface="Arial"/>
              <a:ea typeface="Arial"/>
              <a:cs typeface="Arial"/>
              <a:sym typeface="Arial"/>
            </a:endParaRPr>
          </a:p>
          <a:p>
            <a:pPr indent="-423323">
              <a:lnSpc>
                <a:spcPct val="130000"/>
              </a:lnSpc>
              <a:spcBef>
                <a:spcPts val="0"/>
              </a:spcBef>
              <a:buSzPct val="100000"/>
              <a:buFont typeface="Arial"/>
              <a:buAutoNum type="arabicPeriod"/>
            </a:pPr>
            <a:r>
              <a:rPr lang="en" sz="2133" dirty="0">
                <a:latin typeface="Arial"/>
                <a:ea typeface="Arial"/>
                <a:cs typeface="Arial"/>
                <a:sym typeface="Arial"/>
              </a:rPr>
              <a:t>Insert a link to a shape or text.</a:t>
            </a:r>
            <a:endParaRPr sz="2133" dirty="0">
              <a:latin typeface="Arial"/>
              <a:ea typeface="Arial"/>
              <a:cs typeface="Arial"/>
              <a:sym typeface="Arial"/>
            </a:endParaRPr>
          </a:p>
          <a:p>
            <a:pPr indent="-423323">
              <a:lnSpc>
                <a:spcPct val="130000"/>
              </a:lnSpc>
              <a:spcBef>
                <a:spcPts val="0"/>
              </a:spcBef>
              <a:buSzPct val="100000"/>
              <a:buFont typeface="Arial"/>
              <a:buAutoNum type="arabicPeriod"/>
            </a:pPr>
            <a:r>
              <a:rPr lang="en" sz="2133" dirty="0">
                <a:latin typeface="Arial"/>
                <a:ea typeface="Arial"/>
                <a:cs typeface="Arial"/>
                <a:sym typeface="Arial"/>
              </a:rPr>
              <a:t>Share the drawing with group members to comment only.</a:t>
            </a:r>
          </a:p>
          <a:p>
            <a:pPr marL="186262" indent="0">
              <a:lnSpc>
                <a:spcPct val="130000"/>
              </a:lnSpc>
              <a:spcBef>
                <a:spcPts val="0"/>
              </a:spcBef>
              <a:buSzPts val="1400"/>
              <a:buNone/>
            </a:pPr>
            <a:r>
              <a:rPr lang="en-US" sz="2133" i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	Hint: To find a shared document, go to </a:t>
            </a:r>
            <a:r>
              <a:rPr lang="en-US" sz="2133" b="1" i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Drive</a:t>
            </a:r>
            <a:r>
              <a:rPr lang="en-US" sz="2133" i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&gt; </a:t>
            </a:r>
            <a:r>
              <a:rPr lang="en-US" sz="2133" b="1" i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Shared with me</a:t>
            </a:r>
            <a:r>
              <a:rPr lang="en-US" sz="2133" i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lang="en-US" sz="2133" i="1" dirty="0">
              <a:latin typeface="Arial"/>
              <a:ea typeface="Arial"/>
              <a:cs typeface="Arial"/>
              <a:sym typeface="Arial"/>
            </a:endParaRPr>
          </a:p>
          <a:p>
            <a:pPr marL="643451" indent="-457189">
              <a:lnSpc>
                <a:spcPct val="130000"/>
              </a:lnSpc>
              <a:spcBef>
                <a:spcPts val="0"/>
              </a:spcBef>
              <a:buSzPct val="100000"/>
              <a:buFont typeface="+mj-lt"/>
              <a:buAutoNum type="arabicPeriod" startAt="7"/>
            </a:pPr>
            <a:r>
              <a:rPr lang="en" sz="2133" dirty="0">
                <a:latin typeface="Arial"/>
                <a:ea typeface="Arial"/>
                <a:cs typeface="Arial"/>
                <a:sym typeface="Arial"/>
              </a:rPr>
              <a:t>Check out the graphic organizers here: </a:t>
            </a:r>
            <a:r>
              <a:rPr lang="en-US" sz="2133" dirty="0">
                <a:latin typeface="Arial"/>
                <a:ea typeface="Arial"/>
                <a:cs typeface="Arial"/>
                <a:sym typeface="Arial"/>
                <a:hlinkClick r:id="rId3"/>
              </a:rPr>
              <a:t>https://www.controlaltachieve.com/2017/05/graphic-org-drawings.html</a:t>
            </a:r>
            <a:r>
              <a:rPr lang="en" sz="2133" dirty="0">
                <a:latin typeface="Arial"/>
                <a:ea typeface="Arial"/>
                <a:cs typeface="Arial"/>
                <a:sym typeface="Arial"/>
              </a:rPr>
              <a:t>. Make a copy of one and save it to your Drive.   </a:t>
            </a:r>
            <a:endParaRPr sz="2133" b="1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71F2271F-F078-447A-B07D-04A18E7B12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433" y="274651"/>
            <a:ext cx="647699" cy="914400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BD4EB"/>
            </a:gs>
            <a:gs pos="100000">
              <a:srgbClr val="9180BB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90"/>
          <p:cNvSpPr txBox="1">
            <a:spLocks noGrp="1"/>
          </p:cNvSpPr>
          <p:nvPr>
            <p:ph type="title"/>
          </p:nvPr>
        </p:nvSpPr>
        <p:spPr>
          <a:xfrm>
            <a:off x="1835972" y="198500"/>
            <a:ext cx="9674877" cy="11432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dirty="0">
                <a:ln w="3175">
                  <a:solidFill>
                    <a:srgbClr val="9B8BC1"/>
                  </a:solidFill>
                </a:ln>
              </a:rPr>
              <a:t>Forms</a:t>
            </a:r>
            <a:r>
              <a:rPr lang="en" b="1" dirty="0"/>
              <a:t>	</a:t>
            </a:r>
            <a:endParaRPr b="1" dirty="0"/>
          </a:p>
        </p:txBody>
      </p:sp>
      <p:sp>
        <p:nvSpPr>
          <p:cNvPr id="401" name="Google Shape;401;p90"/>
          <p:cNvSpPr txBox="1">
            <a:spLocks noGrp="1"/>
          </p:cNvSpPr>
          <p:nvPr>
            <p:ph type="body" idx="1"/>
          </p:nvPr>
        </p:nvSpPr>
        <p:spPr>
          <a:xfrm>
            <a:off x="609600" y="1577500"/>
            <a:ext cx="10972800" cy="4967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indent="-457189">
              <a:lnSpc>
                <a:spcPct val="130000"/>
              </a:lnSpc>
              <a:buSzPts val="1800"/>
              <a:buFont typeface="Arial"/>
              <a:buAutoNum type="arabicPeriod"/>
            </a:pP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Select </a:t>
            </a:r>
            <a:r>
              <a:rPr lang="en" sz="2400" b="1" dirty="0"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 &gt; </a:t>
            </a:r>
            <a:r>
              <a:rPr lang="en" sz="2400" b="1" dirty="0">
                <a:latin typeface="Arial"/>
                <a:ea typeface="Arial"/>
                <a:cs typeface="Arial"/>
                <a:sym typeface="Arial"/>
              </a:rPr>
              <a:t>More</a:t>
            </a: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 &gt; </a:t>
            </a:r>
            <a:r>
              <a:rPr lang="en" sz="2400" b="1" dirty="0">
                <a:latin typeface="Arial"/>
                <a:ea typeface="Arial"/>
                <a:cs typeface="Arial"/>
                <a:sym typeface="Arial"/>
              </a:rPr>
              <a:t>Google Forms</a:t>
            </a: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. Enter a title for your form.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indent="-457189">
              <a:lnSpc>
                <a:spcPct val="130000"/>
              </a:lnSpc>
              <a:spcBef>
                <a:spcPts val="0"/>
              </a:spcBef>
              <a:buSzPts val="1800"/>
              <a:buFont typeface="Arial"/>
              <a:buAutoNum type="arabicPeriod"/>
            </a:pP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Add five questions of your choice using at least three different question types. 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indent="-457189">
              <a:lnSpc>
                <a:spcPct val="130000"/>
              </a:lnSpc>
              <a:spcBef>
                <a:spcPts val="0"/>
              </a:spcBef>
              <a:buSzPts val="1800"/>
              <a:buFont typeface="Arial"/>
              <a:buAutoNum type="arabicPeriod"/>
            </a:pP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Preview the form.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indent="-457189">
              <a:lnSpc>
                <a:spcPct val="130000"/>
              </a:lnSpc>
              <a:spcBef>
                <a:spcPts val="0"/>
              </a:spcBef>
              <a:buSzPts val="1800"/>
              <a:buFont typeface="Arial"/>
              <a:buAutoNum type="arabicPeriod"/>
            </a:pP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Share the form and have group members submit responses.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indent="-457189">
              <a:lnSpc>
                <a:spcPct val="130000"/>
              </a:lnSpc>
              <a:spcBef>
                <a:spcPts val="0"/>
              </a:spcBef>
              <a:buSzPts val="1800"/>
              <a:buFont typeface="Arial"/>
              <a:buAutoNum type="arabicPeriod"/>
            </a:pP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View a summary of responses.</a:t>
            </a:r>
          </a:p>
          <a:p>
            <a:pPr indent="-457189">
              <a:lnSpc>
                <a:spcPct val="130000"/>
              </a:lnSpc>
              <a:spcBef>
                <a:spcPts val="0"/>
              </a:spcBef>
              <a:buSzPts val="1800"/>
              <a:buFont typeface="Arial"/>
              <a:buAutoNum type="arabicPeriod"/>
            </a:pP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View individual responses.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30000"/>
              </a:lnSpc>
              <a:buNone/>
            </a:pPr>
            <a:endParaRPr sz="3200" dirty="0"/>
          </a:p>
          <a:p>
            <a:pPr marL="0" indent="0">
              <a:lnSpc>
                <a:spcPct val="130000"/>
              </a:lnSpc>
              <a:buNone/>
            </a:pPr>
            <a:endParaRPr sz="3200" dirty="0"/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952C70A0-7D5A-4CD6-9F2B-F4BFE56A09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433" y="312900"/>
            <a:ext cx="654907" cy="914400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2F2F2"/>
            </a:gs>
            <a:gs pos="100000">
              <a:srgbClr val="A6A6A6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91"/>
          <p:cNvSpPr txBox="1">
            <a:spLocks noGrp="1"/>
          </p:cNvSpPr>
          <p:nvPr>
            <p:ph type="title"/>
          </p:nvPr>
        </p:nvSpPr>
        <p:spPr>
          <a:xfrm>
            <a:off x="1835972" y="198288"/>
            <a:ext cx="9624741" cy="11432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dirty="0">
                <a:ln w="3175">
                  <a:solidFill>
                    <a:srgbClr val="AFAFAF"/>
                  </a:solidFill>
                </a:ln>
              </a:rPr>
              <a:t>Explore</a:t>
            </a:r>
            <a:r>
              <a:rPr lang="en" dirty="0"/>
              <a:t> </a:t>
            </a:r>
            <a:endParaRPr dirty="0"/>
          </a:p>
        </p:txBody>
      </p:sp>
      <p:sp>
        <p:nvSpPr>
          <p:cNvPr id="408" name="Google Shape;408;p91"/>
          <p:cNvSpPr txBox="1">
            <a:spLocks noGrp="1"/>
          </p:cNvSpPr>
          <p:nvPr>
            <p:ph type="body" idx="1"/>
          </p:nvPr>
        </p:nvSpPr>
        <p:spPr>
          <a:xfrm>
            <a:off x="358589" y="1903499"/>
            <a:ext cx="10958457" cy="4249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indent="-457189">
              <a:lnSpc>
                <a:spcPct val="115000"/>
              </a:lnSpc>
              <a:spcBef>
                <a:spcPts val="0"/>
              </a:spcBef>
              <a:buClr>
                <a:srgbClr val="595959"/>
              </a:buClr>
              <a:buSzPts val="1800"/>
              <a:buFont typeface="Arial"/>
              <a:buAutoNum type="arabicPeriod"/>
            </a:pPr>
            <a:r>
              <a:rPr lang="en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Open a new Google Doc and title it “World History Notes.” 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189">
              <a:lnSpc>
                <a:spcPct val="115000"/>
              </a:lnSpc>
              <a:spcBef>
                <a:spcPts val="0"/>
              </a:spcBef>
              <a:buClr>
                <a:srgbClr val="595959"/>
              </a:buClr>
              <a:buSzPts val="1800"/>
              <a:buFont typeface="Arial"/>
              <a:buAutoNum type="arabicPeriod"/>
            </a:pPr>
            <a:r>
              <a:rPr lang="en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Using a bulleted list, note anything that you know about Julius Caesar. 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189">
              <a:lnSpc>
                <a:spcPct val="115000"/>
              </a:lnSpc>
              <a:spcBef>
                <a:spcPts val="0"/>
              </a:spcBef>
              <a:buClr>
                <a:srgbClr val="595959"/>
              </a:buClr>
              <a:buSzPts val="1800"/>
              <a:buFont typeface="Arial"/>
              <a:buAutoNum type="arabicPeriod"/>
            </a:pPr>
            <a:r>
              <a:rPr lang="en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Click the </a:t>
            </a:r>
            <a:r>
              <a:rPr lang="en" sz="2400" b="1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Explore</a:t>
            </a:r>
            <a:r>
              <a:rPr lang="en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button in the bottom right corner of the window. 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189">
              <a:lnSpc>
                <a:spcPct val="115000"/>
              </a:lnSpc>
              <a:spcBef>
                <a:spcPts val="0"/>
              </a:spcBef>
              <a:buClr>
                <a:srgbClr val="595959"/>
              </a:buClr>
              <a:buSzPts val="1800"/>
              <a:buFont typeface="Arial"/>
              <a:buAutoNum type="arabicPeriod"/>
            </a:pPr>
            <a:r>
              <a:rPr lang="en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Use the </a:t>
            </a:r>
            <a:r>
              <a:rPr lang="en" sz="2400" b="1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Web</a:t>
            </a:r>
            <a:r>
              <a:rPr lang="en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tab to find more information about Julius Caesar. 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189">
              <a:lnSpc>
                <a:spcPct val="115000"/>
              </a:lnSpc>
              <a:spcBef>
                <a:spcPts val="0"/>
              </a:spcBef>
              <a:buClr>
                <a:srgbClr val="595959"/>
              </a:buClr>
              <a:buSzPts val="1800"/>
              <a:buFont typeface="Arial"/>
              <a:buAutoNum type="arabicPeriod"/>
            </a:pPr>
            <a:r>
              <a:rPr lang="en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Use the </a:t>
            </a:r>
            <a:r>
              <a:rPr lang="en" sz="2400" b="1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Images</a:t>
            </a:r>
            <a:r>
              <a:rPr lang="en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tab to drag and drop an image into your notes. 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189">
              <a:lnSpc>
                <a:spcPct val="115000"/>
              </a:lnSpc>
              <a:spcBef>
                <a:spcPts val="0"/>
              </a:spcBef>
              <a:buClr>
                <a:srgbClr val="595959"/>
              </a:buClr>
              <a:buSzPts val="1800"/>
              <a:buFont typeface="Arial"/>
              <a:buAutoNum type="arabicPeriod"/>
            </a:pPr>
            <a:r>
              <a:rPr lang="en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Use the </a:t>
            </a:r>
            <a:r>
              <a:rPr lang="en" sz="2400" b="1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Drive</a:t>
            </a:r>
            <a:r>
              <a:rPr lang="en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tab to search for any other notes that you might have. 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189">
              <a:lnSpc>
                <a:spcPct val="115000"/>
              </a:lnSpc>
              <a:spcBef>
                <a:spcPts val="0"/>
              </a:spcBef>
              <a:buClr>
                <a:srgbClr val="595959"/>
              </a:buClr>
              <a:buSzPts val="1800"/>
              <a:buFont typeface="Arial"/>
              <a:buAutoNum type="arabicPeriod"/>
            </a:pPr>
            <a:r>
              <a:rPr lang="en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Try out the </a:t>
            </a:r>
            <a:r>
              <a:rPr lang="en" sz="2400" b="1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Explore</a:t>
            </a:r>
            <a:r>
              <a:rPr lang="en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button in other Google apps! Try it with the Sheets task card data.  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844AAE24-E191-4C3E-B128-57F428DF81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809" y="274651"/>
            <a:ext cx="990476" cy="990476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aper 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598</Words>
  <Application>Microsoft Office PowerPoint</Application>
  <PresentationFormat>Widescreen</PresentationFormat>
  <Paragraphs>58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Constantia</vt:lpstr>
      <vt:lpstr>Georgia</vt:lpstr>
      <vt:lpstr>Noto Sans Symbols</vt:lpstr>
      <vt:lpstr>Paper Plane</vt:lpstr>
      <vt:lpstr>LEARN theme</vt:lpstr>
      <vt:lpstr>Google Workspace Task Cards</vt:lpstr>
      <vt:lpstr>Docs </vt:lpstr>
      <vt:lpstr>Slides</vt:lpstr>
      <vt:lpstr>Sheets</vt:lpstr>
      <vt:lpstr>Drawings</vt:lpstr>
      <vt:lpstr>Forms </vt:lpstr>
      <vt:lpstr>Explore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Authenticity and Chromebooks</dc:title>
  <dc:creator>K20 Center</dc:creator>
  <cp:lastModifiedBy>jordnaru@outlook.com</cp:lastModifiedBy>
  <cp:revision>2</cp:revision>
  <dcterms:created xsi:type="dcterms:W3CDTF">2020-09-14T18:06:40Z</dcterms:created>
  <dcterms:modified xsi:type="dcterms:W3CDTF">2021-10-18T16:17:45Z</dcterms:modified>
</cp:coreProperties>
</file>