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6"/>
  </p:notesMasterIdLst>
  <p:sldIdLst>
    <p:sldId id="256" r:id="rId3"/>
    <p:sldId id="257" r:id="rId4"/>
    <p:sldId id="274" r:id="rId5"/>
    <p:sldId id="277" r:id="rId6"/>
    <p:sldId id="258" r:id="rId7"/>
    <p:sldId id="271" r:id="rId8"/>
    <p:sldId id="273" r:id="rId9"/>
    <p:sldId id="278" r:id="rId10"/>
    <p:sldId id="269" r:id="rId11"/>
    <p:sldId id="270" r:id="rId12"/>
    <p:sldId id="262" r:id="rId13"/>
    <p:sldId id="276" r:id="rId14"/>
    <p:sldId id="265"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D062B77C-DD05-8047-A21B-536AF8554DFA}">
          <p14:sldIdLst>
            <p14:sldId id="256"/>
            <p14:sldId id="257"/>
            <p14:sldId id="274"/>
            <p14:sldId id="277"/>
            <p14:sldId id="258"/>
            <p14:sldId id="271"/>
            <p14:sldId id="273"/>
            <p14:sldId id="278"/>
            <p14:sldId id="269"/>
            <p14:sldId id="270"/>
            <p14:sldId id="262"/>
            <p14:sldId id="276"/>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1"/>
    <p:restoredTop sz="69595"/>
  </p:normalViewPr>
  <p:slideViewPr>
    <p:cSldViewPr snapToGrid="0" snapToObjects="1">
      <p:cViewPr varScale="1">
        <p:scale>
          <a:sx n="80" d="100"/>
          <a:sy n="80" d="100"/>
        </p:scale>
        <p:origin x="184"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5641E4-9819-FD41-BC99-D33685C4419E}" type="doc">
      <dgm:prSet loTypeId="urn:microsoft.com/office/officeart/2005/8/layout/chevron1" loCatId="" qsTypeId="urn:microsoft.com/office/officeart/2005/8/quickstyle/simple4" qsCatId="simple" csTypeId="urn:microsoft.com/office/officeart/2005/8/colors/accent0_3" csCatId="mainScheme" phldr="1"/>
      <dgm:spPr/>
    </dgm:pt>
    <dgm:pt modelId="{697AACC5-BA23-FF4B-9FDE-B00450B45F51}">
      <dgm:prSet phldrT="[Text]"/>
      <dgm:spPr>
        <a:solidFill>
          <a:srgbClr val="002060"/>
        </a:solidFill>
      </dgm:spPr>
      <dgm:t>
        <a:bodyPr/>
        <a:lstStyle/>
        <a:p>
          <a:r>
            <a:rPr lang="en-US" dirty="0" smtClean="0"/>
            <a:t>Round 1</a:t>
          </a:r>
          <a:endParaRPr lang="en-US" dirty="0"/>
        </a:p>
      </dgm:t>
    </dgm:pt>
    <dgm:pt modelId="{B7CF90EC-272F-E345-92F3-7AA509306E78}" type="parTrans" cxnId="{42B06A94-C457-CD41-84CF-816EC6652052}">
      <dgm:prSet/>
      <dgm:spPr/>
      <dgm:t>
        <a:bodyPr/>
        <a:lstStyle/>
        <a:p>
          <a:endParaRPr lang="en-US"/>
        </a:p>
      </dgm:t>
    </dgm:pt>
    <dgm:pt modelId="{92F37073-E523-BF41-A107-32FCA68BBF08}" type="sibTrans" cxnId="{42B06A94-C457-CD41-84CF-816EC6652052}">
      <dgm:prSet/>
      <dgm:spPr/>
      <dgm:t>
        <a:bodyPr/>
        <a:lstStyle/>
        <a:p>
          <a:endParaRPr lang="en-US"/>
        </a:p>
      </dgm:t>
    </dgm:pt>
    <dgm:pt modelId="{DCEE22DA-AA2D-C24A-9C5E-BDFD8C49939A}">
      <dgm:prSet phldrT="[Text]"/>
      <dgm:spPr>
        <a:solidFill>
          <a:srgbClr val="002060"/>
        </a:solidFill>
      </dgm:spPr>
      <dgm:t>
        <a:bodyPr/>
        <a:lstStyle/>
        <a:p>
          <a:r>
            <a:rPr lang="en-US" dirty="0" smtClean="0"/>
            <a:t>Round 2</a:t>
          </a:r>
          <a:endParaRPr lang="en-US" dirty="0"/>
        </a:p>
      </dgm:t>
    </dgm:pt>
    <dgm:pt modelId="{D159C9CF-6A44-5042-8E34-05DF00D0CEE4}" type="parTrans" cxnId="{71C125F2-3B6B-0F40-BDA3-B13CD61C59B5}">
      <dgm:prSet/>
      <dgm:spPr/>
      <dgm:t>
        <a:bodyPr/>
        <a:lstStyle/>
        <a:p>
          <a:endParaRPr lang="en-US"/>
        </a:p>
      </dgm:t>
    </dgm:pt>
    <dgm:pt modelId="{0580ED20-9966-954A-8A0C-CA9BA08BE660}" type="sibTrans" cxnId="{71C125F2-3B6B-0F40-BDA3-B13CD61C59B5}">
      <dgm:prSet/>
      <dgm:spPr/>
      <dgm:t>
        <a:bodyPr/>
        <a:lstStyle/>
        <a:p>
          <a:endParaRPr lang="en-US"/>
        </a:p>
      </dgm:t>
    </dgm:pt>
    <dgm:pt modelId="{CA4751F3-90A2-CF46-851C-B3B73D2409CF}">
      <dgm:prSet phldrT="[Text]"/>
      <dgm:spPr>
        <a:solidFill>
          <a:srgbClr val="002060"/>
        </a:solidFill>
      </dgm:spPr>
      <dgm:t>
        <a:bodyPr/>
        <a:lstStyle/>
        <a:p>
          <a:r>
            <a:rPr lang="en-US" dirty="0" smtClean="0"/>
            <a:t>Round 3</a:t>
          </a:r>
          <a:endParaRPr lang="en-US" dirty="0"/>
        </a:p>
      </dgm:t>
    </dgm:pt>
    <dgm:pt modelId="{61DF24FE-6ACC-6D47-94B6-F2D71D337615}" type="parTrans" cxnId="{4ED2CF36-A1D1-FD42-AEB4-F0B7BFA4EA49}">
      <dgm:prSet/>
      <dgm:spPr/>
      <dgm:t>
        <a:bodyPr/>
        <a:lstStyle/>
        <a:p>
          <a:endParaRPr lang="en-US"/>
        </a:p>
      </dgm:t>
    </dgm:pt>
    <dgm:pt modelId="{700DD853-A823-B145-BE4A-D059416F923E}" type="sibTrans" cxnId="{4ED2CF36-A1D1-FD42-AEB4-F0B7BFA4EA49}">
      <dgm:prSet/>
      <dgm:spPr/>
      <dgm:t>
        <a:bodyPr/>
        <a:lstStyle/>
        <a:p>
          <a:endParaRPr lang="en-US"/>
        </a:p>
      </dgm:t>
    </dgm:pt>
    <dgm:pt modelId="{7DED66FD-CBE8-CC4D-9370-12FC64287299}" type="pres">
      <dgm:prSet presAssocID="{865641E4-9819-FD41-BC99-D33685C4419E}" presName="Name0" presStyleCnt="0">
        <dgm:presLayoutVars>
          <dgm:dir/>
          <dgm:animLvl val="lvl"/>
          <dgm:resizeHandles val="exact"/>
        </dgm:presLayoutVars>
      </dgm:prSet>
      <dgm:spPr/>
    </dgm:pt>
    <dgm:pt modelId="{1604B765-50D8-634E-A5EE-0F9A7B7B3AF5}" type="pres">
      <dgm:prSet presAssocID="{697AACC5-BA23-FF4B-9FDE-B00450B45F51}" presName="parTxOnly" presStyleLbl="node1" presStyleIdx="0" presStyleCnt="3">
        <dgm:presLayoutVars>
          <dgm:chMax val="0"/>
          <dgm:chPref val="0"/>
          <dgm:bulletEnabled val="1"/>
        </dgm:presLayoutVars>
      </dgm:prSet>
      <dgm:spPr/>
      <dgm:t>
        <a:bodyPr/>
        <a:lstStyle/>
        <a:p>
          <a:endParaRPr lang="en-US"/>
        </a:p>
      </dgm:t>
    </dgm:pt>
    <dgm:pt modelId="{DFA157A9-15F9-7649-B2D4-50F5DB04EC63}" type="pres">
      <dgm:prSet presAssocID="{92F37073-E523-BF41-A107-32FCA68BBF08}" presName="parTxOnlySpace" presStyleCnt="0"/>
      <dgm:spPr/>
    </dgm:pt>
    <dgm:pt modelId="{8DF0FE69-6628-0549-89D0-6B86342ABCDF}" type="pres">
      <dgm:prSet presAssocID="{DCEE22DA-AA2D-C24A-9C5E-BDFD8C49939A}" presName="parTxOnly" presStyleLbl="node1" presStyleIdx="1" presStyleCnt="3" custLinFactNeighborX="-2248" custLinFactNeighborY="-1374">
        <dgm:presLayoutVars>
          <dgm:chMax val="0"/>
          <dgm:chPref val="0"/>
          <dgm:bulletEnabled val="1"/>
        </dgm:presLayoutVars>
      </dgm:prSet>
      <dgm:spPr/>
      <dgm:t>
        <a:bodyPr/>
        <a:lstStyle/>
        <a:p>
          <a:endParaRPr lang="en-US"/>
        </a:p>
      </dgm:t>
    </dgm:pt>
    <dgm:pt modelId="{40E120CB-24AA-BB43-AD76-191E37BA8024}" type="pres">
      <dgm:prSet presAssocID="{0580ED20-9966-954A-8A0C-CA9BA08BE660}" presName="parTxOnlySpace" presStyleCnt="0"/>
      <dgm:spPr/>
    </dgm:pt>
    <dgm:pt modelId="{ED318FF1-D1CE-9542-AE2F-23AF56CDC3C5}" type="pres">
      <dgm:prSet presAssocID="{CA4751F3-90A2-CF46-851C-B3B73D2409CF}" presName="parTxOnly" presStyleLbl="node1" presStyleIdx="2" presStyleCnt="3">
        <dgm:presLayoutVars>
          <dgm:chMax val="0"/>
          <dgm:chPref val="0"/>
          <dgm:bulletEnabled val="1"/>
        </dgm:presLayoutVars>
      </dgm:prSet>
      <dgm:spPr/>
      <dgm:t>
        <a:bodyPr/>
        <a:lstStyle/>
        <a:p>
          <a:endParaRPr lang="en-US"/>
        </a:p>
      </dgm:t>
    </dgm:pt>
  </dgm:ptLst>
  <dgm:cxnLst>
    <dgm:cxn modelId="{71C125F2-3B6B-0F40-BDA3-B13CD61C59B5}" srcId="{865641E4-9819-FD41-BC99-D33685C4419E}" destId="{DCEE22DA-AA2D-C24A-9C5E-BDFD8C49939A}" srcOrd="1" destOrd="0" parTransId="{D159C9CF-6A44-5042-8E34-05DF00D0CEE4}" sibTransId="{0580ED20-9966-954A-8A0C-CA9BA08BE660}"/>
    <dgm:cxn modelId="{4ED2CF36-A1D1-FD42-AEB4-F0B7BFA4EA49}" srcId="{865641E4-9819-FD41-BC99-D33685C4419E}" destId="{CA4751F3-90A2-CF46-851C-B3B73D2409CF}" srcOrd="2" destOrd="0" parTransId="{61DF24FE-6ACC-6D47-94B6-F2D71D337615}" sibTransId="{700DD853-A823-B145-BE4A-D059416F923E}"/>
    <dgm:cxn modelId="{42B06A94-C457-CD41-84CF-816EC6652052}" srcId="{865641E4-9819-FD41-BC99-D33685C4419E}" destId="{697AACC5-BA23-FF4B-9FDE-B00450B45F51}" srcOrd="0" destOrd="0" parTransId="{B7CF90EC-272F-E345-92F3-7AA509306E78}" sibTransId="{92F37073-E523-BF41-A107-32FCA68BBF08}"/>
    <dgm:cxn modelId="{06877731-06CB-2446-AAF2-94CC0C3DD70C}" type="presOf" srcId="{CA4751F3-90A2-CF46-851C-B3B73D2409CF}" destId="{ED318FF1-D1CE-9542-AE2F-23AF56CDC3C5}" srcOrd="0" destOrd="0" presId="urn:microsoft.com/office/officeart/2005/8/layout/chevron1"/>
    <dgm:cxn modelId="{77D91A12-9861-D943-A35D-D5B7230BAADC}" type="presOf" srcId="{DCEE22DA-AA2D-C24A-9C5E-BDFD8C49939A}" destId="{8DF0FE69-6628-0549-89D0-6B86342ABCDF}" srcOrd="0" destOrd="0" presId="urn:microsoft.com/office/officeart/2005/8/layout/chevron1"/>
    <dgm:cxn modelId="{D7B7CCF5-D3CC-7345-93E3-B3D22F7A0409}" type="presOf" srcId="{697AACC5-BA23-FF4B-9FDE-B00450B45F51}" destId="{1604B765-50D8-634E-A5EE-0F9A7B7B3AF5}" srcOrd="0" destOrd="0" presId="urn:microsoft.com/office/officeart/2005/8/layout/chevron1"/>
    <dgm:cxn modelId="{539D0491-EBED-B444-BC6C-06AD567298A6}" type="presOf" srcId="{865641E4-9819-FD41-BC99-D33685C4419E}" destId="{7DED66FD-CBE8-CC4D-9370-12FC64287299}" srcOrd="0" destOrd="0" presId="urn:microsoft.com/office/officeart/2005/8/layout/chevron1"/>
    <dgm:cxn modelId="{A5861744-0D73-164B-A65F-70A2A09779A5}" type="presParOf" srcId="{7DED66FD-CBE8-CC4D-9370-12FC64287299}" destId="{1604B765-50D8-634E-A5EE-0F9A7B7B3AF5}" srcOrd="0" destOrd="0" presId="urn:microsoft.com/office/officeart/2005/8/layout/chevron1"/>
    <dgm:cxn modelId="{CA4A685E-B825-694A-AA91-5E7A37DE2152}" type="presParOf" srcId="{7DED66FD-CBE8-CC4D-9370-12FC64287299}" destId="{DFA157A9-15F9-7649-B2D4-50F5DB04EC63}" srcOrd="1" destOrd="0" presId="urn:microsoft.com/office/officeart/2005/8/layout/chevron1"/>
    <dgm:cxn modelId="{1B1AE08D-591F-2346-8315-7D76FA98F766}" type="presParOf" srcId="{7DED66FD-CBE8-CC4D-9370-12FC64287299}" destId="{8DF0FE69-6628-0549-89D0-6B86342ABCDF}" srcOrd="2" destOrd="0" presId="urn:microsoft.com/office/officeart/2005/8/layout/chevron1"/>
    <dgm:cxn modelId="{8A6B849E-9B32-494E-A42B-A2906265B610}" type="presParOf" srcId="{7DED66FD-CBE8-CC4D-9370-12FC64287299}" destId="{40E120CB-24AA-BB43-AD76-191E37BA8024}" srcOrd="3" destOrd="0" presId="urn:microsoft.com/office/officeart/2005/8/layout/chevron1"/>
    <dgm:cxn modelId="{E85A7AF2-52EA-F14E-B841-AF0E62A94A49}" type="presParOf" srcId="{7DED66FD-CBE8-CC4D-9370-12FC64287299}" destId="{ED318FF1-D1CE-9542-AE2F-23AF56CDC3C5}"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4B765-50D8-634E-A5EE-0F9A7B7B3AF5}">
      <dsp:nvSpPr>
        <dsp:cNvPr id="0" name=""/>
        <dsp:cNvSpPr/>
      </dsp:nvSpPr>
      <dsp:spPr>
        <a:xfrm>
          <a:off x="1450" y="266422"/>
          <a:ext cx="1766688" cy="706675"/>
        </a:xfrm>
        <a:prstGeom prst="chevron">
          <a:avLst/>
        </a:prstGeom>
        <a:solidFill>
          <a:srgbClr val="00206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Round 1</a:t>
          </a:r>
          <a:endParaRPr lang="en-US" sz="2300" kern="1200" dirty="0"/>
        </a:p>
      </dsp:txBody>
      <dsp:txXfrm>
        <a:off x="354788" y="266422"/>
        <a:ext cx="1060013" cy="706675"/>
      </dsp:txXfrm>
    </dsp:sp>
    <dsp:sp modelId="{8DF0FE69-6628-0549-89D0-6B86342ABCDF}">
      <dsp:nvSpPr>
        <dsp:cNvPr id="0" name=""/>
        <dsp:cNvSpPr/>
      </dsp:nvSpPr>
      <dsp:spPr>
        <a:xfrm>
          <a:off x="1587498" y="256712"/>
          <a:ext cx="1766688" cy="706675"/>
        </a:xfrm>
        <a:prstGeom prst="chevron">
          <a:avLst/>
        </a:prstGeom>
        <a:solidFill>
          <a:srgbClr val="00206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Round 2</a:t>
          </a:r>
          <a:endParaRPr lang="en-US" sz="2300" kern="1200" dirty="0"/>
        </a:p>
      </dsp:txBody>
      <dsp:txXfrm>
        <a:off x="1940836" y="256712"/>
        <a:ext cx="1060013" cy="706675"/>
      </dsp:txXfrm>
    </dsp:sp>
    <dsp:sp modelId="{ED318FF1-D1CE-9542-AE2F-23AF56CDC3C5}">
      <dsp:nvSpPr>
        <dsp:cNvPr id="0" name=""/>
        <dsp:cNvSpPr/>
      </dsp:nvSpPr>
      <dsp:spPr>
        <a:xfrm>
          <a:off x="3181489" y="266422"/>
          <a:ext cx="1766688" cy="706675"/>
        </a:xfrm>
        <a:prstGeom prst="chevron">
          <a:avLst/>
        </a:prstGeom>
        <a:solidFill>
          <a:srgbClr val="00206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Round 3</a:t>
          </a:r>
          <a:endParaRPr lang="en-US" sz="2300" kern="1200" dirty="0"/>
        </a:p>
      </dsp:txBody>
      <dsp:txXfrm>
        <a:off x="3534827" y="266422"/>
        <a:ext cx="1060013" cy="70667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s://docs.google.com/forms/d/1znZToQ3yoo2mz2huR2S1A-U1x4DDn_3fK-nhbRbCGiI/edit?usp=sharing"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After</a:t>
            </a:r>
            <a:r>
              <a:rPr lang="en-US" baseline="0" dirty="0" smtClean="0"/>
              <a:t> some people have begun to submit entries, press the “Responses” button on the online Google Form and show them how they can view the information submitted. </a:t>
            </a:r>
            <a:endParaRPr lang="en-US" dirty="0"/>
          </a:p>
        </p:txBody>
      </p:sp>
    </p:spTree>
    <p:extLst>
      <p:ext uri="{BB962C8B-B14F-4D97-AF65-F5344CB8AC3E}">
        <p14:creationId xmlns:p14="http://schemas.microsoft.com/office/powerpoint/2010/main" val="1200994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Extend:</a:t>
            </a:r>
            <a:r>
              <a:rPr lang="en-US" baseline="0" dirty="0" smtClean="0"/>
              <a:t> </a:t>
            </a:r>
            <a:r>
              <a:rPr lang="en-US" dirty="0" smtClean="0"/>
              <a:t>Allow participants to spend time adding</a:t>
            </a:r>
            <a:r>
              <a:rPr lang="en-US" baseline="0" dirty="0" smtClean="0"/>
              <a:t> ideas to the Google doc. Then, after about 15 mins, show the Google doc on the screen. If time allows, have one or two people share what they wrote. These may be content specific, but there also may be some that can be used cross-curricular with few modifications.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a:t>
            </a:r>
            <a:r>
              <a:rPr lang="en-US" baseline="0" dirty="0" smtClean="0"/>
              <a:t> some people have begun to submit entries, press the “Responses” button on the online Google Form and show them how they can view the information submitted. </a:t>
            </a:r>
            <a:endParaRPr lang="en-US" dirty="0" smtClean="0"/>
          </a:p>
          <a:p>
            <a:endParaRPr lang="en-US" baseline="0" dirty="0" smtClean="0"/>
          </a:p>
          <a:p>
            <a:r>
              <a:rPr lang="en-US" b="1" baseline="0" dirty="0" smtClean="0"/>
              <a:t>PRIOR TO PRESENTATION, PRESENTER MUST . . .</a:t>
            </a:r>
          </a:p>
          <a:p>
            <a:r>
              <a:rPr lang="en-US" dirty="0" smtClean="0"/>
              <a:t>You can use this link</a:t>
            </a:r>
            <a:r>
              <a:rPr lang="en-US" baseline="0" dirty="0" smtClean="0"/>
              <a:t> to make a copy of the form - </a:t>
            </a:r>
            <a:r>
              <a:rPr lang="en-US" sz="1100" b="0" i="0" kern="1200" dirty="0" smtClean="0">
                <a:solidFill>
                  <a:schemeClr val="tx1"/>
                </a:solidFill>
                <a:effectLst/>
                <a:latin typeface="+mn-lt"/>
                <a:ea typeface="+mn-ea"/>
                <a:cs typeface="+mn-cs"/>
                <a:hlinkClick r:id="rId3"/>
              </a:rPr>
              <a:t>https://docs.google.com/forms/d/1znZToQ3yoo2mz2huR2S1A-U1x4DDn_3fK-nhbRbCGiI/edit?usp=sharing</a:t>
            </a:r>
            <a:endParaRPr lang="en-US" sz="1100" b="0" i="0" kern="1200" dirty="0" smtClean="0">
              <a:solidFill>
                <a:schemeClr val="tx1"/>
              </a:solidFill>
              <a:effectLst/>
              <a:latin typeface="+mn-lt"/>
              <a:ea typeface="+mn-ea"/>
              <a:cs typeface="+mn-cs"/>
            </a:endParaRPr>
          </a:p>
          <a:p>
            <a:r>
              <a:rPr lang="en-US" dirty="0" smtClean="0"/>
              <a:t>Presenter</a:t>
            </a:r>
            <a:r>
              <a:rPr lang="en-US" baseline="0" dirty="0" smtClean="0"/>
              <a:t> MUST make copy and edit PowerPoint with new link before each presentation. If using a bit.ly or bit.do, double check that it still working and has not been corrupted before each use.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Data can be accessed by anyone who has the link.</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Special Note: If participants</a:t>
            </a:r>
            <a:r>
              <a:rPr lang="en-US" b="1" baseline="0" dirty="0" smtClean="0"/>
              <a:t> want access to the spreadsheet, then presenter will have to export the data and then share the new link for the spreadsheet. </a:t>
            </a:r>
            <a:r>
              <a:rPr lang="en-US" b="1" dirty="0" smtClean="0"/>
              <a:t>  </a:t>
            </a:r>
          </a:p>
          <a:p>
            <a:endParaRPr lang="en-US" baseline="0" dirty="0" smtClean="0"/>
          </a:p>
          <a:p>
            <a:r>
              <a:rPr lang="en-US" baseline="0" dirty="0" smtClean="0"/>
              <a:t>INFORMATION NEEDED BY EACH PARTICIPANT:</a:t>
            </a:r>
          </a:p>
          <a:p>
            <a:r>
              <a:rPr lang="en-US" dirty="0" smtClean="0"/>
              <a:t>Your email and name </a:t>
            </a:r>
          </a:p>
          <a:p>
            <a:r>
              <a:rPr lang="en-US" dirty="0" smtClean="0"/>
              <a:t>Title of activity/lesson topic or standard</a:t>
            </a:r>
          </a:p>
          <a:p>
            <a:r>
              <a:rPr lang="en-US" dirty="0" smtClean="0"/>
              <a:t>URL link </a:t>
            </a:r>
          </a:p>
          <a:p>
            <a:r>
              <a:rPr lang="en-US" dirty="0" smtClean="0"/>
              <a:t>Estimated time needed to complete </a:t>
            </a:r>
          </a:p>
          <a:p>
            <a:endParaRPr lang="en-US" dirty="0"/>
          </a:p>
        </p:txBody>
      </p:sp>
    </p:spTree>
    <p:extLst>
      <p:ext uri="{BB962C8B-B14F-4D97-AF65-F5344CB8AC3E}">
        <p14:creationId xmlns:p14="http://schemas.microsoft.com/office/powerpoint/2010/main" val="1144827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While </a:t>
            </a:r>
            <a:r>
              <a:rPr lang="en-US" dirty="0" smtClean="0"/>
              <a:t>they take</a:t>
            </a:r>
            <a:r>
              <a:rPr lang="en-US" baseline="0" dirty="0" smtClean="0"/>
              <a:t> the evaluation, let them know that spreadsheet will be sent to your site facilitator (or principal, liaison, etc.) and that the site facilitator will share the link with the whole staff.</a:t>
            </a:r>
          </a:p>
          <a:p>
            <a:endParaRPr lang="en-US" baseline="0" dirty="0" smtClean="0"/>
          </a:p>
          <a:p>
            <a:r>
              <a:rPr lang="en-US" baseline="0" dirty="0" smtClean="0"/>
              <a:t>If you have means to share the spreadsheet link immediately, then allow time for participants to review some of the submitted responses. </a:t>
            </a:r>
            <a:endParaRPr lang="en-US" dirty="0"/>
          </a:p>
        </p:txBody>
      </p:sp>
    </p:spTree>
    <p:extLst>
      <p:ext uri="{BB962C8B-B14F-4D97-AF65-F5344CB8AC3E}">
        <p14:creationId xmlns:p14="http://schemas.microsoft.com/office/powerpoint/2010/main" val="75423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Evaluate: Is there three different lessons you are willing to try one of these activities with or is there another idea you have to engage and hook students while</a:t>
            </a:r>
            <a:r>
              <a:rPr lang="en-US" baseline="0" dirty="0" smtClean="0"/>
              <a:t> activating prior knowledge</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a:t>
            </a:r>
            <a:r>
              <a:rPr lang="en-US" baseline="0" dirty="0" smtClean="0"/>
              <a:t> you did not have TREK evaluation please use the 3-2-1 as your evaluation tool for the session. It will allow participants to reflect on their learning from the session. If there was a TREK evaluation use this as the Reflection for the PD follow up session. This will create great conversation and guide for looking at the data/information submitted to the Google Form. </a:t>
            </a:r>
            <a:endParaRPr lang="en-US" dirty="0" smtClean="0"/>
          </a:p>
          <a:p>
            <a:endParaRPr lang="en-US" dirty="0"/>
          </a:p>
        </p:txBody>
      </p:sp>
    </p:spTree>
    <p:extLst>
      <p:ext uri="{BB962C8B-B14F-4D97-AF65-F5344CB8AC3E}">
        <p14:creationId xmlns:p14="http://schemas.microsoft.com/office/powerpoint/2010/main" val="84654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4" name="Shape 4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smtClean="0"/>
              <a:t>Introduction,</a:t>
            </a:r>
            <a:r>
              <a:rPr lang="en-US" baseline="0" dirty="0" smtClean="0"/>
              <a:t> agenda, and instructional strategy note sheet (to be filled out after each instructional strategy and activity completed. </a:t>
            </a:r>
          </a:p>
          <a:p>
            <a:pPr lvl="0">
              <a:spcBef>
                <a:spcPts val="0"/>
              </a:spcBef>
              <a:buNone/>
            </a:pPr>
            <a:endParaRPr lang="en-US" baseline="0" dirty="0" smtClean="0"/>
          </a:p>
          <a:p>
            <a:pPr lvl="0">
              <a:spcBef>
                <a:spcPts val="0"/>
              </a:spcBef>
              <a:buNone/>
            </a:pPr>
            <a:r>
              <a:rPr lang="en-US" baseline="0" dirty="0" smtClean="0"/>
              <a:t>Engaging students authentically</a:t>
            </a:r>
          </a:p>
          <a:p>
            <a:pPr lvl="0">
              <a:spcBef>
                <a:spcPts val="0"/>
              </a:spcBef>
              <a:buNone/>
            </a:pPr>
            <a:r>
              <a:rPr lang="en-US" baseline="0" dirty="0" smtClean="0"/>
              <a:t>Hooking students into learning</a:t>
            </a:r>
          </a:p>
          <a:p>
            <a:pPr lvl="0">
              <a:spcBef>
                <a:spcPts val="0"/>
              </a:spcBef>
              <a:buNone/>
            </a:pPr>
            <a:r>
              <a:rPr lang="en-US" baseline="0" dirty="0" smtClean="0"/>
              <a:t>Activate student learning</a:t>
            </a:r>
          </a:p>
          <a:p>
            <a:pPr lvl="0">
              <a:spcBef>
                <a:spcPts val="0"/>
              </a:spcBef>
              <a:buNone/>
            </a:pPr>
            <a:r>
              <a:rPr lang="en-US" baseline="0" dirty="0" smtClean="0"/>
              <a:t>The Hook</a:t>
            </a:r>
            <a:endParaRPr dirty="0"/>
          </a:p>
        </p:txBody>
      </p:sp>
    </p:spTree>
    <p:extLst>
      <p:ext uri="{BB962C8B-B14F-4D97-AF65-F5344CB8AC3E}">
        <p14:creationId xmlns:p14="http://schemas.microsoft.com/office/powerpoint/2010/main" val="1800435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Research has established a strong relationship between student engagement and student achievement. Students, who are actively engaged in learning, do increase their own learning (Hattie, 2009).</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Jenson, E. (2009).</a:t>
            </a:r>
            <a:r>
              <a:rPr lang="en-US" baseline="0" dirty="0" smtClean="0"/>
              <a:t> Teaching with Poverty in Mind. </a:t>
            </a:r>
            <a:endParaRPr lang="en-US" dirty="0" smtClean="0"/>
          </a:p>
          <a:p>
            <a:r>
              <a:rPr lang="en-US" dirty="0" smtClean="0"/>
              <a:t> </a:t>
            </a:r>
          </a:p>
          <a:p>
            <a:endParaRPr lang="en-US" dirty="0" smtClean="0"/>
          </a:p>
          <a:p>
            <a:r>
              <a:rPr lang="en-US" dirty="0" smtClean="0"/>
              <a:t>If</a:t>
            </a:r>
            <a:r>
              <a:rPr lang="en-US" baseline="0" dirty="0" smtClean="0"/>
              <a:t> the conversation does not naturally evolve into the CLIMATE of the school or classroom then mention how might these affect the climate of the school and classroom.</a:t>
            </a:r>
            <a:endParaRPr lang="en-US" dirty="0"/>
          </a:p>
        </p:txBody>
      </p:sp>
    </p:spTree>
    <p:extLst>
      <p:ext uri="{BB962C8B-B14F-4D97-AF65-F5344CB8AC3E}">
        <p14:creationId xmlns:p14="http://schemas.microsoft.com/office/powerpoint/2010/main" val="79559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b="0" i="0" kern="1200" dirty="0" smtClean="0">
                <a:solidFill>
                  <a:schemeClr val="tx1"/>
                </a:solidFill>
                <a:effectLst/>
                <a:latin typeface="+mn-lt"/>
                <a:ea typeface="+mn-ea"/>
                <a:cs typeface="+mn-cs"/>
              </a:rPr>
              <a:t>Inform participants that several new instructional strategies will be introduced to them throughout the session. These strategies are tools to support higher-order thinking in an authentic way. Encourage participants to use their strategies notes sheet to jot down ideas for how they would personalize a strategy to be a tool in their classroom. Once all the new strategies are modeled, the presentation will allow time to reflect on how to use the strategies.</a:t>
            </a:r>
            <a:endParaRPr lang="en-US" dirty="0"/>
          </a:p>
        </p:txBody>
      </p:sp>
    </p:spTree>
    <p:extLst>
      <p:ext uri="{BB962C8B-B14F-4D97-AF65-F5344CB8AC3E}">
        <p14:creationId xmlns:p14="http://schemas.microsoft.com/office/powerpoint/2010/main" val="694972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Shape 4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0" name="Shape 4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sz="1100" b="0" i="0" kern="1200" dirty="0" smtClean="0">
                <a:solidFill>
                  <a:schemeClr val="tx1"/>
                </a:solidFill>
                <a:effectLst/>
                <a:latin typeface="+mn-lt"/>
                <a:ea typeface="+mn-ea"/>
                <a:cs typeface="+mn-cs"/>
              </a:rPr>
              <a:t>These objectives</a:t>
            </a:r>
            <a:r>
              <a:rPr lang="en-US" sz="1100" b="0" i="0" kern="1200" baseline="0" dirty="0" smtClean="0">
                <a:solidFill>
                  <a:schemeClr val="tx1"/>
                </a:solidFill>
                <a:effectLst/>
                <a:latin typeface="+mn-lt"/>
                <a:ea typeface="+mn-ea"/>
                <a:cs typeface="+mn-cs"/>
              </a:rPr>
              <a:t> </a:t>
            </a:r>
            <a:r>
              <a:rPr lang="en-US" sz="1100" b="0" i="0" kern="1200" dirty="0" smtClean="0">
                <a:solidFill>
                  <a:schemeClr val="tx1"/>
                </a:solidFill>
                <a:effectLst/>
                <a:latin typeface="+mn-lt"/>
                <a:ea typeface="+mn-ea"/>
                <a:cs typeface="+mn-cs"/>
              </a:rPr>
              <a:t>will provide a road map of where you will go together during the session and let participants know what to expect from the session.</a:t>
            </a:r>
            <a:endParaRPr dirty="0"/>
          </a:p>
        </p:txBody>
      </p:sp>
    </p:spTree>
    <p:extLst>
      <p:ext uri="{BB962C8B-B14F-4D97-AF65-F5344CB8AC3E}">
        <p14:creationId xmlns:p14="http://schemas.microsoft.com/office/powerpoint/2010/main" val="187965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smtClean="0"/>
              <a:t>Optional Spin to Create a Game: </a:t>
            </a:r>
            <a:r>
              <a:rPr lang="en-US" baseline="0" dirty="0" smtClean="0"/>
              <a:t>	Round 1 (has to start with the letter) how many alphabet letters did you write something down for?</a:t>
            </a:r>
          </a:p>
          <a:p>
            <a:r>
              <a:rPr lang="en-US" baseline="0" dirty="0" smtClean="0"/>
              <a:t>			Round 2 how many letters did you add to the previous list?</a:t>
            </a:r>
          </a:p>
          <a:p>
            <a:r>
              <a:rPr lang="en-US" baseline="0" dirty="0" smtClean="0"/>
              <a:t>			Round 3 how many letters did you add this time?</a:t>
            </a:r>
          </a:p>
          <a:p>
            <a:endParaRPr lang="en-US" b="1" baseline="0" dirty="0" smtClean="0"/>
          </a:p>
          <a:p>
            <a:r>
              <a:rPr lang="en-US" b="1" baseline="0" dirty="0" smtClean="0"/>
              <a:t>Examples of words/phrases that might be written:</a:t>
            </a:r>
          </a:p>
          <a:p>
            <a:r>
              <a:rPr lang="en-US" baseline="0" dirty="0" smtClean="0"/>
              <a:t>Activate learning</a:t>
            </a:r>
          </a:p>
          <a:p>
            <a:r>
              <a:rPr lang="en-US" baseline="0" dirty="0" smtClean="0"/>
              <a:t>Bringing forth prior knowledge</a:t>
            </a:r>
          </a:p>
          <a:p>
            <a:r>
              <a:rPr lang="en-US" baseline="0" dirty="0" smtClean="0"/>
              <a:t>Collaboration/Construction of new knowledge</a:t>
            </a:r>
          </a:p>
          <a:p>
            <a:r>
              <a:rPr lang="en-US" baseline="0" dirty="0" smtClean="0"/>
              <a:t>Discourse/Developing new knowledge</a:t>
            </a:r>
          </a:p>
          <a:p>
            <a:endParaRPr lang="en-US" baseline="0" dirty="0" smtClean="0"/>
          </a:p>
          <a:p>
            <a:r>
              <a:rPr lang="en-US" baseline="0" dirty="0" smtClean="0"/>
              <a:t>Grapple with new ideas</a:t>
            </a:r>
          </a:p>
          <a:p>
            <a:endParaRPr lang="en-US" baseline="0" dirty="0" smtClean="0"/>
          </a:p>
          <a:p>
            <a:r>
              <a:rPr lang="en-US" baseline="0" dirty="0" smtClean="0"/>
              <a:t>Ownership of learning</a:t>
            </a:r>
          </a:p>
          <a:p>
            <a:r>
              <a:rPr lang="en-US" dirty="0" smtClean="0"/>
              <a:t>Prior</a:t>
            </a:r>
            <a:r>
              <a:rPr lang="en-US" baseline="0" dirty="0" smtClean="0"/>
              <a:t> Knowledge</a:t>
            </a:r>
          </a:p>
          <a:p>
            <a:r>
              <a:rPr lang="en-US" baseline="0" dirty="0" smtClean="0"/>
              <a:t>Teacher facilitates and monitors</a:t>
            </a:r>
          </a:p>
          <a:p>
            <a:r>
              <a:rPr lang="en-US" baseline="0" dirty="0" smtClean="0"/>
              <a:t>ZONE (students in the learning zone)</a:t>
            </a:r>
            <a:endParaRPr lang="en-US" dirty="0" smtClean="0"/>
          </a:p>
          <a:p>
            <a:endParaRPr lang="en-US" dirty="0"/>
          </a:p>
        </p:txBody>
      </p:sp>
    </p:spTree>
    <p:extLst>
      <p:ext uri="{BB962C8B-B14F-4D97-AF65-F5344CB8AC3E}">
        <p14:creationId xmlns:p14="http://schemas.microsoft.com/office/powerpoint/2010/main" val="126894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Game: 	Round 1 (has to start with the letter) how many alphabet letters did you have an idea for?</a:t>
            </a:r>
          </a:p>
          <a:p>
            <a:r>
              <a:rPr lang="en-US" baseline="0" dirty="0" smtClean="0"/>
              <a:t>	Round 2 how many letters did you add to the previous list?</a:t>
            </a:r>
          </a:p>
          <a:p>
            <a:r>
              <a:rPr lang="en-US" baseline="0" dirty="0" smtClean="0"/>
              <a:t>	Round 3 how many letters did you add this time?</a:t>
            </a:r>
          </a:p>
          <a:p>
            <a:endParaRPr lang="en-US" dirty="0" smtClean="0"/>
          </a:p>
          <a:p>
            <a:r>
              <a:rPr lang="en-US" b="1" dirty="0" smtClean="0"/>
              <a:t>After third</a:t>
            </a:r>
            <a:r>
              <a:rPr lang="en-US" b="1" baseline="0" dirty="0" smtClean="0"/>
              <a:t> round move back to original seats and look over your list. </a:t>
            </a:r>
            <a:endParaRPr lang="en-US" b="1" dirty="0"/>
          </a:p>
        </p:txBody>
      </p:sp>
    </p:spTree>
    <p:extLst>
      <p:ext uri="{BB962C8B-B14F-4D97-AF65-F5344CB8AC3E}">
        <p14:creationId xmlns:p14="http://schemas.microsoft.com/office/powerpoint/2010/main" val="938526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5124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Briefly</a:t>
            </a:r>
            <a:r>
              <a:rPr lang="en-US" baseline="0" dirty="0" smtClean="0"/>
              <a:t> share this info</a:t>
            </a:r>
            <a:r>
              <a:rPr lang="mr-IN" baseline="0" dirty="0" smtClean="0"/>
              <a:t>…</a:t>
            </a:r>
            <a:r>
              <a:rPr lang="en-US" baseline="0" dirty="0" smtClean="0"/>
              <a:t> Evaluations look for the inclusion of movement, games and activities.</a:t>
            </a:r>
            <a:endParaRPr lang="en-US" dirty="0" smtClean="0"/>
          </a:p>
          <a:p>
            <a:endParaRPr lang="en-US" dirty="0" smtClean="0"/>
          </a:p>
          <a:p>
            <a:r>
              <a:rPr lang="en-US" dirty="0" smtClean="0"/>
              <a:t>Principals and</a:t>
            </a:r>
            <a:r>
              <a:rPr lang="en-US" baseline="0" dirty="0" smtClean="0"/>
              <a:t> administrators use the Design Questions as a guide to evaluate teacher performance. Under DQ 5, component numbers 25 and 27 both focus on games and movement during the lesson (not only used for reviews). Games/activities and movement do impact and support the other facets of DQ 5 because when students are actively engaged in the their learning, they are more likely to make personal connections to the new concepts/ideas. Activities should intentionally activate prior knowledge; thus, supporting the other Design Questions. </a:t>
            </a:r>
            <a:endParaRPr lang="en-US" dirty="0"/>
          </a:p>
        </p:txBody>
      </p:sp>
    </p:spTree>
    <p:extLst>
      <p:ext uri="{BB962C8B-B14F-4D97-AF65-F5344CB8AC3E}">
        <p14:creationId xmlns:p14="http://schemas.microsoft.com/office/powerpoint/2010/main" val="1541150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ogo slide">
    <p:spTree>
      <p:nvGrpSpPr>
        <p:cNvPr id="1" name="Shape 9"/>
        <p:cNvGrpSpPr/>
        <p:nvPr/>
      </p:nvGrpSpPr>
      <p:grpSpPr>
        <a:xfrm>
          <a:off x="0" y="0"/>
          <a:ext cx="0" cy="0"/>
          <a:chOff x="0" y="0"/>
          <a:chExt cx="0" cy="0"/>
        </a:xfrm>
      </p:grpSpPr>
      <p:grpSp>
        <p:nvGrpSpPr>
          <p:cNvPr id="10" name="Shape 10"/>
          <p:cNvGrpSpPr/>
          <p:nvPr/>
        </p:nvGrpSpPr>
        <p:grpSpPr>
          <a:xfrm>
            <a:off x="0" y="2837700"/>
            <a:ext cx="3458700" cy="2305800"/>
            <a:chOff x="310150" y="-217625"/>
            <a:chExt cx="3458700" cy="2305800"/>
          </a:xfrm>
        </p:grpSpPr>
        <p:grpSp>
          <p:nvGrpSpPr>
            <p:cNvPr id="11" name="Shape 11"/>
            <p:cNvGrpSpPr/>
            <p:nvPr/>
          </p:nvGrpSpPr>
          <p:grpSpPr>
            <a:xfrm>
              <a:off x="310150" y="-217625"/>
              <a:ext cx="3458700" cy="2305800"/>
              <a:chOff x="3274650" y="-614875"/>
              <a:chExt cx="3458700" cy="2305800"/>
            </a:xfrm>
          </p:grpSpPr>
          <p:sp>
            <p:nvSpPr>
              <p:cNvPr id="12" name="Shape 12"/>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7" name="Shape 17"/>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18" name="Shape 18"/>
            <p:cNvGrpSpPr/>
            <p:nvPr/>
          </p:nvGrpSpPr>
          <p:grpSpPr>
            <a:xfrm>
              <a:off x="310150" y="-217625"/>
              <a:ext cx="3458700" cy="2305800"/>
              <a:chOff x="3274650" y="-614875"/>
              <a:chExt cx="3458700" cy="2305800"/>
            </a:xfrm>
          </p:grpSpPr>
          <p:sp>
            <p:nvSpPr>
              <p:cNvPr id="19" name="Shape 1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1" name="Shape 2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a:spcBef>
                    <a:spcPts val="0"/>
                  </a:spcBef>
                  <a:buNone/>
                </a:pPr>
                <a:endParaRPr/>
              </a:p>
            </p:txBody>
          </p:sp>
        </p:grpSp>
      </p:grpSp>
      <p:grpSp>
        <p:nvGrpSpPr>
          <p:cNvPr id="25" name="Shape 25"/>
          <p:cNvGrpSpPr/>
          <p:nvPr/>
        </p:nvGrpSpPr>
        <p:grpSpPr>
          <a:xfrm rot="10800000">
            <a:off x="5685300" y="0"/>
            <a:ext cx="3458700" cy="2305800"/>
            <a:chOff x="803750" y="-275225"/>
            <a:chExt cx="3458700" cy="2305800"/>
          </a:xfrm>
        </p:grpSpPr>
        <p:grpSp>
          <p:nvGrpSpPr>
            <p:cNvPr id="26" name="Shape 26"/>
            <p:cNvGrpSpPr/>
            <p:nvPr/>
          </p:nvGrpSpPr>
          <p:grpSpPr>
            <a:xfrm>
              <a:off x="803750" y="-275225"/>
              <a:ext cx="3458700" cy="2305800"/>
              <a:chOff x="3274650" y="-614875"/>
              <a:chExt cx="3458700" cy="2305800"/>
            </a:xfrm>
          </p:grpSpPr>
          <p:sp>
            <p:nvSpPr>
              <p:cNvPr id="27" name="Shape 2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8" name="Shape 2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9" name="Shape 2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0" name="Shape 3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3" name="Shape 33"/>
            <p:cNvGrpSpPr/>
            <p:nvPr/>
          </p:nvGrpSpPr>
          <p:grpSpPr>
            <a:xfrm>
              <a:off x="803750" y="-275225"/>
              <a:ext cx="3458700" cy="2305800"/>
              <a:chOff x="3274650" y="-614875"/>
              <a:chExt cx="3458700" cy="2305800"/>
            </a:xfrm>
          </p:grpSpPr>
          <p:sp>
            <p:nvSpPr>
              <p:cNvPr id="34" name="Shape 3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5" name="Shape 3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7" name="Shape 3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8" name="Shape 3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9" name="Shape 3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pic>
        <p:nvPicPr>
          <p:cNvPr id="40" name="Shape 40"/>
          <p:cNvPicPr preferRelativeResize="0"/>
          <p:nvPr/>
        </p:nvPicPr>
        <p:blipFill>
          <a:blip r:embed="rId2">
            <a:alphaModFix/>
          </a:blip>
          <a:stretch>
            <a:fillRect/>
          </a:stretch>
        </p:blipFill>
        <p:spPr>
          <a:xfrm>
            <a:off x="2218150" y="2017600"/>
            <a:ext cx="4707699" cy="110829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3"/>
        <p:cNvGrpSpPr/>
        <p:nvPr/>
      </p:nvGrpSpPr>
      <p:grpSpPr>
        <a:xfrm>
          <a:off x="0" y="0"/>
          <a:ext cx="0" cy="0"/>
          <a:chOff x="0" y="0"/>
          <a:chExt cx="0" cy="0"/>
        </a:xfrm>
      </p:grpSpPr>
      <p:sp>
        <p:nvSpPr>
          <p:cNvPr id="174" name="Shape 174"/>
          <p:cNvSpPr/>
          <p:nvPr/>
        </p:nvSpPr>
        <p:spPr>
          <a:xfrm>
            <a:off x="0" y="4958225"/>
            <a:ext cx="9144000" cy="185400"/>
          </a:xfrm>
          <a:prstGeom prst="rect">
            <a:avLst/>
          </a:prstGeom>
          <a:solidFill>
            <a:srgbClr val="383838"/>
          </a:solidFill>
          <a:ln>
            <a:noFill/>
          </a:ln>
        </p:spPr>
        <p:txBody>
          <a:bodyPr lIns="91425" tIns="91425" rIns="91425" bIns="91425" anchor="ctr" anchorCtr="0">
            <a:noAutofit/>
          </a:bodyPr>
          <a:lstStyle/>
          <a:p>
            <a:pPr lvl="0">
              <a:spcBef>
                <a:spcPts val="0"/>
              </a:spcBef>
              <a:buNone/>
            </a:pPr>
            <a:endParaRPr/>
          </a:p>
        </p:txBody>
      </p:sp>
      <p:grpSp>
        <p:nvGrpSpPr>
          <p:cNvPr id="175" name="Shape 175"/>
          <p:cNvGrpSpPr/>
          <p:nvPr/>
        </p:nvGrpSpPr>
        <p:grpSpPr>
          <a:xfrm rot="10800000" flipH="1">
            <a:off x="5685300" y="2837700"/>
            <a:ext cx="3458700" cy="2305800"/>
            <a:chOff x="5685300" y="0"/>
            <a:chExt cx="3458700" cy="2305800"/>
          </a:xfrm>
        </p:grpSpPr>
        <p:grpSp>
          <p:nvGrpSpPr>
            <p:cNvPr id="176" name="Shape 176"/>
            <p:cNvGrpSpPr/>
            <p:nvPr/>
          </p:nvGrpSpPr>
          <p:grpSpPr>
            <a:xfrm rot="10800000">
              <a:off x="5685300" y="0"/>
              <a:ext cx="3458700" cy="2305800"/>
              <a:chOff x="3274650" y="-614875"/>
              <a:chExt cx="3458700" cy="2305800"/>
            </a:xfrm>
          </p:grpSpPr>
          <p:sp>
            <p:nvSpPr>
              <p:cNvPr id="177" name="Shape 177"/>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78" name="Shape 178"/>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79" name="Shape 179"/>
              <p:cNvSpPr/>
              <p:nvPr/>
            </p:nvSpPr>
            <p:spPr>
              <a:xfrm>
                <a:off x="55804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0" name="Shape 180"/>
              <p:cNvSpPr/>
              <p:nvPr/>
            </p:nvSpPr>
            <p:spPr>
              <a:xfrm>
                <a:off x="3274650" y="-61487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1" name="Shape 181"/>
              <p:cNvSpPr/>
              <p:nvPr/>
            </p:nvSpPr>
            <p:spPr>
              <a:xfrm>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2" name="Shape 182"/>
              <p:cNvSpPr/>
              <p:nvPr/>
            </p:nvSpPr>
            <p:spPr>
              <a:xfrm rot="10800000">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grpSp>
        <p:grpSp>
          <p:nvGrpSpPr>
            <p:cNvPr id="183" name="Shape 183"/>
            <p:cNvGrpSpPr/>
            <p:nvPr/>
          </p:nvGrpSpPr>
          <p:grpSpPr>
            <a:xfrm rot="10800000">
              <a:off x="5685300" y="0"/>
              <a:ext cx="3458700" cy="2305800"/>
              <a:chOff x="3274650" y="-614875"/>
              <a:chExt cx="3458700" cy="2305800"/>
            </a:xfrm>
          </p:grpSpPr>
          <p:sp>
            <p:nvSpPr>
              <p:cNvPr id="184" name="Shape 184"/>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185" name="Shape 185"/>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186" name="Shape 186"/>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187" name="Shape 187"/>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188" name="Shape 188"/>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189" name="Shape 189"/>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sp>
        <p:nvSpPr>
          <p:cNvPr id="190" name="Shape 19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1" name="Shape 19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2" name="Shape 19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3F3F3"/>
                </a:solidFill>
              </a:rPr>
              <a:t>‹#›</a:t>
            </a:fld>
            <a:endParaRPr lang="en">
              <a:solidFill>
                <a:srgbClr val="F3F3F3"/>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body red">
    <p:spTree>
      <p:nvGrpSpPr>
        <p:cNvPr id="1" name="Shape 193"/>
        <p:cNvGrpSpPr/>
        <p:nvPr/>
      </p:nvGrpSpPr>
      <p:grpSpPr>
        <a:xfrm>
          <a:off x="0" y="0"/>
          <a:ext cx="0" cy="0"/>
          <a:chOff x="0" y="0"/>
          <a:chExt cx="0" cy="0"/>
        </a:xfrm>
      </p:grpSpPr>
      <p:sp>
        <p:nvSpPr>
          <p:cNvPr id="194" name="Shape 194"/>
          <p:cNvSpPr/>
          <p:nvPr/>
        </p:nvSpPr>
        <p:spPr>
          <a:xfrm>
            <a:off x="0" y="4958225"/>
            <a:ext cx="9144000" cy="185400"/>
          </a:xfrm>
          <a:prstGeom prst="rect">
            <a:avLst/>
          </a:prstGeom>
          <a:solidFill>
            <a:srgbClr val="6B1214"/>
          </a:solidFill>
          <a:ln>
            <a:noFill/>
          </a:ln>
        </p:spPr>
        <p:txBody>
          <a:bodyPr lIns="91425" tIns="91425" rIns="91425" bIns="91425" anchor="ctr" anchorCtr="0">
            <a:noAutofit/>
          </a:bodyPr>
          <a:lstStyle/>
          <a:p>
            <a:pPr lvl="0">
              <a:spcBef>
                <a:spcPts val="0"/>
              </a:spcBef>
              <a:buNone/>
            </a:pPr>
            <a:endParaRPr/>
          </a:p>
        </p:txBody>
      </p:sp>
      <p:grpSp>
        <p:nvGrpSpPr>
          <p:cNvPr id="195" name="Shape 195"/>
          <p:cNvGrpSpPr/>
          <p:nvPr/>
        </p:nvGrpSpPr>
        <p:grpSpPr>
          <a:xfrm flipH="1">
            <a:off x="5685300" y="2837700"/>
            <a:ext cx="3458700" cy="2305800"/>
            <a:chOff x="310150" y="-217625"/>
            <a:chExt cx="3458700" cy="2305800"/>
          </a:xfrm>
        </p:grpSpPr>
        <p:grpSp>
          <p:nvGrpSpPr>
            <p:cNvPr id="196" name="Shape 196"/>
            <p:cNvGrpSpPr/>
            <p:nvPr/>
          </p:nvGrpSpPr>
          <p:grpSpPr>
            <a:xfrm>
              <a:off x="310150" y="-217625"/>
              <a:ext cx="3458700" cy="2305800"/>
              <a:chOff x="3274650" y="-614875"/>
              <a:chExt cx="3458700" cy="2305800"/>
            </a:xfrm>
          </p:grpSpPr>
          <p:sp>
            <p:nvSpPr>
              <p:cNvPr id="197" name="Shape 197"/>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98" name="Shape 198"/>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99" name="Shape 199"/>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0" name="Shape 200"/>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1" name="Shape 201"/>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2" name="Shape 202"/>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203" name="Shape 203"/>
            <p:cNvGrpSpPr/>
            <p:nvPr/>
          </p:nvGrpSpPr>
          <p:grpSpPr>
            <a:xfrm>
              <a:off x="310150" y="-217625"/>
              <a:ext cx="3458700" cy="2305800"/>
              <a:chOff x="3274650" y="-614875"/>
              <a:chExt cx="3458700" cy="2305800"/>
            </a:xfrm>
          </p:grpSpPr>
          <p:sp>
            <p:nvSpPr>
              <p:cNvPr id="204" name="Shape 20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05" name="Shape 20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06" name="Shape 20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07" name="Shape 20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08" name="Shape 20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09" name="Shape 20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2" name="Shape 2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3F3F3"/>
                </a:solidFill>
              </a:rPr>
              <a:t>‹#›</a:t>
            </a:fld>
            <a:endParaRPr lang="en">
              <a:solidFill>
                <a:srgbClr val="F3F3F3"/>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ody blue">
    <p:spTree>
      <p:nvGrpSpPr>
        <p:cNvPr id="1" name="Shape 213"/>
        <p:cNvGrpSpPr/>
        <p:nvPr/>
      </p:nvGrpSpPr>
      <p:grpSpPr>
        <a:xfrm>
          <a:off x="0" y="0"/>
          <a:ext cx="0" cy="0"/>
          <a:chOff x="0" y="0"/>
          <a:chExt cx="0" cy="0"/>
        </a:xfrm>
      </p:grpSpPr>
      <p:sp>
        <p:nvSpPr>
          <p:cNvPr id="214" name="Shape 214"/>
          <p:cNvSpPr/>
          <p:nvPr/>
        </p:nvSpPr>
        <p:spPr>
          <a:xfrm>
            <a:off x="0" y="4958225"/>
            <a:ext cx="9144000" cy="185400"/>
          </a:xfrm>
          <a:prstGeom prst="rect">
            <a:avLst/>
          </a:prstGeom>
          <a:solidFill>
            <a:srgbClr val="1A2836"/>
          </a:solidFill>
          <a:ln>
            <a:noFill/>
          </a:ln>
        </p:spPr>
        <p:txBody>
          <a:bodyPr lIns="91425" tIns="91425" rIns="91425" bIns="91425" anchor="ctr" anchorCtr="0">
            <a:noAutofit/>
          </a:bodyPr>
          <a:lstStyle/>
          <a:p>
            <a:pPr lvl="0">
              <a:spcBef>
                <a:spcPts val="0"/>
              </a:spcBef>
              <a:buNone/>
            </a:pPr>
            <a:endParaRPr/>
          </a:p>
        </p:txBody>
      </p:sp>
      <p:grpSp>
        <p:nvGrpSpPr>
          <p:cNvPr id="215" name="Shape 215"/>
          <p:cNvGrpSpPr/>
          <p:nvPr/>
        </p:nvGrpSpPr>
        <p:grpSpPr>
          <a:xfrm flipH="1">
            <a:off x="5685300" y="2837825"/>
            <a:ext cx="3458700" cy="2305800"/>
            <a:chOff x="803750" y="-275225"/>
            <a:chExt cx="3458700" cy="2305800"/>
          </a:xfrm>
        </p:grpSpPr>
        <p:grpSp>
          <p:nvGrpSpPr>
            <p:cNvPr id="216" name="Shape 216"/>
            <p:cNvGrpSpPr/>
            <p:nvPr/>
          </p:nvGrpSpPr>
          <p:grpSpPr>
            <a:xfrm>
              <a:off x="803750" y="-275225"/>
              <a:ext cx="3458700" cy="2305800"/>
              <a:chOff x="3274650" y="-614875"/>
              <a:chExt cx="3458700" cy="2305800"/>
            </a:xfrm>
          </p:grpSpPr>
          <p:sp>
            <p:nvSpPr>
              <p:cNvPr id="217" name="Shape 21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18" name="Shape 21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19" name="Shape 21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0" name="Shape 22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1" name="Shape 22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2" name="Shape 22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223" name="Shape 223"/>
            <p:cNvGrpSpPr/>
            <p:nvPr/>
          </p:nvGrpSpPr>
          <p:grpSpPr>
            <a:xfrm>
              <a:off x="803750" y="-275225"/>
              <a:ext cx="3458700" cy="2305800"/>
              <a:chOff x="3274650" y="-614875"/>
              <a:chExt cx="3458700" cy="2305800"/>
            </a:xfrm>
          </p:grpSpPr>
          <p:sp>
            <p:nvSpPr>
              <p:cNvPr id="224" name="Shape 22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25" name="Shape 22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26" name="Shape 22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27" name="Shape 22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28" name="Shape 22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29" name="Shape 22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rgbClr val="1A2836"/>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2" name="Shape 2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3F3F3"/>
                </a:solidFill>
              </a:rPr>
              <a:t>‹#›</a:t>
            </a:fld>
            <a:endParaRPr lang="en">
              <a:solidFill>
                <a:srgbClr val="F3F3F3"/>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body yellow">
    <p:spTree>
      <p:nvGrpSpPr>
        <p:cNvPr id="1" name="Shape 233"/>
        <p:cNvGrpSpPr/>
        <p:nvPr/>
      </p:nvGrpSpPr>
      <p:grpSpPr>
        <a:xfrm>
          <a:off x="0" y="0"/>
          <a:ext cx="0" cy="0"/>
          <a:chOff x="0" y="0"/>
          <a:chExt cx="0" cy="0"/>
        </a:xfrm>
      </p:grpSpPr>
      <p:sp>
        <p:nvSpPr>
          <p:cNvPr id="234" name="Shape 234"/>
          <p:cNvSpPr/>
          <p:nvPr/>
        </p:nvSpPr>
        <p:spPr>
          <a:xfrm>
            <a:off x="0" y="4958225"/>
            <a:ext cx="9144000" cy="185400"/>
          </a:xfrm>
          <a:prstGeom prst="rect">
            <a:avLst/>
          </a:prstGeom>
          <a:solidFill>
            <a:srgbClr val="9A8219"/>
          </a:solidFill>
          <a:ln>
            <a:noFill/>
          </a:ln>
        </p:spPr>
        <p:txBody>
          <a:bodyPr lIns="91425" tIns="91425" rIns="91425" bIns="91425" anchor="ctr" anchorCtr="0">
            <a:noAutofit/>
          </a:bodyPr>
          <a:lstStyle/>
          <a:p>
            <a:pPr lvl="0">
              <a:spcBef>
                <a:spcPts val="0"/>
              </a:spcBef>
              <a:buNone/>
            </a:pPr>
            <a:endParaRPr/>
          </a:p>
        </p:txBody>
      </p:sp>
      <p:grpSp>
        <p:nvGrpSpPr>
          <p:cNvPr id="235" name="Shape 235"/>
          <p:cNvGrpSpPr/>
          <p:nvPr/>
        </p:nvGrpSpPr>
        <p:grpSpPr>
          <a:xfrm rot="10800000" flipH="1">
            <a:off x="5685300" y="2837700"/>
            <a:ext cx="3458700" cy="2305800"/>
            <a:chOff x="5685300" y="0"/>
            <a:chExt cx="3458700" cy="2305800"/>
          </a:xfrm>
        </p:grpSpPr>
        <p:grpSp>
          <p:nvGrpSpPr>
            <p:cNvPr id="236" name="Shape 236"/>
            <p:cNvGrpSpPr/>
            <p:nvPr/>
          </p:nvGrpSpPr>
          <p:grpSpPr>
            <a:xfrm rot="10800000">
              <a:off x="5685300" y="0"/>
              <a:ext cx="3458700" cy="2305800"/>
              <a:chOff x="3274650" y="-614875"/>
              <a:chExt cx="3458700" cy="2305800"/>
            </a:xfrm>
          </p:grpSpPr>
          <p:sp>
            <p:nvSpPr>
              <p:cNvPr id="237" name="Shape 23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38" name="Shape 238"/>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39" name="Shape 239"/>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0" name="Shape 240"/>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1" name="Shape 241"/>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2" name="Shape 242"/>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243" name="Shape 243"/>
            <p:cNvGrpSpPr/>
            <p:nvPr/>
          </p:nvGrpSpPr>
          <p:grpSpPr>
            <a:xfrm rot="10800000">
              <a:off x="5685300" y="0"/>
              <a:ext cx="3458700" cy="2305800"/>
              <a:chOff x="3274650" y="-614875"/>
              <a:chExt cx="3458700" cy="2305800"/>
            </a:xfrm>
          </p:grpSpPr>
          <p:sp>
            <p:nvSpPr>
              <p:cNvPr id="244" name="Shape 24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45" name="Shape 24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46" name="Shape 24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47" name="Shape 24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48" name="Shape 24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49" name="Shape 24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rgbClr val="9A8219"/>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2" name="Shape 2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434343"/>
                </a:solidFill>
              </a:rPr>
              <a:t>‹#›</a:t>
            </a:fld>
            <a:endParaRPr lang="en">
              <a:solidFill>
                <a:srgbClr val="434343"/>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5" name="Shape 25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6" name="Shape 25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7" name="Shape 2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
        <p:nvSpPr>
          <p:cNvPr id="258" name="Shape 258"/>
          <p:cNvSpPr/>
          <p:nvPr/>
        </p:nvSpPr>
        <p:spPr>
          <a:xfrm rot="10800000">
            <a:off x="0" y="0"/>
            <a:ext cx="9144000" cy="185400"/>
          </a:xfrm>
          <a:prstGeom prst="rect">
            <a:avLst/>
          </a:prstGeom>
          <a:solidFill>
            <a:srgbClr val="383838"/>
          </a:solidFill>
          <a:ln>
            <a:noFill/>
          </a:ln>
        </p:spPr>
        <p:txBody>
          <a:bodyPr lIns="91425" tIns="91425" rIns="91425" bIns="91425" anchor="ctr" anchorCtr="0">
            <a:noAutofit/>
          </a:bodyPr>
          <a:lstStyle/>
          <a:p>
            <a:pPr lvl="0">
              <a:spcBef>
                <a:spcPts val="0"/>
              </a:spcBef>
              <a:buNone/>
            </a:pPr>
            <a:endParaRPr/>
          </a:p>
        </p:txBody>
      </p:sp>
      <p:grpSp>
        <p:nvGrpSpPr>
          <p:cNvPr id="259" name="Shape 259"/>
          <p:cNvGrpSpPr/>
          <p:nvPr/>
        </p:nvGrpSpPr>
        <p:grpSpPr>
          <a:xfrm>
            <a:off x="5685300" y="125"/>
            <a:ext cx="3458700" cy="2305800"/>
            <a:chOff x="5685300" y="0"/>
            <a:chExt cx="3458700" cy="2305800"/>
          </a:xfrm>
        </p:grpSpPr>
        <p:grpSp>
          <p:nvGrpSpPr>
            <p:cNvPr id="260" name="Shape 260"/>
            <p:cNvGrpSpPr/>
            <p:nvPr/>
          </p:nvGrpSpPr>
          <p:grpSpPr>
            <a:xfrm rot="10800000">
              <a:off x="5685300" y="0"/>
              <a:ext cx="3458700" cy="2305800"/>
              <a:chOff x="3274650" y="-614875"/>
              <a:chExt cx="3458700" cy="2305800"/>
            </a:xfrm>
          </p:grpSpPr>
          <p:sp>
            <p:nvSpPr>
              <p:cNvPr id="261" name="Shape 261"/>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2" name="Shape 262"/>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3" name="Shape 263"/>
              <p:cNvSpPr/>
              <p:nvPr/>
            </p:nvSpPr>
            <p:spPr>
              <a:xfrm>
                <a:off x="55804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4" name="Shape 264"/>
              <p:cNvSpPr/>
              <p:nvPr/>
            </p:nvSpPr>
            <p:spPr>
              <a:xfrm>
                <a:off x="3274650" y="-61487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5" name="Shape 265"/>
              <p:cNvSpPr/>
              <p:nvPr/>
            </p:nvSpPr>
            <p:spPr>
              <a:xfrm>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6" name="Shape 266"/>
              <p:cNvSpPr/>
              <p:nvPr/>
            </p:nvSpPr>
            <p:spPr>
              <a:xfrm rot="10800000">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grpSp>
        <p:grpSp>
          <p:nvGrpSpPr>
            <p:cNvPr id="267" name="Shape 267"/>
            <p:cNvGrpSpPr/>
            <p:nvPr/>
          </p:nvGrpSpPr>
          <p:grpSpPr>
            <a:xfrm rot="10800000">
              <a:off x="5685300" y="0"/>
              <a:ext cx="3458700" cy="2305800"/>
              <a:chOff x="3274650" y="-614875"/>
              <a:chExt cx="3458700" cy="2305800"/>
            </a:xfrm>
          </p:grpSpPr>
          <p:sp>
            <p:nvSpPr>
              <p:cNvPr id="268" name="Shape 268"/>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69" name="Shape 269"/>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70" name="Shape 270"/>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71" name="Shape 271"/>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72" name="Shape 272"/>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73" name="Shape 273"/>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Main point">
    <p:bg>
      <p:bgPr>
        <a:solidFill>
          <a:srgbClr val="383838"/>
        </a:solidFill>
        <a:effectLst/>
      </p:bgPr>
    </p:bg>
    <p:spTree>
      <p:nvGrpSpPr>
        <p:cNvPr id="1" name="Shape 274"/>
        <p:cNvGrpSpPr/>
        <p:nvPr/>
      </p:nvGrpSpPr>
      <p:grpSpPr>
        <a:xfrm>
          <a:off x="0" y="0"/>
          <a:ext cx="0" cy="0"/>
          <a:chOff x="0" y="0"/>
          <a:chExt cx="0" cy="0"/>
        </a:xfrm>
      </p:grpSpPr>
      <p:grpSp>
        <p:nvGrpSpPr>
          <p:cNvPr id="275" name="Shape 275"/>
          <p:cNvGrpSpPr/>
          <p:nvPr/>
        </p:nvGrpSpPr>
        <p:grpSpPr>
          <a:xfrm rot="10800000">
            <a:off x="5685300" y="0"/>
            <a:ext cx="3458700" cy="2305800"/>
            <a:chOff x="3274650" y="-614875"/>
            <a:chExt cx="3458700" cy="2305800"/>
          </a:xfrm>
        </p:grpSpPr>
        <p:sp>
          <p:nvSpPr>
            <p:cNvPr id="276" name="Shape 276"/>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77" name="Shape 277"/>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78" name="Shape 278"/>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79" name="Shape 279"/>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80" name="Shape 280"/>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81" name="Shape 281"/>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nvGrpSpPr>
          <p:cNvPr id="282" name="Shape 282"/>
          <p:cNvGrpSpPr/>
          <p:nvPr/>
        </p:nvGrpSpPr>
        <p:grpSpPr>
          <a:xfrm>
            <a:off x="-157" y="3772619"/>
            <a:ext cx="2056197" cy="1370798"/>
            <a:chOff x="3274650" y="-614875"/>
            <a:chExt cx="3458700" cy="2305800"/>
          </a:xfrm>
        </p:grpSpPr>
        <p:sp>
          <p:nvSpPr>
            <p:cNvPr id="283" name="Shape 283"/>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84" name="Shape 284"/>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85" name="Shape 285"/>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86" name="Shape 286"/>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87" name="Shape 287"/>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88" name="Shape 288"/>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
        <p:nvSpPr>
          <p:cNvPr id="289" name="Shape 289"/>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Clr>
                <a:srgbClr val="FFFFFF"/>
              </a:buClr>
              <a:buSzPct val="100000"/>
              <a:defRPr sz="4800">
                <a:solidFill>
                  <a:srgbClr val="FFFFFF"/>
                </a:solidFill>
              </a:defRPr>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290" name="Shape 29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Main point red">
    <p:bg>
      <p:bgPr>
        <a:solidFill>
          <a:srgbClr val="6B1214"/>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293" name="Shape 29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294" name="Shape 294"/>
          <p:cNvGrpSpPr/>
          <p:nvPr/>
        </p:nvGrpSpPr>
        <p:grpSpPr>
          <a:xfrm rot="10800000">
            <a:off x="5685300" y="0"/>
            <a:ext cx="3458700" cy="2305800"/>
            <a:chOff x="310150" y="-217625"/>
            <a:chExt cx="3458700" cy="2305800"/>
          </a:xfrm>
        </p:grpSpPr>
        <p:grpSp>
          <p:nvGrpSpPr>
            <p:cNvPr id="295" name="Shape 295"/>
            <p:cNvGrpSpPr/>
            <p:nvPr/>
          </p:nvGrpSpPr>
          <p:grpSpPr>
            <a:xfrm>
              <a:off x="310150" y="-217625"/>
              <a:ext cx="3458700" cy="2305800"/>
              <a:chOff x="3274650" y="-614875"/>
              <a:chExt cx="3458700" cy="2305800"/>
            </a:xfrm>
          </p:grpSpPr>
          <p:sp>
            <p:nvSpPr>
              <p:cNvPr id="296" name="Shape 296"/>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7" name="Shape 297"/>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8" name="Shape 298"/>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9" name="Shape 299"/>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00" name="Shape 300"/>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01" name="Shape 301"/>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302" name="Shape 302"/>
            <p:cNvGrpSpPr/>
            <p:nvPr/>
          </p:nvGrpSpPr>
          <p:grpSpPr>
            <a:xfrm>
              <a:off x="310150" y="-217625"/>
              <a:ext cx="3458700" cy="2305800"/>
              <a:chOff x="3274650" y="-614875"/>
              <a:chExt cx="3458700" cy="2305800"/>
            </a:xfrm>
          </p:grpSpPr>
          <p:sp>
            <p:nvSpPr>
              <p:cNvPr id="303" name="Shape 303"/>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04" name="Shape 304"/>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05" name="Shape 305"/>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06" name="Shape 306"/>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07" name="Shape 307"/>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08" name="Shape 308"/>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09" name="Shape 309"/>
          <p:cNvGrpSpPr/>
          <p:nvPr/>
        </p:nvGrpSpPr>
        <p:grpSpPr>
          <a:xfrm>
            <a:off x="846" y="3751278"/>
            <a:ext cx="2075219" cy="1383480"/>
            <a:chOff x="310150" y="-217625"/>
            <a:chExt cx="3458700" cy="2305800"/>
          </a:xfrm>
        </p:grpSpPr>
        <p:grpSp>
          <p:nvGrpSpPr>
            <p:cNvPr id="310" name="Shape 310"/>
            <p:cNvGrpSpPr/>
            <p:nvPr/>
          </p:nvGrpSpPr>
          <p:grpSpPr>
            <a:xfrm>
              <a:off x="310150" y="-217625"/>
              <a:ext cx="3458700" cy="2305800"/>
              <a:chOff x="3274650" y="-614875"/>
              <a:chExt cx="3458700" cy="2305800"/>
            </a:xfrm>
          </p:grpSpPr>
          <p:sp>
            <p:nvSpPr>
              <p:cNvPr id="311" name="Shape 311"/>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2" name="Shape 312"/>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3" name="Shape 313"/>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4" name="Shape 314"/>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5" name="Shape 315"/>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6" name="Shape 316"/>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317" name="Shape 317"/>
            <p:cNvGrpSpPr/>
            <p:nvPr/>
          </p:nvGrpSpPr>
          <p:grpSpPr>
            <a:xfrm>
              <a:off x="310150" y="-217625"/>
              <a:ext cx="3458700" cy="2305800"/>
              <a:chOff x="3274650" y="-614875"/>
              <a:chExt cx="3458700" cy="2305800"/>
            </a:xfrm>
          </p:grpSpPr>
          <p:sp>
            <p:nvSpPr>
              <p:cNvPr id="318" name="Shape 318"/>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19" name="Shape 319"/>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20" name="Shape 320"/>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21" name="Shape 321"/>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22" name="Shape 322"/>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23" name="Shape 323"/>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Main point blue">
    <p:bg>
      <p:bgPr>
        <a:solidFill>
          <a:srgbClr val="1A2836"/>
        </a:solidFill>
        <a:effectLst/>
      </p:bgPr>
    </p:bg>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26" name="Shape 32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327" name="Shape 327"/>
          <p:cNvGrpSpPr/>
          <p:nvPr/>
        </p:nvGrpSpPr>
        <p:grpSpPr>
          <a:xfrm rot="10800000">
            <a:off x="5685300" y="0"/>
            <a:ext cx="3458700" cy="2305800"/>
            <a:chOff x="803750" y="-275225"/>
            <a:chExt cx="3458700" cy="2305800"/>
          </a:xfrm>
        </p:grpSpPr>
        <p:grpSp>
          <p:nvGrpSpPr>
            <p:cNvPr id="328" name="Shape 328"/>
            <p:cNvGrpSpPr/>
            <p:nvPr/>
          </p:nvGrpSpPr>
          <p:grpSpPr>
            <a:xfrm>
              <a:off x="803750" y="-275225"/>
              <a:ext cx="3458700" cy="2305800"/>
              <a:chOff x="3274650" y="-614875"/>
              <a:chExt cx="3458700" cy="2305800"/>
            </a:xfrm>
          </p:grpSpPr>
          <p:sp>
            <p:nvSpPr>
              <p:cNvPr id="329" name="Shape 329"/>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0" name="Shape 330"/>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1" name="Shape 331"/>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2" name="Shape 332"/>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3" name="Shape 333"/>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4" name="Shape 334"/>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35" name="Shape 335"/>
            <p:cNvGrpSpPr/>
            <p:nvPr/>
          </p:nvGrpSpPr>
          <p:grpSpPr>
            <a:xfrm>
              <a:off x="803750" y="-275225"/>
              <a:ext cx="3458700" cy="2305800"/>
              <a:chOff x="3274650" y="-614875"/>
              <a:chExt cx="3458700" cy="2305800"/>
            </a:xfrm>
          </p:grpSpPr>
          <p:sp>
            <p:nvSpPr>
              <p:cNvPr id="336" name="Shape 336"/>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37" name="Shape 337"/>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38" name="Shape 338"/>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39" name="Shape 339"/>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40" name="Shape 340"/>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41" name="Shape 341"/>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42" name="Shape 342"/>
          <p:cNvGrpSpPr/>
          <p:nvPr/>
        </p:nvGrpSpPr>
        <p:grpSpPr>
          <a:xfrm>
            <a:off x="804" y="3757353"/>
            <a:ext cx="2065881" cy="1377254"/>
            <a:chOff x="803750" y="-275225"/>
            <a:chExt cx="3458700" cy="2305800"/>
          </a:xfrm>
        </p:grpSpPr>
        <p:grpSp>
          <p:nvGrpSpPr>
            <p:cNvPr id="343" name="Shape 343"/>
            <p:cNvGrpSpPr/>
            <p:nvPr/>
          </p:nvGrpSpPr>
          <p:grpSpPr>
            <a:xfrm>
              <a:off x="803750" y="-275225"/>
              <a:ext cx="3458700" cy="2305800"/>
              <a:chOff x="3274650" y="-614875"/>
              <a:chExt cx="3458700" cy="2305800"/>
            </a:xfrm>
          </p:grpSpPr>
          <p:sp>
            <p:nvSpPr>
              <p:cNvPr id="344" name="Shape 344"/>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5" name="Shape 345"/>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6" name="Shape 346"/>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7" name="Shape 347"/>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8" name="Shape 348"/>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9" name="Shape 349"/>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50" name="Shape 350"/>
            <p:cNvGrpSpPr/>
            <p:nvPr/>
          </p:nvGrpSpPr>
          <p:grpSpPr>
            <a:xfrm>
              <a:off x="803750" y="-275225"/>
              <a:ext cx="3458700" cy="2305800"/>
              <a:chOff x="3274650" y="-614875"/>
              <a:chExt cx="3458700" cy="2305800"/>
            </a:xfrm>
          </p:grpSpPr>
          <p:sp>
            <p:nvSpPr>
              <p:cNvPr id="351" name="Shape 351"/>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52" name="Shape 352"/>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53" name="Shape 353"/>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54" name="Shape 354"/>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55" name="Shape 355"/>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56" name="Shape 356"/>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Main point yellow">
    <p:bg>
      <p:bgPr>
        <a:solidFill>
          <a:srgbClr val="9A8219"/>
        </a:solidFill>
        <a:effectLst/>
      </p:bgPr>
    </p:bg>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59" name="Shape 3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360" name="Shape 360"/>
          <p:cNvGrpSpPr/>
          <p:nvPr/>
        </p:nvGrpSpPr>
        <p:grpSpPr>
          <a:xfrm>
            <a:off x="5685300" y="0"/>
            <a:ext cx="3458700" cy="2305800"/>
            <a:chOff x="5685300" y="0"/>
            <a:chExt cx="3458700" cy="2305800"/>
          </a:xfrm>
        </p:grpSpPr>
        <p:grpSp>
          <p:nvGrpSpPr>
            <p:cNvPr id="361" name="Shape 361"/>
            <p:cNvGrpSpPr/>
            <p:nvPr/>
          </p:nvGrpSpPr>
          <p:grpSpPr>
            <a:xfrm rot="10800000">
              <a:off x="5685300" y="0"/>
              <a:ext cx="3458700" cy="2305800"/>
              <a:chOff x="3274650" y="-614875"/>
              <a:chExt cx="3458700" cy="2305800"/>
            </a:xfrm>
          </p:grpSpPr>
          <p:sp>
            <p:nvSpPr>
              <p:cNvPr id="362" name="Shape 362"/>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3" name="Shape 363"/>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4" name="Shape 364"/>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5" name="Shape 365"/>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6" name="Shape 366"/>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7" name="Shape 367"/>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368" name="Shape 368"/>
            <p:cNvGrpSpPr/>
            <p:nvPr/>
          </p:nvGrpSpPr>
          <p:grpSpPr>
            <a:xfrm rot="10800000">
              <a:off x="5685300" y="0"/>
              <a:ext cx="3458700" cy="2305800"/>
              <a:chOff x="3274650" y="-614875"/>
              <a:chExt cx="3458700" cy="2305800"/>
            </a:xfrm>
          </p:grpSpPr>
          <p:sp>
            <p:nvSpPr>
              <p:cNvPr id="369" name="Shape 36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70" name="Shape 37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71" name="Shape 37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72" name="Shape 37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73" name="Shape 37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74" name="Shape 37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75" name="Shape 375"/>
          <p:cNvGrpSpPr/>
          <p:nvPr/>
        </p:nvGrpSpPr>
        <p:grpSpPr>
          <a:xfrm rot="10800000">
            <a:off x="-48" y="3736819"/>
            <a:ext cx="2096663" cy="1397775"/>
            <a:chOff x="5685300" y="0"/>
            <a:chExt cx="3458700" cy="2305800"/>
          </a:xfrm>
        </p:grpSpPr>
        <p:grpSp>
          <p:nvGrpSpPr>
            <p:cNvPr id="376" name="Shape 376"/>
            <p:cNvGrpSpPr/>
            <p:nvPr/>
          </p:nvGrpSpPr>
          <p:grpSpPr>
            <a:xfrm rot="10800000">
              <a:off x="5685300" y="0"/>
              <a:ext cx="3458700" cy="2305800"/>
              <a:chOff x="3274650" y="-614875"/>
              <a:chExt cx="3458700" cy="2305800"/>
            </a:xfrm>
          </p:grpSpPr>
          <p:sp>
            <p:nvSpPr>
              <p:cNvPr id="377" name="Shape 37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78" name="Shape 378"/>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79" name="Shape 379"/>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0" name="Shape 380"/>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1" name="Shape 381"/>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2" name="Shape 382"/>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383" name="Shape 383"/>
            <p:cNvGrpSpPr/>
            <p:nvPr/>
          </p:nvGrpSpPr>
          <p:grpSpPr>
            <a:xfrm rot="10800000">
              <a:off x="5685300" y="0"/>
              <a:ext cx="3458700" cy="2305800"/>
              <a:chOff x="3274650" y="-614875"/>
              <a:chExt cx="3458700" cy="2305800"/>
            </a:xfrm>
          </p:grpSpPr>
          <p:sp>
            <p:nvSpPr>
              <p:cNvPr id="384" name="Shape 38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85" name="Shape 38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86" name="Shape 38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87" name="Shape 38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88" name="Shape 38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89" name="Shape 38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Caption">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06" name="Shape 40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gray">
    <p:bg>
      <p:bgPr>
        <a:solidFill>
          <a:srgbClr val="434343"/>
        </a:solidFill>
        <a:effectLst/>
      </p:bgPr>
    </p:bg>
    <p:spTree>
      <p:nvGrpSpPr>
        <p:cNvPr id="1" name="Shape 41"/>
        <p:cNvGrpSpPr/>
        <p:nvPr/>
      </p:nvGrpSpPr>
      <p:grpSpPr>
        <a:xfrm>
          <a:off x="0" y="0"/>
          <a:ext cx="0" cy="0"/>
          <a:chOff x="0" y="0"/>
          <a:chExt cx="0" cy="0"/>
        </a:xfrm>
      </p:grpSpPr>
      <p:sp>
        <p:nvSpPr>
          <p:cNvPr id="42" name="Shape 42"/>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Clr>
                <a:srgbClr val="FFFFFF"/>
              </a:buClr>
              <a:buSzPct val="100000"/>
              <a:defRPr sz="5200">
                <a:solidFill>
                  <a:srgbClr val="FFFFFF"/>
                </a:solidFill>
              </a:defRPr>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dirty="0"/>
          </a:p>
        </p:txBody>
      </p:sp>
      <p:sp>
        <p:nvSpPr>
          <p:cNvPr id="43" name="Shape 43"/>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Clr>
                <a:srgbClr val="B7B7B7"/>
              </a:buClr>
              <a:buSzPct val="100000"/>
              <a:buNone/>
              <a:defRPr sz="2800">
                <a:solidFill>
                  <a:srgbClr val="B7B7B7"/>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45" name="Shape 45"/>
          <p:cNvGrpSpPr/>
          <p:nvPr/>
        </p:nvGrpSpPr>
        <p:grpSpPr>
          <a:xfrm rot="10800000">
            <a:off x="5685300" y="0"/>
            <a:ext cx="3458700" cy="2305800"/>
            <a:chOff x="3274650" y="-614875"/>
            <a:chExt cx="3458700" cy="2305800"/>
          </a:xfrm>
        </p:grpSpPr>
        <p:sp>
          <p:nvSpPr>
            <p:cNvPr id="46" name="Shape 46"/>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47" name="Shape 47"/>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48" name="Shape 48"/>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49" name="Shape 49"/>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50" name="Shape 50"/>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51" name="Shape 51"/>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26"/>
        <p:cNvGrpSpPr/>
        <p:nvPr/>
      </p:nvGrpSpPr>
      <p:grpSpPr>
        <a:xfrm>
          <a:off x="0" y="0"/>
          <a:ext cx="0" cy="0"/>
          <a:chOff x="0" y="0"/>
          <a:chExt cx="0" cy="0"/>
        </a:xfrm>
      </p:grpSpPr>
      <p:sp>
        <p:nvSpPr>
          <p:cNvPr id="427" name="Shape 4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Logo slide">
    <p:spTree>
      <p:nvGrpSpPr>
        <p:cNvPr id="1" name="Shape 9"/>
        <p:cNvGrpSpPr/>
        <p:nvPr/>
      </p:nvGrpSpPr>
      <p:grpSpPr>
        <a:xfrm>
          <a:off x="0" y="0"/>
          <a:ext cx="0" cy="0"/>
          <a:chOff x="0" y="0"/>
          <a:chExt cx="0" cy="0"/>
        </a:xfrm>
      </p:grpSpPr>
      <p:grpSp>
        <p:nvGrpSpPr>
          <p:cNvPr id="10" name="Shape 10"/>
          <p:cNvGrpSpPr/>
          <p:nvPr/>
        </p:nvGrpSpPr>
        <p:grpSpPr>
          <a:xfrm>
            <a:off x="0" y="2837700"/>
            <a:ext cx="3458700" cy="2305800"/>
            <a:chOff x="310150" y="-217625"/>
            <a:chExt cx="3458700" cy="2305800"/>
          </a:xfrm>
        </p:grpSpPr>
        <p:grpSp>
          <p:nvGrpSpPr>
            <p:cNvPr id="11" name="Shape 11"/>
            <p:cNvGrpSpPr/>
            <p:nvPr/>
          </p:nvGrpSpPr>
          <p:grpSpPr>
            <a:xfrm>
              <a:off x="310150" y="-217625"/>
              <a:ext cx="3458700" cy="2305800"/>
              <a:chOff x="3274650" y="-614875"/>
              <a:chExt cx="3458700" cy="2305800"/>
            </a:xfrm>
          </p:grpSpPr>
          <p:sp>
            <p:nvSpPr>
              <p:cNvPr id="12" name="Shape 12"/>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7" name="Shape 17"/>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18" name="Shape 18"/>
            <p:cNvGrpSpPr/>
            <p:nvPr/>
          </p:nvGrpSpPr>
          <p:grpSpPr>
            <a:xfrm>
              <a:off x="310150" y="-217625"/>
              <a:ext cx="3458700" cy="2305800"/>
              <a:chOff x="3274650" y="-614875"/>
              <a:chExt cx="3458700" cy="2305800"/>
            </a:xfrm>
          </p:grpSpPr>
          <p:sp>
            <p:nvSpPr>
              <p:cNvPr id="19" name="Shape 1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1" name="Shape 2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a:spcBef>
                    <a:spcPts val="0"/>
                  </a:spcBef>
                  <a:buNone/>
                </a:pPr>
                <a:endParaRPr/>
              </a:p>
            </p:txBody>
          </p:sp>
        </p:grpSp>
      </p:grpSp>
      <p:grpSp>
        <p:nvGrpSpPr>
          <p:cNvPr id="25" name="Shape 25"/>
          <p:cNvGrpSpPr/>
          <p:nvPr/>
        </p:nvGrpSpPr>
        <p:grpSpPr>
          <a:xfrm rot="10800000">
            <a:off x="5685300" y="0"/>
            <a:ext cx="3458700" cy="2305800"/>
            <a:chOff x="803750" y="-275225"/>
            <a:chExt cx="3458700" cy="2305800"/>
          </a:xfrm>
        </p:grpSpPr>
        <p:grpSp>
          <p:nvGrpSpPr>
            <p:cNvPr id="26" name="Shape 26"/>
            <p:cNvGrpSpPr/>
            <p:nvPr/>
          </p:nvGrpSpPr>
          <p:grpSpPr>
            <a:xfrm>
              <a:off x="803750" y="-275225"/>
              <a:ext cx="3458700" cy="2305800"/>
              <a:chOff x="3274650" y="-614875"/>
              <a:chExt cx="3458700" cy="2305800"/>
            </a:xfrm>
          </p:grpSpPr>
          <p:sp>
            <p:nvSpPr>
              <p:cNvPr id="27" name="Shape 2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8" name="Shape 2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9" name="Shape 2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0" name="Shape 3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3" name="Shape 33"/>
            <p:cNvGrpSpPr/>
            <p:nvPr/>
          </p:nvGrpSpPr>
          <p:grpSpPr>
            <a:xfrm>
              <a:off x="803750" y="-275225"/>
              <a:ext cx="3458700" cy="2305800"/>
              <a:chOff x="3274650" y="-614875"/>
              <a:chExt cx="3458700" cy="2305800"/>
            </a:xfrm>
          </p:grpSpPr>
          <p:sp>
            <p:nvSpPr>
              <p:cNvPr id="34" name="Shape 3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5" name="Shape 3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7" name="Shape 3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8" name="Shape 3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9" name="Shape 3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pic>
        <p:nvPicPr>
          <p:cNvPr id="40" name="Shape 40"/>
          <p:cNvPicPr preferRelativeResize="0"/>
          <p:nvPr/>
        </p:nvPicPr>
        <p:blipFill>
          <a:blip r:embed="rId2">
            <a:alphaModFix/>
          </a:blip>
          <a:stretch>
            <a:fillRect/>
          </a:stretch>
        </p:blipFill>
        <p:spPr>
          <a:xfrm>
            <a:off x="2218150" y="2017600"/>
            <a:ext cx="4707699" cy="1108299"/>
          </a:xfrm>
          <a:prstGeom prst="rect">
            <a:avLst/>
          </a:prstGeom>
          <a:noFill/>
          <a:ln>
            <a:noFill/>
          </a:ln>
        </p:spPr>
      </p:pic>
    </p:spTree>
    <p:extLst>
      <p:ext uri="{BB962C8B-B14F-4D97-AF65-F5344CB8AC3E}">
        <p14:creationId xmlns:p14="http://schemas.microsoft.com/office/powerpoint/2010/main" val="13920240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gray">
    <p:bg>
      <p:bgPr>
        <a:solidFill>
          <a:srgbClr val="434343"/>
        </a:solidFill>
        <a:effectLst/>
      </p:bgPr>
    </p:bg>
    <p:spTree>
      <p:nvGrpSpPr>
        <p:cNvPr id="1" name="Shape 41"/>
        <p:cNvGrpSpPr/>
        <p:nvPr/>
      </p:nvGrpSpPr>
      <p:grpSpPr>
        <a:xfrm>
          <a:off x="0" y="0"/>
          <a:ext cx="0" cy="0"/>
          <a:chOff x="0" y="0"/>
          <a:chExt cx="0" cy="0"/>
        </a:xfrm>
      </p:grpSpPr>
      <p:sp>
        <p:nvSpPr>
          <p:cNvPr id="42" name="Shape 42"/>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Clr>
                <a:srgbClr val="FFFFFF"/>
              </a:buClr>
              <a:buSzPct val="100000"/>
              <a:defRPr sz="5200">
                <a:solidFill>
                  <a:srgbClr val="FFFFFF"/>
                </a:solidFill>
              </a:defRPr>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dirty="0"/>
          </a:p>
        </p:txBody>
      </p:sp>
      <p:sp>
        <p:nvSpPr>
          <p:cNvPr id="43" name="Shape 43"/>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Clr>
                <a:srgbClr val="B7B7B7"/>
              </a:buClr>
              <a:buSzPct val="100000"/>
              <a:buNone/>
              <a:defRPr sz="2800">
                <a:solidFill>
                  <a:srgbClr val="B7B7B7"/>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45" name="Shape 45"/>
          <p:cNvGrpSpPr/>
          <p:nvPr/>
        </p:nvGrpSpPr>
        <p:grpSpPr>
          <a:xfrm rot="10800000">
            <a:off x="5685300" y="0"/>
            <a:ext cx="3458700" cy="2305800"/>
            <a:chOff x="3274650" y="-614875"/>
            <a:chExt cx="3458700" cy="2305800"/>
          </a:xfrm>
        </p:grpSpPr>
        <p:sp>
          <p:nvSpPr>
            <p:cNvPr id="46" name="Shape 46"/>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47" name="Shape 47"/>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48" name="Shape 48"/>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49" name="Shape 49"/>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50" name="Shape 50"/>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51" name="Shape 51"/>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Tree>
    <p:extLst>
      <p:ext uri="{BB962C8B-B14F-4D97-AF65-F5344CB8AC3E}">
        <p14:creationId xmlns:p14="http://schemas.microsoft.com/office/powerpoint/2010/main" val="1061139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slide red">
    <p:bg>
      <p:bgPr>
        <a:solidFill>
          <a:srgbClr val="6B1214"/>
        </a:solidFill>
        <a:effectLst/>
      </p:bgPr>
    </p:bg>
    <p:spTree>
      <p:nvGrpSpPr>
        <p:cNvPr id="1" name="Shape 52"/>
        <p:cNvGrpSpPr/>
        <p:nvPr/>
      </p:nvGrpSpPr>
      <p:grpSpPr>
        <a:xfrm>
          <a:off x="0" y="0"/>
          <a:ext cx="0" cy="0"/>
          <a:chOff x="0" y="0"/>
          <a:chExt cx="0" cy="0"/>
        </a:xfrm>
      </p:grpSpPr>
      <p:sp>
        <p:nvSpPr>
          <p:cNvPr id="53" name="Shape 53"/>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54" name="Shape 54"/>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B7B7B7"/>
              </a:buClr>
              <a:buSzPct val="100000"/>
              <a:buNone/>
              <a:defRPr sz="2800">
                <a:solidFill>
                  <a:srgbClr val="B7B7B7"/>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56" name="Shape 56"/>
          <p:cNvGrpSpPr/>
          <p:nvPr/>
        </p:nvGrpSpPr>
        <p:grpSpPr>
          <a:xfrm rot="10800000">
            <a:off x="5685300" y="0"/>
            <a:ext cx="3458700" cy="2305800"/>
            <a:chOff x="310150" y="-217625"/>
            <a:chExt cx="3458700" cy="2305800"/>
          </a:xfrm>
        </p:grpSpPr>
        <p:grpSp>
          <p:nvGrpSpPr>
            <p:cNvPr id="57" name="Shape 57"/>
            <p:cNvGrpSpPr/>
            <p:nvPr/>
          </p:nvGrpSpPr>
          <p:grpSpPr>
            <a:xfrm>
              <a:off x="310150" y="-217625"/>
              <a:ext cx="3458700" cy="2305800"/>
              <a:chOff x="3274650" y="-614875"/>
              <a:chExt cx="3458700" cy="2305800"/>
            </a:xfrm>
          </p:grpSpPr>
          <p:sp>
            <p:nvSpPr>
              <p:cNvPr id="58" name="Shape 58"/>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59" name="Shape 59"/>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2" name="Shape 62"/>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3" name="Shape 63"/>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64" name="Shape 64"/>
            <p:cNvGrpSpPr/>
            <p:nvPr/>
          </p:nvGrpSpPr>
          <p:grpSpPr>
            <a:xfrm>
              <a:off x="310150" y="-217625"/>
              <a:ext cx="3458700" cy="2305800"/>
              <a:chOff x="3274650" y="-614875"/>
              <a:chExt cx="3458700" cy="2305800"/>
            </a:xfrm>
          </p:grpSpPr>
          <p:sp>
            <p:nvSpPr>
              <p:cNvPr id="65" name="Shape 65"/>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66" name="Shape 66"/>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67" name="Shape 67"/>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68" name="Shape 68"/>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69" name="Shape 69"/>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70" name="Shape 70"/>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866380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blue">
    <p:bg>
      <p:bgPr>
        <a:solidFill>
          <a:srgbClr val="1A2836"/>
        </a:solidFill>
        <a:effectLst/>
      </p:bgPr>
    </p:bg>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73" name="Shape 73"/>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B7B7B7"/>
              </a:buClr>
              <a:buSzPct val="100000"/>
              <a:buNone/>
              <a:defRPr sz="2800">
                <a:solidFill>
                  <a:srgbClr val="B7B7B7"/>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74" name="Shape 7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75" name="Shape 75"/>
          <p:cNvGrpSpPr/>
          <p:nvPr/>
        </p:nvGrpSpPr>
        <p:grpSpPr>
          <a:xfrm rot="10800000">
            <a:off x="5685300" y="0"/>
            <a:ext cx="3458700" cy="2305800"/>
            <a:chOff x="803750" y="-275225"/>
            <a:chExt cx="3458700" cy="2305800"/>
          </a:xfrm>
        </p:grpSpPr>
        <p:grpSp>
          <p:nvGrpSpPr>
            <p:cNvPr id="76" name="Shape 76"/>
            <p:cNvGrpSpPr/>
            <p:nvPr/>
          </p:nvGrpSpPr>
          <p:grpSpPr>
            <a:xfrm>
              <a:off x="803750" y="-275225"/>
              <a:ext cx="3458700" cy="2305800"/>
              <a:chOff x="3274650" y="-614875"/>
              <a:chExt cx="3458700" cy="2305800"/>
            </a:xfrm>
          </p:grpSpPr>
          <p:sp>
            <p:nvSpPr>
              <p:cNvPr id="77" name="Shape 7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78" name="Shape 7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2" name="Shape 8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83" name="Shape 83"/>
            <p:cNvGrpSpPr/>
            <p:nvPr/>
          </p:nvGrpSpPr>
          <p:grpSpPr>
            <a:xfrm>
              <a:off x="803750" y="-275225"/>
              <a:ext cx="3458700" cy="2305800"/>
              <a:chOff x="3274650" y="-614875"/>
              <a:chExt cx="3458700" cy="2305800"/>
            </a:xfrm>
          </p:grpSpPr>
          <p:sp>
            <p:nvSpPr>
              <p:cNvPr id="84" name="Shape 8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85" name="Shape 8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86" name="Shape 8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87" name="Shape 8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88" name="Shape 8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89" name="Shape 8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21058565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yellow">
    <p:bg>
      <p:bgPr>
        <a:solidFill>
          <a:srgbClr val="9A8219"/>
        </a:solidFill>
        <a:effectLst/>
      </p:bgPr>
    </p:bg>
    <p:spTree>
      <p:nvGrpSpPr>
        <p:cNvPr id="1" name="Shape 90"/>
        <p:cNvGrpSpPr/>
        <p:nvPr/>
      </p:nvGrpSpPr>
      <p:grpSpPr>
        <a:xfrm>
          <a:off x="0" y="0"/>
          <a:ext cx="0" cy="0"/>
          <a:chOff x="0" y="0"/>
          <a:chExt cx="0" cy="0"/>
        </a:xfrm>
      </p:grpSpPr>
      <p:sp>
        <p:nvSpPr>
          <p:cNvPr id="91" name="Shape 91"/>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92" name="Shape 92"/>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EFEFEF"/>
              </a:buClr>
              <a:buSzPct val="100000"/>
              <a:buNone/>
              <a:defRPr sz="2800">
                <a:solidFill>
                  <a:srgbClr val="EFEFEF"/>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93" name="Shape 9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94" name="Shape 94"/>
          <p:cNvGrpSpPr/>
          <p:nvPr/>
        </p:nvGrpSpPr>
        <p:grpSpPr>
          <a:xfrm>
            <a:off x="5685300" y="0"/>
            <a:ext cx="3458700" cy="2305800"/>
            <a:chOff x="5685300" y="0"/>
            <a:chExt cx="3458700" cy="2305800"/>
          </a:xfrm>
        </p:grpSpPr>
        <p:grpSp>
          <p:nvGrpSpPr>
            <p:cNvPr id="95" name="Shape 95"/>
            <p:cNvGrpSpPr/>
            <p:nvPr/>
          </p:nvGrpSpPr>
          <p:grpSpPr>
            <a:xfrm rot="10800000">
              <a:off x="5685300" y="0"/>
              <a:ext cx="3458700" cy="2305800"/>
              <a:chOff x="3274650" y="-614875"/>
              <a:chExt cx="3458700" cy="2305800"/>
            </a:xfrm>
          </p:grpSpPr>
          <p:sp>
            <p:nvSpPr>
              <p:cNvPr id="96" name="Shape 96"/>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7" name="Shape 9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8" name="Shape 98"/>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9" name="Shape 99"/>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00" name="Shape 100"/>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01" name="Shape 101"/>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102" name="Shape 102"/>
            <p:cNvGrpSpPr/>
            <p:nvPr/>
          </p:nvGrpSpPr>
          <p:grpSpPr>
            <a:xfrm rot="10800000">
              <a:off x="5685300" y="0"/>
              <a:ext cx="3458700" cy="2305800"/>
              <a:chOff x="3274650" y="-614875"/>
              <a:chExt cx="3458700" cy="2305800"/>
            </a:xfrm>
          </p:grpSpPr>
          <p:sp>
            <p:nvSpPr>
              <p:cNvPr id="103" name="Shape 103"/>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04" name="Shape 104"/>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05" name="Shape 105"/>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06" name="Shape 106"/>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07" name="Shape 107"/>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08" name="Shape 108"/>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4523941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434343"/>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spcBef>
                <a:spcPts val="0"/>
              </a:spcBef>
              <a:buClr>
                <a:srgbClr val="FFFFFF"/>
              </a:buClr>
              <a:buSzPct val="100000"/>
              <a:defRPr sz="3600">
                <a:solidFill>
                  <a:srgbClr val="FFFFFF"/>
                </a:solidFill>
              </a:defRPr>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11" name="Shape 11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112" name="Shape 112"/>
          <p:cNvGrpSpPr/>
          <p:nvPr/>
        </p:nvGrpSpPr>
        <p:grpSpPr>
          <a:xfrm rot="10800000">
            <a:off x="5685300" y="0"/>
            <a:ext cx="3458700" cy="2305800"/>
            <a:chOff x="3274650" y="-614875"/>
            <a:chExt cx="3458700" cy="2305800"/>
          </a:xfrm>
        </p:grpSpPr>
        <p:sp>
          <p:nvSpPr>
            <p:cNvPr id="113" name="Shape 113"/>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114" name="Shape 114"/>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115" name="Shape 115"/>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116" name="Shape 116"/>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117" name="Shape 117"/>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118" name="Shape 118"/>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Tree>
    <p:extLst>
      <p:ext uri="{BB962C8B-B14F-4D97-AF65-F5344CB8AC3E}">
        <p14:creationId xmlns:p14="http://schemas.microsoft.com/office/powerpoint/2010/main" val="12967048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red">
    <p:bg>
      <p:bgPr>
        <a:solidFill>
          <a:srgbClr val="6B1214"/>
        </a:solidFill>
        <a:effectLst/>
      </p:bgPr>
    </p:bg>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21" name="Shape 12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22" name="Shape 122"/>
          <p:cNvGrpSpPr/>
          <p:nvPr/>
        </p:nvGrpSpPr>
        <p:grpSpPr>
          <a:xfrm rot="10800000">
            <a:off x="5685300" y="0"/>
            <a:ext cx="3458700" cy="2305800"/>
            <a:chOff x="310150" y="-217625"/>
            <a:chExt cx="3458700" cy="2305800"/>
          </a:xfrm>
        </p:grpSpPr>
        <p:grpSp>
          <p:nvGrpSpPr>
            <p:cNvPr id="123" name="Shape 123"/>
            <p:cNvGrpSpPr/>
            <p:nvPr/>
          </p:nvGrpSpPr>
          <p:grpSpPr>
            <a:xfrm>
              <a:off x="310150" y="-217625"/>
              <a:ext cx="3458700" cy="2305800"/>
              <a:chOff x="3274650" y="-614875"/>
              <a:chExt cx="3458700" cy="2305800"/>
            </a:xfrm>
          </p:grpSpPr>
          <p:sp>
            <p:nvSpPr>
              <p:cNvPr id="124" name="Shape 124"/>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5" name="Shape 125"/>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6" name="Shape 126"/>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7" name="Shape 127"/>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8" name="Shape 128"/>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9" name="Shape 129"/>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130" name="Shape 130"/>
            <p:cNvGrpSpPr/>
            <p:nvPr/>
          </p:nvGrpSpPr>
          <p:grpSpPr>
            <a:xfrm>
              <a:off x="310150" y="-217625"/>
              <a:ext cx="3458700" cy="2305800"/>
              <a:chOff x="3274650" y="-614875"/>
              <a:chExt cx="3458700" cy="2305800"/>
            </a:xfrm>
          </p:grpSpPr>
          <p:sp>
            <p:nvSpPr>
              <p:cNvPr id="131" name="Shape 131"/>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32" name="Shape 132"/>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33" name="Shape 133"/>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34" name="Shape 134"/>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35" name="Shape 135"/>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36" name="Shape 136"/>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053691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blue">
    <p:bg>
      <p:bgPr>
        <a:solidFill>
          <a:srgbClr val="1A2836"/>
        </a:solidFill>
        <a:effectLst/>
      </p:bgPr>
    </p:bg>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39" name="Shape 13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40" name="Shape 140"/>
          <p:cNvGrpSpPr/>
          <p:nvPr/>
        </p:nvGrpSpPr>
        <p:grpSpPr>
          <a:xfrm rot="10800000">
            <a:off x="5685300" y="0"/>
            <a:ext cx="3458700" cy="2305800"/>
            <a:chOff x="803750" y="-275225"/>
            <a:chExt cx="3458700" cy="2305800"/>
          </a:xfrm>
        </p:grpSpPr>
        <p:grpSp>
          <p:nvGrpSpPr>
            <p:cNvPr id="141" name="Shape 141"/>
            <p:cNvGrpSpPr/>
            <p:nvPr/>
          </p:nvGrpSpPr>
          <p:grpSpPr>
            <a:xfrm>
              <a:off x="803750" y="-275225"/>
              <a:ext cx="3458700" cy="2305800"/>
              <a:chOff x="3274650" y="-614875"/>
              <a:chExt cx="3458700" cy="2305800"/>
            </a:xfrm>
          </p:grpSpPr>
          <p:sp>
            <p:nvSpPr>
              <p:cNvPr id="142" name="Shape 142"/>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3" name="Shape 143"/>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4" name="Shape 144"/>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5" name="Shape 145"/>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6" name="Shape 146"/>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7" name="Shape 147"/>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148" name="Shape 148"/>
            <p:cNvGrpSpPr/>
            <p:nvPr/>
          </p:nvGrpSpPr>
          <p:grpSpPr>
            <a:xfrm>
              <a:off x="803750" y="-275225"/>
              <a:ext cx="3458700" cy="2305800"/>
              <a:chOff x="3274650" y="-614875"/>
              <a:chExt cx="3458700" cy="2305800"/>
            </a:xfrm>
          </p:grpSpPr>
          <p:sp>
            <p:nvSpPr>
              <p:cNvPr id="149" name="Shape 14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50" name="Shape 15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51" name="Shape 15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52" name="Shape 15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53" name="Shape 15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54" name="Shape 15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2498454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yellow">
    <p:bg>
      <p:bgPr>
        <a:solidFill>
          <a:srgbClr val="9A8219"/>
        </a:solidFill>
        <a:effectLst/>
      </p:bgPr>
    </p:bg>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57" name="Shape 1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58" name="Shape 158"/>
          <p:cNvGrpSpPr/>
          <p:nvPr/>
        </p:nvGrpSpPr>
        <p:grpSpPr>
          <a:xfrm>
            <a:off x="5685300" y="0"/>
            <a:ext cx="3458700" cy="2305800"/>
            <a:chOff x="5685300" y="0"/>
            <a:chExt cx="3458700" cy="2305800"/>
          </a:xfrm>
        </p:grpSpPr>
        <p:grpSp>
          <p:nvGrpSpPr>
            <p:cNvPr id="159" name="Shape 159"/>
            <p:cNvGrpSpPr/>
            <p:nvPr/>
          </p:nvGrpSpPr>
          <p:grpSpPr>
            <a:xfrm rot="10800000">
              <a:off x="5685300" y="0"/>
              <a:ext cx="3458700" cy="2305800"/>
              <a:chOff x="3274650" y="-614875"/>
              <a:chExt cx="3458700" cy="2305800"/>
            </a:xfrm>
          </p:grpSpPr>
          <p:sp>
            <p:nvSpPr>
              <p:cNvPr id="160" name="Shape 160"/>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1" name="Shape 161"/>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2" name="Shape 162"/>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3" name="Shape 163"/>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4" name="Shape 164"/>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5" name="Shape 165"/>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166" name="Shape 166"/>
            <p:cNvGrpSpPr/>
            <p:nvPr/>
          </p:nvGrpSpPr>
          <p:grpSpPr>
            <a:xfrm rot="10800000">
              <a:off x="5685300" y="0"/>
              <a:ext cx="3458700" cy="2305800"/>
              <a:chOff x="3274650" y="-614875"/>
              <a:chExt cx="3458700" cy="2305800"/>
            </a:xfrm>
          </p:grpSpPr>
          <p:sp>
            <p:nvSpPr>
              <p:cNvPr id="167" name="Shape 167"/>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68" name="Shape 168"/>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69" name="Shape 169"/>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70" name="Shape 170"/>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71" name="Shape 171"/>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72" name="Shape 172"/>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61469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slide red">
    <p:bg>
      <p:bgPr>
        <a:solidFill>
          <a:srgbClr val="6B1214"/>
        </a:solidFill>
        <a:effectLst/>
      </p:bgPr>
    </p:bg>
    <p:spTree>
      <p:nvGrpSpPr>
        <p:cNvPr id="1" name="Shape 52"/>
        <p:cNvGrpSpPr/>
        <p:nvPr/>
      </p:nvGrpSpPr>
      <p:grpSpPr>
        <a:xfrm>
          <a:off x="0" y="0"/>
          <a:ext cx="0" cy="0"/>
          <a:chOff x="0" y="0"/>
          <a:chExt cx="0" cy="0"/>
        </a:xfrm>
      </p:grpSpPr>
      <p:sp>
        <p:nvSpPr>
          <p:cNvPr id="53" name="Shape 53"/>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54" name="Shape 54"/>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B7B7B7"/>
              </a:buClr>
              <a:buSzPct val="100000"/>
              <a:buNone/>
              <a:defRPr sz="2800">
                <a:solidFill>
                  <a:srgbClr val="B7B7B7"/>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56" name="Shape 56"/>
          <p:cNvGrpSpPr/>
          <p:nvPr/>
        </p:nvGrpSpPr>
        <p:grpSpPr>
          <a:xfrm rot="10800000">
            <a:off x="5685300" y="0"/>
            <a:ext cx="3458700" cy="2305800"/>
            <a:chOff x="310150" y="-217625"/>
            <a:chExt cx="3458700" cy="2305800"/>
          </a:xfrm>
        </p:grpSpPr>
        <p:grpSp>
          <p:nvGrpSpPr>
            <p:cNvPr id="57" name="Shape 57"/>
            <p:cNvGrpSpPr/>
            <p:nvPr/>
          </p:nvGrpSpPr>
          <p:grpSpPr>
            <a:xfrm>
              <a:off x="310150" y="-217625"/>
              <a:ext cx="3458700" cy="2305800"/>
              <a:chOff x="3274650" y="-614875"/>
              <a:chExt cx="3458700" cy="2305800"/>
            </a:xfrm>
          </p:grpSpPr>
          <p:sp>
            <p:nvSpPr>
              <p:cNvPr id="58" name="Shape 58"/>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59" name="Shape 59"/>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2" name="Shape 62"/>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63" name="Shape 63"/>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64" name="Shape 64"/>
            <p:cNvGrpSpPr/>
            <p:nvPr/>
          </p:nvGrpSpPr>
          <p:grpSpPr>
            <a:xfrm>
              <a:off x="310150" y="-217625"/>
              <a:ext cx="3458700" cy="2305800"/>
              <a:chOff x="3274650" y="-614875"/>
              <a:chExt cx="3458700" cy="2305800"/>
            </a:xfrm>
          </p:grpSpPr>
          <p:sp>
            <p:nvSpPr>
              <p:cNvPr id="65" name="Shape 65"/>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66" name="Shape 66"/>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67" name="Shape 67"/>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68" name="Shape 68"/>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69" name="Shape 69"/>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70" name="Shape 70"/>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 preserve="1">
  <p:cSld name="Title and body">
    <p:spTree>
      <p:nvGrpSpPr>
        <p:cNvPr id="1" name="Shape 173"/>
        <p:cNvGrpSpPr/>
        <p:nvPr/>
      </p:nvGrpSpPr>
      <p:grpSpPr>
        <a:xfrm>
          <a:off x="0" y="0"/>
          <a:ext cx="0" cy="0"/>
          <a:chOff x="0" y="0"/>
          <a:chExt cx="0" cy="0"/>
        </a:xfrm>
      </p:grpSpPr>
      <p:sp>
        <p:nvSpPr>
          <p:cNvPr id="174" name="Shape 174"/>
          <p:cNvSpPr/>
          <p:nvPr/>
        </p:nvSpPr>
        <p:spPr>
          <a:xfrm>
            <a:off x="0" y="4958225"/>
            <a:ext cx="9144000" cy="185400"/>
          </a:xfrm>
          <a:prstGeom prst="rect">
            <a:avLst/>
          </a:prstGeom>
          <a:solidFill>
            <a:srgbClr val="383838"/>
          </a:solidFill>
          <a:ln>
            <a:noFill/>
          </a:ln>
        </p:spPr>
        <p:txBody>
          <a:bodyPr lIns="91425" tIns="91425" rIns="91425" bIns="91425" anchor="ctr" anchorCtr="0">
            <a:noAutofit/>
          </a:bodyPr>
          <a:lstStyle/>
          <a:p>
            <a:pPr lvl="0">
              <a:spcBef>
                <a:spcPts val="0"/>
              </a:spcBef>
              <a:buNone/>
            </a:pPr>
            <a:endParaRPr/>
          </a:p>
        </p:txBody>
      </p:sp>
      <p:grpSp>
        <p:nvGrpSpPr>
          <p:cNvPr id="175" name="Shape 175"/>
          <p:cNvGrpSpPr/>
          <p:nvPr/>
        </p:nvGrpSpPr>
        <p:grpSpPr>
          <a:xfrm rot="10800000" flipH="1">
            <a:off x="5685300" y="2837700"/>
            <a:ext cx="3458700" cy="2305800"/>
            <a:chOff x="5685300" y="0"/>
            <a:chExt cx="3458700" cy="2305800"/>
          </a:xfrm>
        </p:grpSpPr>
        <p:grpSp>
          <p:nvGrpSpPr>
            <p:cNvPr id="176" name="Shape 176"/>
            <p:cNvGrpSpPr/>
            <p:nvPr/>
          </p:nvGrpSpPr>
          <p:grpSpPr>
            <a:xfrm rot="10800000">
              <a:off x="5685300" y="0"/>
              <a:ext cx="3458700" cy="2305800"/>
              <a:chOff x="3274650" y="-614875"/>
              <a:chExt cx="3458700" cy="2305800"/>
            </a:xfrm>
          </p:grpSpPr>
          <p:sp>
            <p:nvSpPr>
              <p:cNvPr id="177" name="Shape 177"/>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78" name="Shape 178"/>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79" name="Shape 179"/>
              <p:cNvSpPr/>
              <p:nvPr/>
            </p:nvSpPr>
            <p:spPr>
              <a:xfrm>
                <a:off x="55804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0" name="Shape 180"/>
              <p:cNvSpPr/>
              <p:nvPr/>
            </p:nvSpPr>
            <p:spPr>
              <a:xfrm>
                <a:off x="3274650" y="-61487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1" name="Shape 181"/>
              <p:cNvSpPr/>
              <p:nvPr/>
            </p:nvSpPr>
            <p:spPr>
              <a:xfrm>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182" name="Shape 182"/>
              <p:cNvSpPr/>
              <p:nvPr/>
            </p:nvSpPr>
            <p:spPr>
              <a:xfrm rot="10800000">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grpSp>
        <p:grpSp>
          <p:nvGrpSpPr>
            <p:cNvPr id="183" name="Shape 183"/>
            <p:cNvGrpSpPr/>
            <p:nvPr/>
          </p:nvGrpSpPr>
          <p:grpSpPr>
            <a:xfrm rot="10800000">
              <a:off x="5685300" y="0"/>
              <a:ext cx="3458700" cy="2305800"/>
              <a:chOff x="3274650" y="-614875"/>
              <a:chExt cx="3458700" cy="2305800"/>
            </a:xfrm>
          </p:grpSpPr>
          <p:sp>
            <p:nvSpPr>
              <p:cNvPr id="184" name="Shape 184"/>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185" name="Shape 185"/>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186" name="Shape 186"/>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187" name="Shape 187"/>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188" name="Shape 188"/>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189" name="Shape 189"/>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sp>
        <p:nvSpPr>
          <p:cNvPr id="190" name="Shape 19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1" name="Shape 19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2" name="Shape 19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3F3F3"/>
                </a:solidFill>
              </a:rPr>
              <a:t>‹#›</a:t>
            </a:fld>
            <a:endParaRPr lang="en">
              <a:solidFill>
                <a:srgbClr val="F3F3F3"/>
              </a:solidFill>
            </a:endParaRPr>
          </a:p>
        </p:txBody>
      </p:sp>
    </p:spTree>
    <p:extLst>
      <p:ext uri="{BB962C8B-B14F-4D97-AF65-F5344CB8AC3E}">
        <p14:creationId xmlns:p14="http://schemas.microsoft.com/office/powerpoint/2010/main" val="3699496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and body red">
    <p:spTree>
      <p:nvGrpSpPr>
        <p:cNvPr id="1" name="Shape 193"/>
        <p:cNvGrpSpPr/>
        <p:nvPr/>
      </p:nvGrpSpPr>
      <p:grpSpPr>
        <a:xfrm>
          <a:off x="0" y="0"/>
          <a:ext cx="0" cy="0"/>
          <a:chOff x="0" y="0"/>
          <a:chExt cx="0" cy="0"/>
        </a:xfrm>
      </p:grpSpPr>
      <p:sp>
        <p:nvSpPr>
          <p:cNvPr id="194" name="Shape 194"/>
          <p:cNvSpPr/>
          <p:nvPr/>
        </p:nvSpPr>
        <p:spPr>
          <a:xfrm>
            <a:off x="0" y="4958225"/>
            <a:ext cx="9144000" cy="185400"/>
          </a:xfrm>
          <a:prstGeom prst="rect">
            <a:avLst/>
          </a:prstGeom>
          <a:solidFill>
            <a:srgbClr val="6B1214"/>
          </a:solidFill>
          <a:ln>
            <a:noFill/>
          </a:ln>
        </p:spPr>
        <p:txBody>
          <a:bodyPr lIns="91425" tIns="91425" rIns="91425" bIns="91425" anchor="ctr" anchorCtr="0">
            <a:noAutofit/>
          </a:bodyPr>
          <a:lstStyle/>
          <a:p>
            <a:pPr lvl="0">
              <a:spcBef>
                <a:spcPts val="0"/>
              </a:spcBef>
              <a:buNone/>
            </a:pPr>
            <a:endParaRPr/>
          </a:p>
        </p:txBody>
      </p:sp>
      <p:grpSp>
        <p:nvGrpSpPr>
          <p:cNvPr id="195" name="Shape 195"/>
          <p:cNvGrpSpPr/>
          <p:nvPr/>
        </p:nvGrpSpPr>
        <p:grpSpPr>
          <a:xfrm flipH="1">
            <a:off x="5685300" y="2837700"/>
            <a:ext cx="3458700" cy="2305800"/>
            <a:chOff x="310150" y="-217625"/>
            <a:chExt cx="3458700" cy="2305800"/>
          </a:xfrm>
        </p:grpSpPr>
        <p:grpSp>
          <p:nvGrpSpPr>
            <p:cNvPr id="196" name="Shape 196"/>
            <p:cNvGrpSpPr/>
            <p:nvPr/>
          </p:nvGrpSpPr>
          <p:grpSpPr>
            <a:xfrm>
              <a:off x="310150" y="-217625"/>
              <a:ext cx="3458700" cy="2305800"/>
              <a:chOff x="3274650" y="-614875"/>
              <a:chExt cx="3458700" cy="2305800"/>
            </a:xfrm>
          </p:grpSpPr>
          <p:sp>
            <p:nvSpPr>
              <p:cNvPr id="197" name="Shape 197"/>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98" name="Shape 198"/>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99" name="Shape 199"/>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0" name="Shape 200"/>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1" name="Shape 201"/>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02" name="Shape 202"/>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203" name="Shape 203"/>
            <p:cNvGrpSpPr/>
            <p:nvPr/>
          </p:nvGrpSpPr>
          <p:grpSpPr>
            <a:xfrm>
              <a:off x="310150" y="-217625"/>
              <a:ext cx="3458700" cy="2305800"/>
              <a:chOff x="3274650" y="-614875"/>
              <a:chExt cx="3458700" cy="2305800"/>
            </a:xfrm>
          </p:grpSpPr>
          <p:sp>
            <p:nvSpPr>
              <p:cNvPr id="204" name="Shape 20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05" name="Shape 20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06" name="Shape 20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07" name="Shape 20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08" name="Shape 20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09" name="Shape 20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2" name="Shape 2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3F3F3"/>
                </a:solidFill>
              </a:rPr>
              <a:t>‹#›</a:t>
            </a:fld>
            <a:endParaRPr lang="en">
              <a:solidFill>
                <a:srgbClr val="F3F3F3"/>
              </a:solidFill>
            </a:endParaRPr>
          </a:p>
        </p:txBody>
      </p:sp>
    </p:spTree>
    <p:extLst>
      <p:ext uri="{BB962C8B-B14F-4D97-AF65-F5344CB8AC3E}">
        <p14:creationId xmlns:p14="http://schemas.microsoft.com/office/powerpoint/2010/main" val="7790464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body blue">
    <p:spTree>
      <p:nvGrpSpPr>
        <p:cNvPr id="1" name="Shape 213"/>
        <p:cNvGrpSpPr/>
        <p:nvPr/>
      </p:nvGrpSpPr>
      <p:grpSpPr>
        <a:xfrm>
          <a:off x="0" y="0"/>
          <a:ext cx="0" cy="0"/>
          <a:chOff x="0" y="0"/>
          <a:chExt cx="0" cy="0"/>
        </a:xfrm>
      </p:grpSpPr>
      <p:sp>
        <p:nvSpPr>
          <p:cNvPr id="214" name="Shape 214"/>
          <p:cNvSpPr/>
          <p:nvPr/>
        </p:nvSpPr>
        <p:spPr>
          <a:xfrm>
            <a:off x="0" y="4958225"/>
            <a:ext cx="9144000" cy="185400"/>
          </a:xfrm>
          <a:prstGeom prst="rect">
            <a:avLst/>
          </a:prstGeom>
          <a:solidFill>
            <a:srgbClr val="1A2836"/>
          </a:solidFill>
          <a:ln>
            <a:noFill/>
          </a:ln>
        </p:spPr>
        <p:txBody>
          <a:bodyPr lIns="91425" tIns="91425" rIns="91425" bIns="91425" anchor="ctr" anchorCtr="0">
            <a:noAutofit/>
          </a:bodyPr>
          <a:lstStyle/>
          <a:p>
            <a:pPr lvl="0">
              <a:spcBef>
                <a:spcPts val="0"/>
              </a:spcBef>
              <a:buNone/>
            </a:pPr>
            <a:endParaRPr/>
          </a:p>
        </p:txBody>
      </p:sp>
      <p:grpSp>
        <p:nvGrpSpPr>
          <p:cNvPr id="215" name="Shape 215"/>
          <p:cNvGrpSpPr/>
          <p:nvPr/>
        </p:nvGrpSpPr>
        <p:grpSpPr>
          <a:xfrm flipH="1">
            <a:off x="5685300" y="2837825"/>
            <a:ext cx="3458700" cy="2305800"/>
            <a:chOff x="803750" y="-275225"/>
            <a:chExt cx="3458700" cy="2305800"/>
          </a:xfrm>
        </p:grpSpPr>
        <p:grpSp>
          <p:nvGrpSpPr>
            <p:cNvPr id="216" name="Shape 216"/>
            <p:cNvGrpSpPr/>
            <p:nvPr/>
          </p:nvGrpSpPr>
          <p:grpSpPr>
            <a:xfrm>
              <a:off x="803750" y="-275225"/>
              <a:ext cx="3458700" cy="2305800"/>
              <a:chOff x="3274650" y="-614875"/>
              <a:chExt cx="3458700" cy="2305800"/>
            </a:xfrm>
          </p:grpSpPr>
          <p:sp>
            <p:nvSpPr>
              <p:cNvPr id="217" name="Shape 21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18" name="Shape 21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19" name="Shape 21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0" name="Shape 22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1" name="Shape 22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222" name="Shape 22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223" name="Shape 223"/>
            <p:cNvGrpSpPr/>
            <p:nvPr/>
          </p:nvGrpSpPr>
          <p:grpSpPr>
            <a:xfrm>
              <a:off x="803750" y="-275225"/>
              <a:ext cx="3458700" cy="2305800"/>
              <a:chOff x="3274650" y="-614875"/>
              <a:chExt cx="3458700" cy="2305800"/>
            </a:xfrm>
          </p:grpSpPr>
          <p:sp>
            <p:nvSpPr>
              <p:cNvPr id="224" name="Shape 22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25" name="Shape 22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26" name="Shape 22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27" name="Shape 22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28" name="Shape 22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29" name="Shape 22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rgbClr val="1A2836"/>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2" name="Shape 2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3F3F3"/>
                </a:solidFill>
              </a:rPr>
              <a:t>‹#›</a:t>
            </a:fld>
            <a:endParaRPr lang="en">
              <a:solidFill>
                <a:srgbClr val="F3F3F3"/>
              </a:solidFill>
            </a:endParaRPr>
          </a:p>
        </p:txBody>
      </p:sp>
    </p:spTree>
    <p:extLst>
      <p:ext uri="{BB962C8B-B14F-4D97-AF65-F5344CB8AC3E}">
        <p14:creationId xmlns:p14="http://schemas.microsoft.com/office/powerpoint/2010/main" val="2261751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body yellow">
    <p:spTree>
      <p:nvGrpSpPr>
        <p:cNvPr id="1" name="Shape 233"/>
        <p:cNvGrpSpPr/>
        <p:nvPr/>
      </p:nvGrpSpPr>
      <p:grpSpPr>
        <a:xfrm>
          <a:off x="0" y="0"/>
          <a:ext cx="0" cy="0"/>
          <a:chOff x="0" y="0"/>
          <a:chExt cx="0" cy="0"/>
        </a:xfrm>
      </p:grpSpPr>
      <p:sp>
        <p:nvSpPr>
          <p:cNvPr id="234" name="Shape 234"/>
          <p:cNvSpPr/>
          <p:nvPr/>
        </p:nvSpPr>
        <p:spPr>
          <a:xfrm>
            <a:off x="0" y="4958225"/>
            <a:ext cx="9144000" cy="185400"/>
          </a:xfrm>
          <a:prstGeom prst="rect">
            <a:avLst/>
          </a:prstGeom>
          <a:solidFill>
            <a:srgbClr val="9A8219"/>
          </a:solidFill>
          <a:ln>
            <a:noFill/>
          </a:ln>
        </p:spPr>
        <p:txBody>
          <a:bodyPr lIns="91425" tIns="91425" rIns="91425" bIns="91425" anchor="ctr" anchorCtr="0">
            <a:noAutofit/>
          </a:bodyPr>
          <a:lstStyle/>
          <a:p>
            <a:pPr lvl="0">
              <a:spcBef>
                <a:spcPts val="0"/>
              </a:spcBef>
              <a:buNone/>
            </a:pPr>
            <a:endParaRPr/>
          </a:p>
        </p:txBody>
      </p:sp>
      <p:grpSp>
        <p:nvGrpSpPr>
          <p:cNvPr id="235" name="Shape 235"/>
          <p:cNvGrpSpPr/>
          <p:nvPr/>
        </p:nvGrpSpPr>
        <p:grpSpPr>
          <a:xfrm rot="10800000" flipH="1">
            <a:off x="5685300" y="2837700"/>
            <a:ext cx="3458700" cy="2305800"/>
            <a:chOff x="5685300" y="0"/>
            <a:chExt cx="3458700" cy="2305800"/>
          </a:xfrm>
        </p:grpSpPr>
        <p:grpSp>
          <p:nvGrpSpPr>
            <p:cNvPr id="236" name="Shape 236"/>
            <p:cNvGrpSpPr/>
            <p:nvPr/>
          </p:nvGrpSpPr>
          <p:grpSpPr>
            <a:xfrm rot="10800000">
              <a:off x="5685300" y="0"/>
              <a:ext cx="3458700" cy="2305800"/>
              <a:chOff x="3274650" y="-614875"/>
              <a:chExt cx="3458700" cy="2305800"/>
            </a:xfrm>
          </p:grpSpPr>
          <p:sp>
            <p:nvSpPr>
              <p:cNvPr id="237" name="Shape 23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38" name="Shape 238"/>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39" name="Shape 239"/>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0" name="Shape 240"/>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1" name="Shape 241"/>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242" name="Shape 242"/>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243" name="Shape 243"/>
            <p:cNvGrpSpPr/>
            <p:nvPr/>
          </p:nvGrpSpPr>
          <p:grpSpPr>
            <a:xfrm rot="10800000">
              <a:off x="5685300" y="0"/>
              <a:ext cx="3458700" cy="2305800"/>
              <a:chOff x="3274650" y="-614875"/>
              <a:chExt cx="3458700" cy="2305800"/>
            </a:xfrm>
          </p:grpSpPr>
          <p:sp>
            <p:nvSpPr>
              <p:cNvPr id="244" name="Shape 24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245" name="Shape 24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246" name="Shape 24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247" name="Shape 24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248" name="Shape 24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249" name="Shape 24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rgbClr val="9A8219"/>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2" name="Shape 25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434343"/>
                </a:solidFill>
              </a:rPr>
              <a:t>‹#›</a:t>
            </a:fld>
            <a:endParaRPr lang="en">
              <a:solidFill>
                <a:srgbClr val="434343"/>
              </a:solidFill>
            </a:endParaRPr>
          </a:p>
        </p:txBody>
      </p:sp>
    </p:spTree>
    <p:extLst>
      <p:ext uri="{BB962C8B-B14F-4D97-AF65-F5344CB8AC3E}">
        <p14:creationId xmlns:p14="http://schemas.microsoft.com/office/powerpoint/2010/main" val="2790185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ColTx" preserve="1">
  <p:cSld name="Title and two columns">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5" name="Shape 25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6" name="Shape 25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7" name="Shape 2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
        <p:nvSpPr>
          <p:cNvPr id="258" name="Shape 258"/>
          <p:cNvSpPr/>
          <p:nvPr/>
        </p:nvSpPr>
        <p:spPr>
          <a:xfrm rot="10800000">
            <a:off x="0" y="0"/>
            <a:ext cx="9144000" cy="185400"/>
          </a:xfrm>
          <a:prstGeom prst="rect">
            <a:avLst/>
          </a:prstGeom>
          <a:solidFill>
            <a:srgbClr val="383838"/>
          </a:solidFill>
          <a:ln>
            <a:noFill/>
          </a:ln>
        </p:spPr>
        <p:txBody>
          <a:bodyPr lIns="91425" tIns="91425" rIns="91425" bIns="91425" anchor="ctr" anchorCtr="0">
            <a:noAutofit/>
          </a:bodyPr>
          <a:lstStyle/>
          <a:p>
            <a:pPr lvl="0">
              <a:spcBef>
                <a:spcPts val="0"/>
              </a:spcBef>
              <a:buNone/>
            </a:pPr>
            <a:endParaRPr/>
          </a:p>
        </p:txBody>
      </p:sp>
      <p:grpSp>
        <p:nvGrpSpPr>
          <p:cNvPr id="259" name="Shape 259"/>
          <p:cNvGrpSpPr/>
          <p:nvPr/>
        </p:nvGrpSpPr>
        <p:grpSpPr>
          <a:xfrm>
            <a:off x="5685300" y="125"/>
            <a:ext cx="3458700" cy="2305800"/>
            <a:chOff x="5685300" y="0"/>
            <a:chExt cx="3458700" cy="2305800"/>
          </a:xfrm>
        </p:grpSpPr>
        <p:grpSp>
          <p:nvGrpSpPr>
            <p:cNvPr id="260" name="Shape 260"/>
            <p:cNvGrpSpPr/>
            <p:nvPr/>
          </p:nvGrpSpPr>
          <p:grpSpPr>
            <a:xfrm rot="10800000">
              <a:off x="5685300" y="0"/>
              <a:ext cx="3458700" cy="2305800"/>
              <a:chOff x="3274650" y="-614875"/>
              <a:chExt cx="3458700" cy="2305800"/>
            </a:xfrm>
          </p:grpSpPr>
          <p:sp>
            <p:nvSpPr>
              <p:cNvPr id="261" name="Shape 261"/>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2" name="Shape 262"/>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3" name="Shape 263"/>
              <p:cNvSpPr/>
              <p:nvPr/>
            </p:nvSpPr>
            <p:spPr>
              <a:xfrm>
                <a:off x="55804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4" name="Shape 264"/>
              <p:cNvSpPr/>
              <p:nvPr/>
            </p:nvSpPr>
            <p:spPr>
              <a:xfrm>
                <a:off x="3274650" y="-61487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5" name="Shape 265"/>
              <p:cNvSpPr/>
              <p:nvPr/>
            </p:nvSpPr>
            <p:spPr>
              <a:xfrm>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266" name="Shape 266"/>
              <p:cNvSpPr/>
              <p:nvPr/>
            </p:nvSpPr>
            <p:spPr>
              <a:xfrm rot="10800000">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grpSp>
        <p:grpSp>
          <p:nvGrpSpPr>
            <p:cNvPr id="267" name="Shape 267"/>
            <p:cNvGrpSpPr/>
            <p:nvPr/>
          </p:nvGrpSpPr>
          <p:grpSpPr>
            <a:xfrm rot="10800000">
              <a:off x="5685300" y="0"/>
              <a:ext cx="3458700" cy="2305800"/>
              <a:chOff x="3274650" y="-614875"/>
              <a:chExt cx="3458700" cy="2305800"/>
            </a:xfrm>
          </p:grpSpPr>
          <p:sp>
            <p:nvSpPr>
              <p:cNvPr id="268" name="Shape 268"/>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69" name="Shape 269"/>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70" name="Shape 270"/>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71" name="Shape 271"/>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72" name="Shape 272"/>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73" name="Shape 273"/>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5084726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Main point">
    <p:bg>
      <p:bgPr>
        <a:solidFill>
          <a:srgbClr val="383838"/>
        </a:solidFill>
        <a:effectLst/>
      </p:bgPr>
    </p:bg>
    <p:spTree>
      <p:nvGrpSpPr>
        <p:cNvPr id="1" name="Shape 274"/>
        <p:cNvGrpSpPr/>
        <p:nvPr/>
      </p:nvGrpSpPr>
      <p:grpSpPr>
        <a:xfrm>
          <a:off x="0" y="0"/>
          <a:ext cx="0" cy="0"/>
          <a:chOff x="0" y="0"/>
          <a:chExt cx="0" cy="0"/>
        </a:xfrm>
      </p:grpSpPr>
      <p:grpSp>
        <p:nvGrpSpPr>
          <p:cNvPr id="275" name="Shape 275"/>
          <p:cNvGrpSpPr/>
          <p:nvPr/>
        </p:nvGrpSpPr>
        <p:grpSpPr>
          <a:xfrm rot="10800000">
            <a:off x="5685300" y="0"/>
            <a:ext cx="3458700" cy="2305800"/>
            <a:chOff x="3274650" y="-614875"/>
            <a:chExt cx="3458700" cy="2305800"/>
          </a:xfrm>
        </p:grpSpPr>
        <p:sp>
          <p:nvSpPr>
            <p:cNvPr id="276" name="Shape 276"/>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77" name="Shape 277"/>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78" name="Shape 278"/>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79" name="Shape 279"/>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80" name="Shape 280"/>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81" name="Shape 281"/>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nvGrpSpPr>
          <p:cNvPr id="282" name="Shape 282"/>
          <p:cNvGrpSpPr/>
          <p:nvPr/>
        </p:nvGrpSpPr>
        <p:grpSpPr>
          <a:xfrm>
            <a:off x="-157" y="3772619"/>
            <a:ext cx="2056197" cy="1370798"/>
            <a:chOff x="3274650" y="-614875"/>
            <a:chExt cx="3458700" cy="2305800"/>
          </a:xfrm>
        </p:grpSpPr>
        <p:sp>
          <p:nvSpPr>
            <p:cNvPr id="283" name="Shape 283"/>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284" name="Shape 284"/>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285" name="Shape 285"/>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286" name="Shape 286"/>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287" name="Shape 287"/>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288" name="Shape 288"/>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
        <p:nvSpPr>
          <p:cNvPr id="289" name="Shape 289"/>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Clr>
                <a:srgbClr val="FFFFFF"/>
              </a:buClr>
              <a:buSzPct val="100000"/>
              <a:defRPr sz="4800">
                <a:solidFill>
                  <a:srgbClr val="FFFFFF"/>
                </a:solidFill>
              </a:defRPr>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290" name="Shape 29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8555269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Main point red">
    <p:bg>
      <p:bgPr>
        <a:solidFill>
          <a:srgbClr val="6B1214"/>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293" name="Shape 29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294" name="Shape 294"/>
          <p:cNvGrpSpPr/>
          <p:nvPr/>
        </p:nvGrpSpPr>
        <p:grpSpPr>
          <a:xfrm rot="10800000">
            <a:off x="5685300" y="0"/>
            <a:ext cx="3458700" cy="2305800"/>
            <a:chOff x="310150" y="-217625"/>
            <a:chExt cx="3458700" cy="2305800"/>
          </a:xfrm>
        </p:grpSpPr>
        <p:grpSp>
          <p:nvGrpSpPr>
            <p:cNvPr id="295" name="Shape 295"/>
            <p:cNvGrpSpPr/>
            <p:nvPr/>
          </p:nvGrpSpPr>
          <p:grpSpPr>
            <a:xfrm>
              <a:off x="310150" y="-217625"/>
              <a:ext cx="3458700" cy="2305800"/>
              <a:chOff x="3274650" y="-614875"/>
              <a:chExt cx="3458700" cy="2305800"/>
            </a:xfrm>
          </p:grpSpPr>
          <p:sp>
            <p:nvSpPr>
              <p:cNvPr id="296" name="Shape 296"/>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7" name="Shape 297"/>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8" name="Shape 298"/>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299" name="Shape 299"/>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00" name="Shape 300"/>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01" name="Shape 301"/>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302" name="Shape 302"/>
            <p:cNvGrpSpPr/>
            <p:nvPr/>
          </p:nvGrpSpPr>
          <p:grpSpPr>
            <a:xfrm>
              <a:off x="310150" y="-217625"/>
              <a:ext cx="3458700" cy="2305800"/>
              <a:chOff x="3274650" y="-614875"/>
              <a:chExt cx="3458700" cy="2305800"/>
            </a:xfrm>
          </p:grpSpPr>
          <p:sp>
            <p:nvSpPr>
              <p:cNvPr id="303" name="Shape 303"/>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04" name="Shape 304"/>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05" name="Shape 305"/>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06" name="Shape 306"/>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07" name="Shape 307"/>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08" name="Shape 308"/>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09" name="Shape 309"/>
          <p:cNvGrpSpPr/>
          <p:nvPr/>
        </p:nvGrpSpPr>
        <p:grpSpPr>
          <a:xfrm>
            <a:off x="846" y="3751278"/>
            <a:ext cx="2075219" cy="1383480"/>
            <a:chOff x="310150" y="-217625"/>
            <a:chExt cx="3458700" cy="2305800"/>
          </a:xfrm>
        </p:grpSpPr>
        <p:grpSp>
          <p:nvGrpSpPr>
            <p:cNvPr id="310" name="Shape 310"/>
            <p:cNvGrpSpPr/>
            <p:nvPr/>
          </p:nvGrpSpPr>
          <p:grpSpPr>
            <a:xfrm>
              <a:off x="310150" y="-217625"/>
              <a:ext cx="3458700" cy="2305800"/>
              <a:chOff x="3274650" y="-614875"/>
              <a:chExt cx="3458700" cy="2305800"/>
            </a:xfrm>
          </p:grpSpPr>
          <p:sp>
            <p:nvSpPr>
              <p:cNvPr id="311" name="Shape 311"/>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2" name="Shape 312"/>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3" name="Shape 313"/>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4" name="Shape 314"/>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5" name="Shape 315"/>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316" name="Shape 316"/>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317" name="Shape 317"/>
            <p:cNvGrpSpPr/>
            <p:nvPr/>
          </p:nvGrpSpPr>
          <p:grpSpPr>
            <a:xfrm>
              <a:off x="310150" y="-217625"/>
              <a:ext cx="3458700" cy="2305800"/>
              <a:chOff x="3274650" y="-614875"/>
              <a:chExt cx="3458700" cy="2305800"/>
            </a:xfrm>
          </p:grpSpPr>
          <p:sp>
            <p:nvSpPr>
              <p:cNvPr id="318" name="Shape 318"/>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19" name="Shape 319"/>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20" name="Shape 320"/>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21" name="Shape 321"/>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22" name="Shape 322"/>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23" name="Shape 323"/>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843975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Main point blue">
    <p:bg>
      <p:bgPr>
        <a:solidFill>
          <a:srgbClr val="1A2836"/>
        </a:solidFill>
        <a:effectLst/>
      </p:bgPr>
    </p:bg>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26" name="Shape 32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327" name="Shape 327"/>
          <p:cNvGrpSpPr/>
          <p:nvPr/>
        </p:nvGrpSpPr>
        <p:grpSpPr>
          <a:xfrm rot="10800000">
            <a:off x="5685300" y="0"/>
            <a:ext cx="3458700" cy="2305800"/>
            <a:chOff x="803750" y="-275225"/>
            <a:chExt cx="3458700" cy="2305800"/>
          </a:xfrm>
        </p:grpSpPr>
        <p:grpSp>
          <p:nvGrpSpPr>
            <p:cNvPr id="328" name="Shape 328"/>
            <p:cNvGrpSpPr/>
            <p:nvPr/>
          </p:nvGrpSpPr>
          <p:grpSpPr>
            <a:xfrm>
              <a:off x="803750" y="-275225"/>
              <a:ext cx="3458700" cy="2305800"/>
              <a:chOff x="3274650" y="-614875"/>
              <a:chExt cx="3458700" cy="2305800"/>
            </a:xfrm>
          </p:grpSpPr>
          <p:sp>
            <p:nvSpPr>
              <p:cNvPr id="329" name="Shape 329"/>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0" name="Shape 330"/>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1" name="Shape 331"/>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2" name="Shape 332"/>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3" name="Shape 333"/>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34" name="Shape 334"/>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35" name="Shape 335"/>
            <p:cNvGrpSpPr/>
            <p:nvPr/>
          </p:nvGrpSpPr>
          <p:grpSpPr>
            <a:xfrm>
              <a:off x="803750" y="-275225"/>
              <a:ext cx="3458700" cy="2305800"/>
              <a:chOff x="3274650" y="-614875"/>
              <a:chExt cx="3458700" cy="2305800"/>
            </a:xfrm>
          </p:grpSpPr>
          <p:sp>
            <p:nvSpPr>
              <p:cNvPr id="336" name="Shape 336"/>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37" name="Shape 337"/>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38" name="Shape 338"/>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39" name="Shape 339"/>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40" name="Shape 340"/>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41" name="Shape 341"/>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42" name="Shape 342"/>
          <p:cNvGrpSpPr/>
          <p:nvPr/>
        </p:nvGrpSpPr>
        <p:grpSpPr>
          <a:xfrm>
            <a:off x="804" y="3757353"/>
            <a:ext cx="2065881" cy="1377254"/>
            <a:chOff x="803750" y="-275225"/>
            <a:chExt cx="3458700" cy="2305800"/>
          </a:xfrm>
        </p:grpSpPr>
        <p:grpSp>
          <p:nvGrpSpPr>
            <p:cNvPr id="343" name="Shape 343"/>
            <p:cNvGrpSpPr/>
            <p:nvPr/>
          </p:nvGrpSpPr>
          <p:grpSpPr>
            <a:xfrm>
              <a:off x="803750" y="-275225"/>
              <a:ext cx="3458700" cy="2305800"/>
              <a:chOff x="3274650" y="-614875"/>
              <a:chExt cx="3458700" cy="2305800"/>
            </a:xfrm>
          </p:grpSpPr>
          <p:sp>
            <p:nvSpPr>
              <p:cNvPr id="344" name="Shape 344"/>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5" name="Shape 345"/>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6" name="Shape 346"/>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7" name="Shape 347"/>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8" name="Shape 348"/>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349" name="Shape 349"/>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350" name="Shape 350"/>
            <p:cNvGrpSpPr/>
            <p:nvPr/>
          </p:nvGrpSpPr>
          <p:grpSpPr>
            <a:xfrm>
              <a:off x="803750" y="-275225"/>
              <a:ext cx="3458700" cy="2305800"/>
              <a:chOff x="3274650" y="-614875"/>
              <a:chExt cx="3458700" cy="2305800"/>
            </a:xfrm>
          </p:grpSpPr>
          <p:sp>
            <p:nvSpPr>
              <p:cNvPr id="351" name="Shape 351"/>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52" name="Shape 352"/>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53" name="Shape 353"/>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54" name="Shape 354"/>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55" name="Shape 355"/>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56" name="Shape 356"/>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1297771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Main point yellow">
    <p:bg>
      <p:bgPr>
        <a:solidFill>
          <a:srgbClr val="9A8219"/>
        </a:solidFill>
        <a:effectLst/>
      </p:bgPr>
    </p:bg>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Clr>
                <a:srgbClr val="FFFFFF"/>
              </a:buClr>
              <a:buSzPct val="100000"/>
              <a:defRPr sz="4800">
                <a:solidFill>
                  <a:srgbClr val="FFFFFF"/>
                </a:solidFill>
              </a:defRPr>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59" name="Shape 3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360" name="Shape 360"/>
          <p:cNvGrpSpPr/>
          <p:nvPr/>
        </p:nvGrpSpPr>
        <p:grpSpPr>
          <a:xfrm>
            <a:off x="5685300" y="0"/>
            <a:ext cx="3458700" cy="2305800"/>
            <a:chOff x="5685300" y="0"/>
            <a:chExt cx="3458700" cy="2305800"/>
          </a:xfrm>
        </p:grpSpPr>
        <p:grpSp>
          <p:nvGrpSpPr>
            <p:cNvPr id="361" name="Shape 361"/>
            <p:cNvGrpSpPr/>
            <p:nvPr/>
          </p:nvGrpSpPr>
          <p:grpSpPr>
            <a:xfrm rot="10800000">
              <a:off x="5685300" y="0"/>
              <a:ext cx="3458700" cy="2305800"/>
              <a:chOff x="3274650" y="-614875"/>
              <a:chExt cx="3458700" cy="2305800"/>
            </a:xfrm>
          </p:grpSpPr>
          <p:sp>
            <p:nvSpPr>
              <p:cNvPr id="362" name="Shape 362"/>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3" name="Shape 363"/>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4" name="Shape 364"/>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5" name="Shape 365"/>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6" name="Shape 366"/>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67" name="Shape 367"/>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368" name="Shape 368"/>
            <p:cNvGrpSpPr/>
            <p:nvPr/>
          </p:nvGrpSpPr>
          <p:grpSpPr>
            <a:xfrm rot="10800000">
              <a:off x="5685300" y="0"/>
              <a:ext cx="3458700" cy="2305800"/>
              <a:chOff x="3274650" y="-614875"/>
              <a:chExt cx="3458700" cy="2305800"/>
            </a:xfrm>
          </p:grpSpPr>
          <p:sp>
            <p:nvSpPr>
              <p:cNvPr id="369" name="Shape 36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70" name="Shape 37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71" name="Shape 37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72" name="Shape 37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73" name="Shape 37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74" name="Shape 37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grpSp>
        <p:nvGrpSpPr>
          <p:cNvPr id="375" name="Shape 375"/>
          <p:cNvGrpSpPr/>
          <p:nvPr/>
        </p:nvGrpSpPr>
        <p:grpSpPr>
          <a:xfrm rot="10800000">
            <a:off x="-48" y="3736819"/>
            <a:ext cx="2096663" cy="1397775"/>
            <a:chOff x="5685300" y="0"/>
            <a:chExt cx="3458700" cy="2305800"/>
          </a:xfrm>
        </p:grpSpPr>
        <p:grpSp>
          <p:nvGrpSpPr>
            <p:cNvPr id="376" name="Shape 376"/>
            <p:cNvGrpSpPr/>
            <p:nvPr/>
          </p:nvGrpSpPr>
          <p:grpSpPr>
            <a:xfrm rot="10800000">
              <a:off x="5685300" y="0"/>
              <a:ext cx="3458700" cy="2305800"/>
              <a:chOff x="3274650" y="-614875"/>
              <a:chExt cx="3458700" cy="2305800"/>
            </a:xfrm>
          </p:grpSpPr>
          <p:sp>
            <p:nvSpPr>
              <p:cNvPr id="377" name="Shape 37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78" name="Shape 378"/>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79" name="Shape 379"/>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0" name="Shape 380"/>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1" name="Shape 381"/>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382" name="Shape 382"/>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383" name="Shape 383"/>
            <p:cNvGrpSpPr/>
            <p:nvPr/>
          </p:nvGrpSpPr>
          <p:grpSpPr>
            <a:xfrm rot="10800000">
              <a:off x="5685300" y="0"/>
              <a:ext cx="3458700" cy="2305800"/>
              <a:chOff x="3274650" y="-614875"/>
              <a:chExt cx="3458700" cy="2305800"/>
            </a:xfrm>
          </p:grpSpPr>
          <p:sp>
            <p:nvSpPr>
              <p:cNvPr id="384" name="Shape 38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385" name="Shape 38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386" name="Shape 38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387" name="Shape 38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388" name="Shape 38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389" name="Shape 38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1143885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ection title and description">
    <p:spTree>
      <p:nvGrpSpPr>
        <p:cNvPr id="1" name="Shape 390"/>
        <p:cNvGrpSpPr/>
        <p:nvPr/>
      </p:nvGrpSpPr>
      <p:grpSpPr>
        <a:xfrm>
          <a:off x="0" y="0"/>
          <a:ext cx="0" cy="0"/>
          <a:chOff x="0" y="0"/>
          <a:chExt cx="0" cy="0"/>
        </a:xfrm>
      </p:grpSpPr>
      <p:sp>
        <p:nvSpPr>
          <p:cNvPr id="391" name="Shape 391"/>
          <p:cNvSpPr/>
          <p:nvPr/>
        </p:nvSpPr>
        <p:spPr>
          <a:xfrm>
            <a:off x="0" y="-125"/>
            <a:ext cx="4572000" cy="5143500"/>
          </a:xfrm>
          <a:prstGeom prst="rect">
            <a:avLst/>
          </a:prstGeom>
          <a:solidFill>
            <a:srgbClr val="383838"/>
          </a:solidFill>
          <a:ln>
            <a:noFill/>
          </a:ln>
        </p:spPr>
        <p:txBody>
          <a:bodyPr lIns="91425" tIns="91425" rIns="91425" bIns="91425" anchor="ctr" anchorCtr="0">
            <a:noAutofit/>
          </a:bodyPr>
          <a:lstStyle/>
          <a:p>
            <a:pPr lvl="0">
              <a:spcBef>
                <a:spcPts val="0"/>
              </a:spcBef>
              <a:buNone/>
            </a:pPr>
            <a:endParaRPr/>
          </a:p>
        </p:txBody>
      </p:sp>
      <p:sp>
        <p:nvSpPr>
          <p:cNvPr id="392" name="Shape 392"/>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93" name="Shape 393"/>
          <p:cNvSpPr txBox="1">
            <a:spLocks noGrp="1"/>
          </p:cNvSpPr>
          <p:nvPr>
            <p:ph type="title"/>
          </p:nvPr>
        </p:nvSpPr>
        <p:spPr>
          <a:xfrm>
            <a:off x="265500" y="724075"/>
            <a:ext cx="4045200" cy="1482300"/>
          </a:xfrm>
          <a:prstGeom prst="rect">
            <a:avLst/>
          </a:prstGeom>
        </p:spPr>
        <p:txBody>
          <a:bodyPr lIns="91425" tIns="91425" rIns="91425" bIns="91425" anchor="b" anchorCtr="0"/>
          <a:lstStyle>
            <a:lvl1pPr lvl="0" algn="ctr">
              <a:spcBef>
                <a:spcPts val="0"/>
              </a:spcBef>
              <a:buClr>
                <a:srgbClr val="FFFFFF"/>
              </a:buClr>
              <a:buSzPct val="100000"/>
              <a:defRPr sz="4200">
                <a:solidFill>
                  <a:srgbClr val="FFFFFF"/>
                </a:solidFill>
              </a:defRPr>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94" name="Shape 394"/>
          <p:cNvSpPr txBox="1">
            <a:spLocks noGrp="1"/>
          </p:cNvSpPr>
          <p:nvPr>
            <p:ph type="subTitle" idx="1"/>
          </p:nvPr>
        </p:nvSpPr>
        <p:spPr>
          <a:xfrm>
            <a:off x="265500" y="2293975"/>
            <a:ext cx="4045200" cy="1235100"/>
          </a:xfrm>
          <a:prstGeom prst="rect">
            <a:avLst/>
          </a:prstGeom>
        </p:spPr>
        <p:txBody>
          <a:bodyPr lIns="91425" tIns="91425" rIns="91425" bIns="91425" anchor="t" anchorCtr="0"/>
          <a:lstStyle>
            <a:lvl1pPr lvl="0" algn="ctr">
              <a:lnSpc>
                <a:spcPct val="100000"/>
              </a:lnSpc>
              <a:spcBef>
                <a:spcPts val="0"/>
              </a:spcBef>
              <a:spcAft>
                <a:spcPts val="0"/>
              </a:spcAft>
              <a:buClr>
                <a:srgbClr val="D9D9D9"/>
              </a:buClr>
              <a:buSzPct val="100000"/>
              <a:buNone/>
              <a:defRPr sz="2100">
                <a:solidFill>
                  <a:srgbClr val="D9D9D9"/>
                </a:solidFill>
              </a:defRPr>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5" name="Shape 395"/>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96" name="Shape 39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397" name="Shape 397"/>
          <p:cNvGrpSpPr/>
          <p:nvPr/>
        </p:nvGrpSpPr>
        <p:grpSpPr>
          <a:xfrm>
            <a:off x="0" y="2837700"/>
            <a:ext cx="3458700" cy="2305800"/>
            <a:chOff x="3274650" y="-614875"/>
            <a:chExt cx="3458700" cy="2305800"/>
          </a:xfrm>
        </p:grpSpPr>
        <p:sp>
          <p:nvSpPr>
            <p:cNvPr id="398" name="Shape 398"/>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399" name="Shape 399"/>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400" name="Shape 400"/>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401" name="Shape 401"/>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402" name="Shape 402"/>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403" name="Shape 403"/>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Tree>
    <p:extLst>
      <p:ext uri="{BB962C8B-B14F-4D97-AF65-F5344CB8AC3E}">
        <p14:creationId xmlns:p14="http://schemas.microsoft.com/office/powerpoint/2010/main" val="53089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slide blue">
    <p:bg>
      <p:bgPr>
        <a:solidFill>
          <a:srgbClr val="1A2836"/>
        </a:solidFill>
        <a:effectLst/>
      </p:bgPr>
    </p:bg>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73" name="Shape 73"/>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B7B7B7"/>
              </a:buClr>
              <a:buSzPct val="100000"/>
              <a:buNone/>
              <a:defRPr sz="2800">
                <a:solidFill>
                  <a:srgbClr val="B7B7B7"/>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74" name="Shape 7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75" name="Shape 75"/>
          <p:cNvGrpSpPr/>
          <p:nvPr/>
        </p:nvGrpSpPr>
        <p:grpSpPr>
          <a:xfrm rot="10800000">
            <a:off x="5685300" y="0"/>
            <a:ext cx="3458700" cy="2305800"/>
            <a:chOff x="803750" y="-275225"/>
            <a:chExt cx="3458700" cy="2305800"/>
          </a:xfrm>
        </p:grpSpPr>
        <p:grpSp>
          <p:nvGrpSpPr>
            <p:cNvPr id="76" name="Shape 76"/>
            <p:cNvGrpSpPr/>
            <p:nvPr/>
          </p:nvGrpSpPr>
          <p:grpSpPr>
            <a:xfrm>
              <a:off x="803750" y="-275225"/>
              <a:ext cx="3458700" cy="2305800"/>
              <a:chOff x="3274650" y="-614875"/>
              <a:chExt cx="3458700" cy="2305800"/>
            </a:xfrm>
          </p:grpSpPr>
          <p:sp>
            <p:nvSpPr>
              <p:cNvPr id="77" name="Shape 77"/>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78" name="Shape 78"/>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82" name="Shape 82"/>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83" name="Shape 83"/>
            <p:cNvGrpSpPr/>
            <p:nvPr/>
          </p:nvGrpSpPr>
          <p:grpSpPr>
            <a:xfrm>
              <a:off x="803750" y="-275225"/>
              <a:ext cx="3458700" cy="2305800"/>
              <a:chOff x="3274650" y="-614875"/>
              <a:chExt cx="3458700" cy="2305800"/>
            </a:xfrm>
          </p:grpSpPr>
          <p:sp>
            <p:nvSpPr>
              <p:cNvPr id="84" name="Shape 84"/>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85" name="Shape 85"/>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86" name="Shape 86"/>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87" name="Shape 87"/>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88" name="Shape 88"/>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89" name="Shape 89"/>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aption">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06" name="Shape 40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275111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Big number">
    <p:spTree>
      <p:nvGrpSpPr>
        <p:cNvPr id="1" name="Shape 407"/>
        <p:cNvGrpSpPr/>
        <p:nvPr/>
      </p:nvGrpSpPr>
      <p:grpSpPr>
        <a:xfrm>
          <a:off x="0" y="0"/>
          <a:ext cx="0" cy="0"/>
          <a:chOff x="0" y="0"/>
          <a:chExt cx="0" cy="0"/>
        </a:xfrm>
      </p:grpSpPr>
      <p:sp>
        <p:nvSpPr>
          <p:cNvPr id="408" name="Shape 408"/>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09" name="Shape 409"/>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10" name="Shape 41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411" name="Shape 411"/>
          <p:cNvGrpSpPr/>
          <p:nvPr/>
        </p:nvGrpSpPr>
        <p:grpSpPr>
          <a:xfrm>
            <a:off x="5685300" y="125"/>
            <a:ext cx="3458700" cy="2305800"/>
            <a:chOff x="5685300" y="0"/>
            <a:chExt cx="3458700" cy="2305800"/>
          </a:xfrm>
        </p:grpSpPr>
        <p:grpSp>
          <p:nvGrpSpPr>
            <p:cNvPr id="412" name="Shape 412"/>
            <p:cNvGrpSpPr/>
            <p:nvPr/>
          </p:nvGrpSpPr>
          <p:grpSpPr>
            <a:xfrm rot="10800000">
              <a:off x="5685300" y="0"/>
              <a:ext cx="3458700" cy="2305800"/>
              <a:chOff x="3274650" y="-614875"/>
              <a:chExt cx="3458700" cy="2305800"/>
            </a:xfrm>
          </p:grpSpPr>
          <p:sp>
            <p:nvSpPr>
              <p:cNvPr id="413" name="Shape 413"/>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414" name="Shape 414"/>
              <p:cNvSpPr/>
              <p:nvPr/>
            </p:nvSpPr>
            <p:spPr>
              <a:xfrm rot="-5400000">
                <a:off x="44275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415" name="Shape 415"/>
              <p:cNvSpPr/>
              <p:nvPr/>
            </p:nvSpPr>
            <p:spPr>
              <a:xfrm>
                <a:off x="55804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416" name="Shape 416"/>
              <p:cNvSpPr/>
              <p:nvPr/>
            </p:nvSpPr>
            <p:spPr>
              <a:xfrm>
                <a:off x="3274650" y="-61487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417" name="Shape 417"/>
              <p:cNvSpPr/>
              <p:nvPr/>
            </p:nvSpPr>
            <p:spPr>
              <a:xfrm>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sp>
            <p:nvSpPr>
              <p:cNvPr id="418" name="Shape 418"/>
              <p:cNvSpPr/>
              <p:nvPr/>
            </p:nvSpPr>
            <p:spPr>
              <a:xfrm rot="10800000">
                <a:off x="3274650" y="538025"/>
                <a:ext cx="1152900" cy="1152900"/>
              </a:xfrm>
              <a:prstGeom prst="rtTriangle">
                <a:avLst/>
              </a:prstGeom>
              <a:solidFill>
                <a:srgbClr val="666666"/>
              </a:solidFill>
              <a:ln>
                <a:noFill/>
              </a:ln>
            </p:spPr>
            <p:txBody>
              <a:bodyPr lIns="91425" tIns="91425" rIns="91425" bIns="91425" anchor="ctr" anchorCtr="0">
                <a:noAutofit/>
              </a:bodyPr>
              <a:lstStyle/>
              <a:p>
                <a:pPr lvl="0">
                  <a:spcBef>
                    <a:spcPts val="0"/>
                  </a:spcBef>
                  <a:buNone/>
                </a:pPr>
                <a:endParaRPr/>
              </a:p>
            </p:txBody>
          </p:sp>
        </p:grpSp>
        <p:grpSp>
          <p:nvGrpSpPr>
            <p:cNvPr id="419" name="Shape 419"/>
            <p:cNvGrpSpPr/>
            <p:nvPr/>
          </p:nvGrpSpPr>
          <p:grpSpPr>
            <a:xfrm rot="10800000">
              <a:off x="5685300" y="0"/>
              <a:ext cx="3458700" cy="2305800"/>
              <a:chOff x="3274650" y="-614875"/>
              <a:chExt cx="3458700" cy="2305800"/>
            </a:xfrm>
          </p:grpSpPr>
          <p:sp>
            <p:nvSpPr>
              <p:cNvPr id="420" name="Shape 420"/>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421" name="Shape 421"/>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422" name="Shape 422"/>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423" name="Shape 423"/>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424" name="Shape 424"/>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425" name="Shape 425"/>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grpSp>
    </p:spTree>
    <p:extLst>
      <p:ext uri="{BB962C8B-B14F-4D97-AF65-F5344CB8AC3E}">
        <p14:creationId xmlns:p14="http://schemas.microsoft.com/office/powerpoint/2010/main" val="6715189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426"/>
        <p:cNvGrpSpPr/>
        <p:nvPr/>
      </p:nvGrpSpPr>
      <p:grpSpPr>
        <a:xfrm>
          <a:off x="0" y="0"/>
          <a:ext cx="0" cy="0"/>
          <a:chOff x="0" y="0"/>
          <a:chExt cx="0" cy="0"/>
        </a:xfrm>
      </p:grpSpPr>
      <p:sp>
        <p:nvSpPr>
          <p:cNvPr id="427" name="Shape 4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19321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slide yellow">
    <p:bg>
      <p:bgPr>
        <a:solidFill>
          <a:srgbClr val="9A8219"/>
        </a:solidFill>
        <a:effectLst/>
      </p:bgPr>
    </p:bg>
    <p:spTree>
      <p:nvGrpSpPr>
        <p:cNvPr id="1" name="Shape 90"/>
        <p:cNvGrpSpPr/>
        <p:nvPr/>
      </p:nvGrpSpPr>
      <p:grpSpPr>
        <a:xfrm>
          <a:off x="0" y="0"/>
          <a:ext cx="0" cy="0"/>
          <a:chOff x="0" y="0"/>
          <a:chExt cx="0" cy="0"/>
        </a:xfrm>
      </p:grpSpPr>
      <p:sp>
        <p:nvSpPr>
          <p:cNvPr id="91" name="Shape 91"/>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Clr>
                <a:srgbClr val="FFFFFF"/>
              </a:buClr>
              <a:buSzPct val="100000"/>
              <a:defRPr sz="5200">
                <a:solidFill>
                  <a:srgbClr val="FFFFFF"/>
                </a:solidFill>
              </a:defRPr>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92" name="Shape 92"/>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Clr>
                <a:srgbClr val="EFEFEF"/>
              </a:buClr>
              <a:buSzPct val="100000"/>
              <a:buNone/>
              <a:defRPr sz="2800">
                <a:solidFill>
                  <a:srgbClr val="EFEFEF"/>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93" name="Shape 9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94" name="Shape 94"/>
          <p:cNvGrpSpPr/>
          <p:nvPr/>
        </p:nvGrpSpPr>
        <p:grpSpPr>
          <a:xfrm>
            <a:off x="5685300" y="0"/>
            <a:ext cx="3458700" cy="2305800"/>
            <a:chOff x="5685300" y="0"/>
            <a:chExt cx="3458700" cy="2305800"/>
          </a:xfrm>
        </p:grpSpPr>
        <p:grpSp>
          <p:nvGrpSpPr>
            <p:cNvPr id="95" name="Shape 95"/>
            <p:cNvGrpSpPr/>
            <p:nvPr/>
          </p:nvGrpSpPr>
          <p:grpSpPr>
            <a:xfrm rot="10800000">
              <a:off x="5685300" y="0"/>
              <a:ext cx="3458700" cy="2305800"/>
              <a:chOff x="3274650" y="-614875"/>
              <a:chExt cx="3458700" cy="2305800"/>
            </a:xfrm>
          </p:grpSpPr>
          <p:sp>
            <p:nvSpPr>
              <p:cNvPr id="96" name="Shape 96"/>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7" name="Shape 97"/>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8" name="Shape 98"/>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99" name="Shape 99"/>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00" name="Shape 100"/>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01" name="Shape 101"/>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102" name="Shape 102"/>
            <p:cNvGrpSpPr/>
            <p:nvPr/>
          </p:nvGrpSpPr>
          <p:grpSpPr>
            <a:xfrm rot="10800000">
              <a:off x="5685300" y="0"/>
              <a:ext cx="3458700" cy="2305800"/>
              <a:chOff x="3274650" y="-614875"/>
              <a:chExt cx="3458700" cy="2305800"/>
            </a:xfrm>
          </p:grpSpPr>
          <p:sp>
            <p:nvSpPr>
              <p:cNvPr id="103" name="Shape 103"/>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04" name="Shape 104"/>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05" name="Shape 105"/>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06" name="Shape 106"/>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07" name="Shape 107"/>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08" name="Shape 108"/>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bg>
      <p:bgPr>
        <a:solidFill>
          <a:srgbClr val="434343"/>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spcBef>
                <a:spcPts val="0"/>
              </a:spcBef>
              <a:buClr>
                <a:srgbClr val="FFFFFF"/>
              </a:buClr>
              <a:buSzPct val="100000"/>
              <a:defRPr sz="3600">
                <a:solidFill>
                  <a:srgbClr val="FFFFFF"/>
                </a:solidFill>
              </a:defRPr>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11" name="Shape 11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112" name="Shape 112"/>
          <p:cNvGrpSpPr/>
          <p:nvPr/>
        </p:nvGrpSpPr>
        <p:grpSpPr>
          <a:xfrm rot="10800000">
            <a:off x="5685300" y="0"/>
            <a:ext cx="3458700" cy="2305800"/>
            <a:chOff x="3274650" y="-614875"/>
            <a:chExt cx="3458700" cy="2305800"/>
          </a:xfrm>
        </p:grpSpPr>
        <p:sp>
          <p:nvSpPr>
            <p:cNvPr id="113" name="Shape 113"/>
            <p:cNvSpPr/>
            <p:nvPr/>
          </p:nvSpPr>
          <p:spPr>
            <a:xfrm rot="5400000">
              <a:off x="4427550" y="538025"/>
              <a:ext cx="1152900" cy="1152900"/>
            </a:xfrm>
            <a:prstGeom prst="rtTriangle">
              <a:avLst/>
            </a:prstGeom>
            <a:solidFill>
              <a:srgbClr val="FFFFFF">
                <a:alpha val="16540"/>
              </a:srgbClr>
            </a:solidFill>
            <a:ln>
              <a:noFill/>
            </a:ln>
          </p:spPr>
          <p:txBody>
            <a:bodyPr lIns="91425" tIns="91425" rIns="91425" bIns="91425" anchor="ctr" anchorCtr="0">
              <a:noAutofit/>
            </a:bodyPr>
            <a:lstStyle/>
            <a:p>
              <a:pPr lvl="0" rtl="0">
                <a:spcBef>
                  <a:spcPts val="0"/>
                </a:spcBef>
                <a:buNone/>
              </a:pPr>
              <a:endParaRPr/>
            </a:p>
          </p:txBody>
        </p:sp>
        <p:sp>
          <p:nvSpPr>
            <p:cNvPr id="114" name="Shape 114"/>
            <p:cNvSpPr/>
            <p:nvPr/>
          </p:nvSpPr>
          <p:spPr>
            <a:xfrm rot="-5400000">
              <a:off x="4427550" y="538025"/>
              <a:ext cx="1152900" cy="1152900"/>
            </a:xfrm>
            <a:prstGeom prst="rtTriangle">
              <a:avLst/>
            </a:prstGeom>
            <a:solidFill>
              <a:srgbClr val="FFFFFF">
                <a:alpha val="48850"/>
              </a:srgbClr>
            </a:solidFill>
            <a:ln>
              <a:noFill/>
            </a:ln>
          </p:spPr>
          <p:txBody>
            <a:bodyPr lIns="91425" tIns="91425" rIns="91425" bIns="91425" anchor="ctr" anchorCtr="0">
              <a:noAutofit/>
            </a:bodyPr>
            <a:lstStyle/>
            <a:p>
              <a:pPr lvl="0">
                <a:spcBef>
                  <a:spcPts val="0"/>
                </a:spcBef>
                <a:buNone/>
              </a:pPr>
              <a:endParaRPr/>
            </a:p>
          </p:txBody>
        </p:sp>
        <p:sp>
          <p:nvSpPr>
            <p:cNvPr id="115" name="Shape 115"/>
            <p:cNvSpPr/>
            <p:nvPr/>
          </p:nvSpPr>
          <p:spPr>
            <a:xfrm>
              <a:off x="5580450" y="538025"/>
              <a:ext cx="1152900" cy="1152900"/>
            </a:xfrm>
            <a:prstGeom prst="rtTriangle">
              <a:avLst/>
            </a:prstGeom>
            <a:solidFill>
              <a:srgbClr val="000000">
                <a:alpha val="30379"/>
              </a:srgbClr>
            </a:solidFill>
            <a:ln>
              <a:noFill/>
            </a:ln>
          </p:spPr>
          <p:txBody>
            <a:bodyPr lIns="91425" tIns="91425" rIns="91425" bIns="91425" anchor="ctr" anchorCtr="0">
              <a:noAutofit/>
            </a:bodyPr>
            <a:lstStyle/>
            <a:p>
              <a:pPr lvl="0" rtl="0">
                <a:spcBef>
                  <a:spcPts val="0"/>
                </a:spcBef>
                <a:buNone/>
              </a:pPr>
              <a:endParaRPr/>
            </a:p>
          </p:txBody>
        </p:sp>
        <p:sp>
          <p:nvSpPr>
            <p:cNvPr id="116" name="Shape 116"/>
            <p:cNvSpPr/>
            <p:nvPr/>
          </p:nvSpPr>
          <p:spPr>
            <a:xfrm>
              <a:off x="3274650" y="-614875"/>
              <a:ext cx="1152900" cy="1152900"/>
            </a:xfrm>
            <a:prstGeom prst="rtTriangle">
              <a:avLst/>
            </a:prstGeom>
            <a:solidFill>
              <a:srgbClr val="FFFFFF">
                <a:alpha val="27309"/>
              </a:srgbClr>
            </a:solidFill>
            <a:ln>
              <a:noFill/>
            </a:ln>
          </p:spPr>
          <p:txBody>
            <a:bodyPr lIns="91425" tIns="91425" rIns="91425" bIns="91425" anchor="ctr" anchorCtr="0">
              <a:noAutofit/>
            </a:bodyPr>
            <a:lstStyle/>
            <a:p>
              <a:pPr lvl="0" rtl="0">
                <a:spcBef>
                  <a:spcPts val="0"/>
                </a:spcBef>
                <a:buNone/>
              </a:pPr>
              <a:endParaRPr/>
            </a:p>
          </p:txBody>
        </p:sp>
        <p:sp>
          <p:nvSpPr>
            <p:cNvPr id="117" name="Shape 117"/>
            <p:cNvSpPr/>
            <p:nvPr/>
          </p:nvSpPr>
          <p:spPr>
            <a:xfrm>
              <a:off x="3274650" y="538025"/>
              <a:ext cx="1152900" cy="1152900"/>
            </a:xfrm>
            <a:prstGeom prst="rtTriangle">
              <a:avLst/>
            </a:prstGeom>
            <a:solidFill>
              <a:srgbClr val="000000">
                <a:alpha val="12690"/>
              </a:srgbClr>
            </a:solidFill>
            <a:ln>
              <a:noFill/>
            </a:ln>
          </p:spPr>
          <p:txBody>
            <a:bodyPr lIns="91425" tIns="91425" rIns="91425" bIns="91425" anchor="ctr" anchorCtr="0">
              <a:noAutofit/>
            </a:bodyPr>
            <a:lstStyle/>
            <a:p>
              <a:pPr lvl="0" rtl="0">
                <a:spcBef>
                  <a:spcPts val="0"/>
                </a:spcBef>
                <a:buNone/>
              </a:pPr>
              <a:endParaRPr/>
            </a:p>
          </p:txBody>
        </p:sp>
        <p:sp>
          <p:nvSpPr>
            <p:cNvPr id="118" name="Shape 118"/>
            <p:cNvSpPr/>
            <p:nvPr/>
          </p:nvSpPr>
          <p:spPr>
            <a:xfrm rot="10800000">
              <a:off x="3274650" y="538025"/>
              <a:ext cx="1152900" cy="1152900"/>
            </a:xfrm>
            <a:prstGeom prst="rtTriangle">
              <a:avLst/>
            </a:prstGeom>
            <a:solidFill>
              <a:srgbClr val="000000">
                <a:alpha val="41920"/>
              </a:srgbClr>
            </a:solidFill>
            <a:ln>
              <a:noFill/>
            </a:ln>
          </p:spPr>
          <p:txBody>
            <a:bodyPr lIns="91425" tIns="91425" rIns="91425" bIns="91425" anchor="ctr" anchorCtr="0">
              <a:noAutofit/>
            </a:bodyPr>
            <a:lstStyle/>
            <a:p>
              <a:pPr lvl="0" rtl="0">
                <a:spcBef>
                  <a:spcPts val="0"/>
                </a:spcBef>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header red">
    <p:bg>
      <p:bgPr>
        <a:solidFill>
          <a:srgbClr val="6B1214"/>
        </a:solidFill>
        <a:effectLst/>
      </p:bgPr>
    </p:bg>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21" name="Shape 12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22" name="Shape 122"/>
          <p:cNvGrpSpPr/>
          <p:nvPr/>
        </p:nvGrpSpPr>
        <p:grpSpPr>
          <a:xfrm rot="10800000">
            <a:off x="5685300" y="0"/>
            <a:ext cx="3458700" cy="2305800"/>
            <a:chOff x="310150" y="-217625"/>
            <a:chExt cx="3458700" cy="2305800"/>
          </a:xfrm>
        </p:grpSpPr>
        <p:grpSp>
          <p:nvGrpSpPr>
            <p:cNvPr id="123" name="Shape 123"/>
            <p:cNvGrpSpPr/>
            <p:nvPr/>
          </p:nvGrpSpPr>
          <p:grpSpPr>
            <a:xfrm>
              <a:off x="310150" y="-217625"/>
              <a:ext cx="3458700" cy="2305800"/>
              <a:chOff x="3274650" y="-614875"/>
              <a:chExt cx="3458700" cy="2305800"/>
            </a:xfrm>
          </p:grpSpPr>
          <p:sp>
            <p:nvSpPr>
              <p:cNvPr id="124" name="Shape 124"/>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5" name="Shape 125"/>
              <p:cNvSpPr/>
              <p:nvPr/>
            </p:nvSpPr>
            <p:spPr>
              <a:xfrm rot="-5400000">
                <a:off x="44275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6" name="Shape 126"/>
              <p:cNvSpPr/>
              <p:nvPr/>
            </p:nvSpPr>
            <p:spPr>
              <a:xfrm>
                <a:off x="55804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7" name="Shape 127"/>
              <p:cNvSpPr/>
              <p:nvPr/>
            </p:nvSpPr>
            <p:spPr>
              <a:xfrm>
                <a:off x="3274650" y="-61487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8" name="Shape 128"/>
              <p:cNvSpPr/>
              <p:nvPr/>
            </p:nvSpPr>
            <p:spPr>
              <a:xfrm>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sp>
            <p:nvSpPr>
              <p:cNvPr id="129" name="Shape 129"/>
              <p:cNvSpPr/>
              <p:nvPr/>
            </p:nvSpPr>
            <p:spPr>
              <a:xfrm rot="10800000">
                <a:off x="3274650" y="538025"/>
                <a:ext cx="1152900" cy="1152900"/>
              </a:xfrm>
              <a:prstGeom prst="rtTriangle">
                <a:avLst/>
              </a:prstGeom>
              <a:solidFill>
                <a:srgbClr val="CF2428"/>
              </a:solidFill>
              <a:ln>
                <a:noFill/>
              </a:ln>
            </p:spPr>
            <p:txBody>
              <a:bodyPr lIns="91425" tIns="91425" rIns="91425" bIns="91425" anchor="ctr" anchorCtr="0">
                <a:noAutofit/>
              </a:bodyPr>
              <a:lstStyle/>
              <a:p>
                <a:pPr lvl="0">
                  <a:spcBef>
                    <a:spcPts val="0"/>
                  </a:spcBef>
                  <a:buNone/>
                </a:pPr>
                <a:endParaRPr/>
              </a:p>
            </p:txBody>
          </p:sp>
        </p:grpSp>
        <p:grpSp>
          <p:nvGrpSpPr>
            <p:cNvPr id="130" name="Shape 130"/>
            <p:cNvGrpSpPr/>
            <p:nvPr/>
          </p:nvGrpSpPr>
          <p:grpSpPr>
            <a:xfrm>
              <a:off x="310150" y="-217625"/>
              <a:ext cx="3458700" cy="2305800"/>
              <a:chOff x="3274650" y="-614875"/>
              <a:chExt cx="3458700" cy="2305800"/>
            </a:xfrm>
          </p:grpSpPr>
          <p:sp>
            <p:nvSpPr>
              <p:cNvPr id="131" name="Shape 131"/>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32" name="Shape 132"/>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33" name="Shape 133"/>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34" name="Shape 134"/>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35" name="Shape 135"/>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36" name="Shape 136"/>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header blue">
    <p:bg>
      <p:bgPr>
        <a:solidFill>
          <a:srgbClr val="1A2836"/>
        </a:solidFill>
        <a:effectLst/>
      </p:bgPr>
    </p:bg>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39" name="Shape 13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40" name="Shape 140"/>
          <p:cNvGrpSpPr/>
          <p:nvPr/>
        </p:nvGrpSpPr>
        <p:grpSpPr>
          <a:xfrm rot="10800000">
            <a:off x="5685300" y="0"/>
            <a:ext cx="3458700" cy="2305800"/>
            <a:chOff x="803750" y="-275225"/>
            <a:chExt cx="3458700" cy="2305800"/>
          </a:xfrm>
        </p:grpSpPr>
        <p:grpSp>
          <p:nvGrpSpPr>
            <p:cNvPr id="141" name="Shape 141"/>
            <p:cNvGrpSpPr/>
            <p:nvPr/>
          </p:nvGrpSpPr>
          <p:grpSpPr>
            <a:xfrm>
              <a:off x="803750" y="-275225"/>
              <a:ext cx="3458700" cy="2305800"/>
              <a:chOff x="3274650" y="-614875"/>
              <a:chExt cx="3458700" cy="2305800"/>
            </a:xfrm>
          </p:grpSpPr>
          <p:sp>
            <p:nvSpPr>
              <p:cNvPr id="142" name="Shape 142"/>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3" name="Shape 143"/>
              <p:cNvSpPr/>
              <p:nvPr/>
            </p:nvSpPr>
            <p:spPr>
              <a:xfrm rot="-5400000">
                <a:off x="44275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4" name="Shape 144"/>
              <p:cNvSpPr/>
              <p:nvPr/>
            </p:nvSpPr>
            <p:spPr>
              <a:xfrm>
                <a:off x="55804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5" name="Shape 145"/>
              <p:cNvSpPr/>
              <p:nvPr/>
            </p:nvSpPr>
            <p:spPr>
              <a:xfrm>
                <a:off x="3274650" y="-61487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6" name="Shape 146"/>
              <p:cNvSpPr/>
              <p:nvPr/>
            </p:nvSpPr>
            <p:spPr>
              <a:xfrm>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sp>
            <p:nvSpPr>
              <p:cNvPr id="147" name="Shape 147"/>
              <p:cNvSpPr/>
              <p:nvPr/>
            </p:nvSpPr>
            <p:spPr>
              <a:xfrm rot="10800000">
                <a:off x="3274650" y="538025"/>
                <a:ext cx="1152900" cy="1152900"/>
              </a:xfrm>
              <a:prstGeom prst="rtTriangle">
                <a:avLst/>
              </a:prstGeom>
              <a:solidFill>
                <a:srgbClr val="80C7FF"/>
              </a:solidFill>
              <a:ln>
                <a:noFill/>
              </a:ln>
            </p:spPr>
            <p:txBody>
              <a:bodyPr lIns="91425" tIns="91425" rIns="91425" bIns="91425" anchor="ctr" anchorCtr="0">
                <a:noAutofit/>
              </a:bodyPr>
              <a:lstStyle/>
              <a:p>
                <a:pPr lvl="0">
                  <a:spcBef>
                    <a:spcPts val="0"/>
                  </a:spcBef>
                  <a:buNone/>
                </a:pPr>
                <a:endParaRPr/>
              </a:p>
            </p:txBody>
          </p:sp>
        </p:grpSp>
        <p:grpSp>
          <p:nvGrpSpPr>
            <p:cNvPr id="148" name="Shape 148"/>
            <p:cNvGrpSpPr/>
            <p:nvPr/>
          </p:nvGrpSpPr>
          <p:grpSpPr>
            <a:xfrm>
              <a:off x="803750" y="-275225"/>
              <a:ext cx="3458700" cy="2305800"/>
              <a:chOff x="3274650" y="-614875"/>
              <a:chExt cx="3458700" cy="2305800"/>
            </a:xfrm>
          </p:grpSpPr>
          <p:sp>
            <p:nvSpPr>
              <p:cNvPr id="149" name="Shape 149"/>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50" name="Shape 150"/>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51" name="Shape 151"/>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52" name="Shape 152"/>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53" name="Shape 153"/>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54" name="Shape 154"/>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Section header yellow">
    <p:bg>
      <p:bgPr>
        <a:solidFill>
          <a:srgbClr val="9A8219"/>
        </a:solidFill>
        <a:effectLst/>
      </p:bgPr>
    </p:bg>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rtl="0">
              <a:spcBef>
                <a:spcPts val="0"/>
              </a:spcBef>
              <a:buClr>
                <a:srgbClr val="FFFFFF"/>
              </a:buClr>
              <a:buSzPct val="100000"/>
              <a:defRPr sz="3600">
                <a:solidFill>
                  <a:srgbClr val="FFFFFF"/>
                </a:solidFill>
              </a:defRPr>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57" name="Shape 1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grpSp>
        <p:nvGrpSpPr>
          <p:cNvPr id="158" name="Shape 158"/>
          <p:cNvGrpSpPr/>
          <p:nvPr/>
        </p:nvGrpSpPr>
        <p:grpSpPr>
          <a:xfrm>
            <a:off x="5685300" y="0"/>
            <a:ext cx="3458700" cy="2305800"/>
            <a:chOff x="5685300" y="0"/>
            <a:chExt cx="3458700" cy="2305800"/>
          </a:xfrm>
        </p:grpSpPr>
        <p:grpSp>
          <p:nvGrpSpPr>
            <p:cNvPr id="159" name="Shape 159"/>
            <p:cNvGrpSpPr/>
            <p:nvPr/>
          </p:nvGrpSpPr>
          <p:grpSpPr>
            <a:xfrm rot="10800000">
              <a:off x="5685300" y="0"/>
              <a:ext cx="3458700" cy="2305800"/>
              <a:chOff x="3274650" y="-614875"/>
              <a:chExt cx="3458700" cy="2305800"/>
            </a:xfrm>
          </p:grpSpPr>
          <p:sp>
            <p:nvSpPr>
              <p:cNvPr id="160" name="Shape 160"/>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1" name="Shape 161"/>
              <p:cNvSpPr/>
              <p:nvPr/>
            </p:nvSpPr>
            <p:spPr>
              <a:xfrm rot="-5400000">
                <a:off x="44275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2" name="Shape 162"/>
              <p:cNvSpPr/>
              <p:nvPr/>
            </p:nvSpPr>
            <p:spPr>
              <a:xfrm>
                <a:off x="55804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3" name="Shape 163"/>
              <p:cNvSpPr/>
              <p:nvPr/>
            </p:nvSpPr>
            <p:spPr>
              <a:xfrm>
                <a:off x="3274650" y="-61487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4" name="Shape 164"/>
              <p:cNvSpPr/>
              <p:nvPr/>
            </p:nvSpPr>
            <p:spPr>
              <a:xfrm>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sp>
            <p:nvSpPr>
              <p:cNvPr id="165" name="Shape 165"/>
              <p:cNvSpPr/>
              <p:nvPr/>
            </p:nvSpPr>
            <p:spPr>
              <a:xfrm rot="10800000">
                <a:off x="3274650" y="538025"/>
                <a:ext cx="1152900" cy="1152900"/>
              </a:xfrm>
              <a:prstGeom prst="rtTriangle">
                <a:avLst/>
              </a:prstGeom>
              <a:solidFill>
                <a:srgbClr val="FFE500"/>
              </a:solidFill>
              <a:ln>
                <a:noFill/>
              </a:ln>
            </p:spPr>
            <p:txBody>
              <a:bodyPr lIns="91425" tIns="91425" rIns="91425" bIns="91425" anchor="ctr" anchorCtr="0">
                <a:noAutofit/>
              </a:bodyPr>
              <a:lstStyle/>
              <a:p>
                <a:pPr lvl="0">
                  <a:spcBef>
                    <a:spcPts val="0"/>
                  </a:spcBef>
                  <a:buNone/>
                </a:pPr>
                <a:endParaRPr/>
              </a:p>
            </p:txBody>
          </p:sp>
        </p:grpSp>
        <p:grpSp>
          <p:nvGrpSpPr>
            <p:cNvPr id="166" name="Shape 166"/>
            <p:cNvGrpSpPr/>
            <p:nvPr/>
          </p:nvGrpSpPr>
          <p:grpSpPr>
            <a:xfrm rot="10800000">
              <a:off x="5685300" y="0"/>
              <a:ext cx="3458700" cy="2305800"/>
              <a:chOff x="3274650" y="-614875"/>
              <a:chExt cx="3458700" cy="2305800"/>
            </a:xfrm>
          </p:grpSpPr>
          <p:sp>
            <p:nvSpPr>
              <p:cNvPr id="167" name="Shape 167"/>
              <p:cNvSpPr/>
              <p:nvPr/>
            </p:nvSpPr>
            <p:spPr>
              <a:xfrm rot="5400000">
                <a:off x="4427550" y="538025"/>
                <a:ext cx="1152900" cy="1152900"/>
              </a:xfrm>
              <a:prstGeom prst="rtTriangle">
                <a:avLst/>
              </a:prstGeom>
              <a:solidFill>
                <a:srgbClr val="000000">
                  <a:alpha val="6539"/>
                </a:srgbClr>
              </a:solidFill>
              <a:ln>
                <a:noFill/>
              </a:ln>
            </p:spPr>
            <p:txBody>
              <a:bodyPr lIns="91425" tIns="91425" rIns="91425" bIns="91425" anchor="ctr" anchorCtr="0">
                <a:noAutofit/>
              </a:bodyPr>
              <a:lstStyle/>
              <a:p>
                <a:pPr lvl="0" rtl="0">
                  <a:spcBef>
                    <a:spcPts val="0"/>
                  </a:spcBef>
                  <a:buNone/>
                </a:pPr>
                <a:endParaRPr/>
              </a:p>
            </p:txBody>
          </p:sp>
          <p:sp>
            <p:nvSpPr>
              <p:cNvPr id="168" name="Shape 168"/>
              <p:cNvSpPr/>
              <p:nvPr/>
            </p:nvSpPr>
            <p:spPr>
              <a:xfrm rot="-5400000">
                <a:off x="4427550" y="538025"/>
                <a:ext cx="1152900" cy="1152900"/>
              </a:xfrm>
              <a:prstGeom prst="rtTriangle">
                <a:avLst/>
              </a:prstGeom>
              <a:solidFill>
                <a:srgbClr val="000000">
                  <a:alpha val="30980"/>
                </a:srgbClr>
              </a:solidFill>
              <a:ln>
                <a:noFill/>
              </a:ln>
            </p:spPr>
            <p:txBody>
              <a:bodyPr lIns="91425" tIns="91425" rIns="91425" bIns="91425" anchor="ctr" anchorCtr="0">
                <a:noAutofit/>
              </a:bodyPr>
              <a:lstStyle/>
              <a:p>
                <a:pPr lvl="0">
                  <a:spcBef>
                    <a:spcPts val="0"/>
                  </a:spcBef>
                  <a:buNone/>
                </a:pPr>
                <a:endParaRPr/>
              </a:p>
            </p:txBody>
          </p:sp>
          <p:sp>
            <p:nvSpPr>
              <p:cNvPr id="169" name="Shape 169"/>
              <p:cNvSpPr/>
              <p:nvPr/>
            </p:nvSpPr>
            <p:spPr>
              <a:xfrm>
                <a:off x="5580450" y="538025"/>
                <a:ext cx="1152900" cy="1152900"/>
              </a:xfrm>
              <a:prstGeom prst="rtTriangle">
                <a:avLst/>
              </a:prstGeom>
              <a:solidFill>
                <a:srgbClr val="000000">
                  <a:alpha val="6270"/>
                </a:srgbClr>
              </a:solidFill>
              <a:ln>
                <a:noFill/>
              </a:ln>
            </p:spPr>
            <p:txBody>
              <a:bodyPr lIns="91425" tIns="91425" rIns="91425" bIns="91425" anchor="ctr" anchorCtr="0">
                <a:noAutofit/>
              </a:bodyPr>
              <a:lstStyle/>
              <a:p>
                <a:pPr lvl="0" rtl="0">
                  <a:spcBef>
                    <a:spcPts val="0"/>
                  </a:spcBef>
                  <a:buNone/>
                </a:pPr>
                <a:endParaRPr/>
              </a:p>
            </p:txBody>
          </p:sp>
          <p:sp>
            <p:nvSpPr>
              <p:cNvPr id="170" name="Shape 170"/>
              <p:cNvSpPr/>
              <p:nvPr/>
            </p:nvSpPr>
            <p:spPr>
              <a:xfrm>
                <a:off x="3274650" y="-614875"/>
                <a:ext cx="1152900" cy="1152900"/>
              </a:xfrm>
              <a:prstGeom prst="rtTriangle">
                <a:avLst/>
              </a:prstGeom>
              <a:solidFill>
                <a:srgbClr val="000000">
                  <a:alpha val="56540"/>
                </a:srgbClr>
              </a:solidFill>
              <a:ln>
                <a:noFill/>
              </a:ln>
            </p:spPr>
            <p:txBody>
              <a:bodyPr lIns="91425" tIns="91425" rIns="91425" bIns="91425" anchor="ctr" anchorCtr="0">
                <a:noAutofit/>
              </a:bodyPr>
              <a:lstStyle/>
              <a:p>
                <a:pPr lvl="0" rtl="0">
                  <a:spcBef>
                    <a:spcPts val="0"/>
                  </a:spcBef>
                  <a:buNone/>
                </a:pPr>
                <a:endParaRPr/>
              </a:p>
            </p:txBody>
          </p:sp>
          <p:sp>
            <p:nvSpPr>
              <p:cNvPr id="171" name="Shape 171"/>
              <p:cNvSpPr/>
              <p:nvPr/>
            </p:nvSpPr>
            <p:spPr>
              <a:xfrm>
                <a:off x="3274650" y="538025"/>
                <a:ext cx="1152900" cy="1152900"/>
              </a:xfrm>
              <a:prstGeom prst="rtTriangle">
                <a:avLst/>
              </a:prstGeom>
              <a:solidFill>
                <a:srgbClr val="FFFFFF">
                  <a:alpha val="4230"/>
                </a:srgbClr>
              </a:solidFill>
              <a:ln>
                <a:noFill/>
              </a:ln>
            </p:spPr>
            <p:txBody>
              <a:bodyPr lIns="91425" tIns="91425" rIns="91425" bIns="91425" anchor="ctr" anchorCtr="0">
                <a:noAutofit/>
              </a:bodyPr>
              <a:lstStyle/>
              <a:p>
                <a:pPr lvl="0" rtl="0">
                  <a:spcBef>
                    <a:spcPts val="0"/>
                  </a:spcBef>
                  <a:buNone/>
                </a:pPr>
                <a:endParaRPr/>
              </a:p>
            </p:txBody>
          </p:sp>
          <p:sp>
            <p:nvSpPr>
              <p:cNvPr id="172" name="Shape 172"/>
              <p:cNvSpPr/>
              <p:nvPr/>
            </p:nvSpPr>
            <p:spPr>
              <a:xfrm rot="10800000">
                <a:off x="3274650" y="538025"/>
                <a:ext cx="1152900" cy="1152900"/>
              </a:xfrm>
              <a:prstGeom prst="rtTriangle">
                <a:avLst/>
              </a:prstGeom>
              <a:solidFill>
                <a:srgbClr val="000000">
                  <a:alpha val="31150"/>
                </a:srgbClr>
              </a:solidFill>
              <a:ln>
                <a:noFill/>
              </a:ln>
            </p:spPr>
            <p:txBody>
              <a:bodyPr lIns="91425" tIns="91425" rIns="91425" bIns="91425" anchor="ctr" anchorCtr="0">
                <a:noAutofit/>
              </a:bodyPr>
              <a:lstStyle/>
              <a:p>
                <a:pPr lvl="0" rtl="0">
                  <a:spcBef>
                    <a:spcPts val="0"/>
                  </a:spcBef>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9.xml"/><Relationship Id="rId20" Type="http://schemas.openxmlformats.org/officeDocument/2006/relationships/slideLayout" Target="../slideLayouts/slideLayout40.xml"/><Relationship Id="rId21" Type="http://schemas.openxmlformats.org/officeDocument/2006/relationships/slideLayout" Target="../slideLayouts/slideLayout41.xml"/><Relationship Id="rId22" Type="http://schemas.openxmlformats.org/officeDocument/2006/relationships/slideLayout" Target="../slideLayouts/slideLayout42.xml"/><Relationship Id="rId23" Type="http://schemas.openxmlformats.org/officeDocument/2006/relationships/theme" Target="../theme/theme2.xml"/><Relationship Id="rId10" Type="http://schemas.openxmlformats.org/officeDocument/2006/relationships/slideLayout" Target="../slideLayouts/slideLayout30.xml"/><Relationship Id="rId11" Type="http://schemas.openxmlformats.org/officeDocument/2006/relationships/slideLayout" Target="../slideLayouts/slideLayout31.xml"/><Relationship Id="rId12" Type="http://schemas.openxmlformats.org/officeDocument/2006/relationships/slideLayout" Target="../slideLayouts/slideLayout32.xml"/><Relationship Id="rId13" Type="http://schemas.openxmlformats.org/officeDocument/2006/relationships/slideLayout" Target="../slideLayouts/slideLayout33.xml"/><Relationship Id="rId14" Type="http://schemas.openxmlformats.org/officeDocument/2006/relationships/slideLayout" Target="../slideLayouts/slideLayout34.xml"/><Relationship Id="rId15" Type="http://schemas.openxmlformats.org/officeDocument/2006/relationships/slideLayout" Target="../slideLayouts/slideLayout35.xml"/><Relationship Id="rId16" Type="http://schemas.openxmlformats.org/officeDocument/2006/relationships/slideLayout" Target="../slideLayouts/slideLayout36.xml"/><Relationship Id="rId17" Type="http://schemas.openxmlformats.org/officeDocument/2006/relationships/slideLayout" Target="../slideLayouts/slideLayout37.xml"/><Relationship Id="rId18" Type="http://schemas.openxmlformats.org/officeDocument/2006/relationships/slideLayout" Target="../slideLayouts/slideLayout38.xml"/><Relationship Id="rId19" Type="http://schemas.openxmlformats.org/officeDocument/2006/relationships/slideLayout" Target="../slideLayouts/slideLayout39.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1pPr>
            <a:lvl2pPr lvl="1">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2pPr>
            <a:lvl3pPr lvl="2">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3pPr>
            <a:lvl4pPr lvl="3">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4pPr>
            <a:lvl5pPr lvl="4">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5pPr>
            <a:lvl6pPr lvl="5">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6pPr>
            <a:lvl7pPr lvl="6">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7pPr>
            <a:lvl8pPr lvl="7">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8pPr>
            <a:lvl9pPr lvl="8">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9pPr>
          </a:lstStyle>
          <a:p>
            <a:endParaRPr dirty="0"/>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buChar char="￮"/>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9pPr>
          </a:lstStyle>
          <a:p>
            <a:endParaRPr dirty="0"/>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7" r:id="rId19"/>
    <p:sldLayoutId id="2147483669"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mn-lt"/>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1pPr>
            <a:lvl2pPr lvl="1">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2pPr>
            <a:lvl3pPr lvl="2">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3pPr>
            <a:lvl4pPr lvl="3">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4pPr>
            <a:lvl5pPr lvl="4">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5pPr>
            <a:lvl6pPr lvl="5">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6pPr>
            <a:lvl7pPr lvl="6">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7pPr>
            <a:lvl8pPr lvl="7">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8pPr>
            <a:lvl9pPr lvl="8">
              <a:spcBef>
                <a:spcPts val="0"/>
              </a:spcBef>
              <a:buClr>
                <a:schemeClr val="dk1"/>
              </a:buClr>
              <a:buSzPct val="100000"/>
              <a:buFont typeface="Roboto Condensed"/>
              <a:buNone/>
              <a:defRPr sz="2800">
                <a:solidFill>
                  <a:schemeClr val="dk1"/>
                </a:solidFill>
                <a:latin typeface="Roboto Condensed"/>
                <a:ea typeface="Roboto Condensed"/>
                <a:cs typeface="Roboto Condensed"/>
                <a:sym typeface="Roboto Condensed"/>
              </a:defRPr>
            </a:lvl9pPr>
          </a:lstStyle>
          <a:p>
            <a:endParaRPr dirty="0"/>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Roboto"/>
              <a:buChar char="￮"/>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buChar char="￮"/>
              <a:defRPr>
                <a:solidFill>
                  <a:schemeClr val="dk2"/>
                </a:solidFill>
                <a:latin typeface="Roboto"/>
                <a:ea typeface="Roboto"/>
                <a:cs typeface="Roboto"/>
                <a:sym typeface="Roboto"/>
              </a:defRPr>
            </a:lvl9pPr>
          </a:lstStyle>
          <a:p>
            <a:endParaRPr dirty="0"/>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568242924"/>
      </p:ext>
    </p:extLst>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90" r:id="rId19"/>
    <p:sldLayoutId id="2147483691" r:id="rId20"/>
    <p:sldLayoutId id="2147483692" r:id="rId21"/>
    <p:sldLayoutId id="2147483693" r:id="rId2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mn-lt"/>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275010" y="240034"/>
            <a:ext cx="4416594" cy="1754326"/>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Google Form </a:t>
            </a:r>
          </a:p>
          <a:p>
            <a:pPr algn="ctr"/>
            <a:r>
              <a:rPr lang="en-US" sz="5400" b="0" cap="none" spc="0" dirty="0" smtClean="0">
                <a:ln w="0"/>
                <a:solidFill>
                  <a:schemeClr val="accent1"/>
                </a:solidFill>
                <a:effectLst>
                  <a:outerShdw blurRad="38100" dist="25400" dir="5400000" algn="ctr" rotWithShape="0">
                    <a:srgbClr val="6E747A">
                      <a:alpha val="43000"/>
                    </a:srgbClr>
                  </a:outerShdw>
                </a:effectLst>
              </a:rPr>
              <a:t>Example</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512478" cy="51435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8117" y="2664861"/>
            <a:ext cx="3148224" cy="2478639"/>
          </a:xfrm>
          <a:prstGeom prst="rect">
            <a:avLst/>
          </a:prstGeom>
        </p:spPr>
      </p:pic>
    </p:spTree>
    <p:extLst>
      <p:ext uri="{BB962C8B-B14F-4D97-AF65-F5344CB8AC3E}">
        <p14:creationId xmlns:p14="http://schemas.microsoft.com/office/powerpoint/2010/main" val="1380612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1700" y="183767"/>
            <a:ext cx="8520600" cy="1912069"/>
          </a:xfrm>
        </p:spPr>
        <p:txBody>
          <a:bodyPr/>
          <a:lstStyle/>
          <a:p>
            <a:r>
              <a:rPr lang="en-US" sz="3200" dirty="0" smtClean="0">
                <a:solidFill>
                  <a:srgbClr val="002060"/>
                </a:solidFill>
              </a:rPr>
              <a:t>Collaborate!!! </a:t>
            </a:r>
            <a:br>
              <a:rPr lang="en-US" sz="3200" dirty="0" smtClean="0">
                <a:solidFill>
                  <a:srgbClr val="002060"/>
                </a:solidFill>
              </a:rPr>
            </a:br>
            <a:r>
              <a:rPr lang="en-US" sz="3200" dirty="0" smtClean="0">
                <a:solidFill>
                  <a:srgbClr val="002060"/>
                </a:solidFill>
              </a:rPr>
              <a:t/>
            </a:r>
            <a:br>
              <a:rPr lang="en-US" sz="3200" dirty="0" smtClean="0">
                <a:solidFill>
                  <a:srgbClr val="002060"/>
                </a:solidFill>
              </a:rPr>
            </a:br>
            <a:r>
              <a:rPr lang="en-US" dirty="0" smtClean="0">
                <a:solidFill>
                  <a:srgbClr val="00B0F0"/>
                </a:solidFill>
              </a:rPr>
              <a:t>What movement and activities/games </a:t>
            </a:r>
            <a:r>
              <a:rPr lang="en-US" dirty="0">
                <a:solidFill>
                  <a:srgbClr val="00B0F0"/>
                </a:solidFill>
              </a:rPr>
              <a:t>do you use in your classroom to </a:t>
            </a:r>
            <a:r>
              <a:rPr lang="en-US" dirty="0" smtClean="0">
                <a:solidFill>
                  <a:srgbClr val="00B0F0"/>
                </a:solidFill>
              </a:rPr>
              <a:t>actively engage </a:t>
            </a:r>
            <a:r>
              <a:rPr lang="en-US" dirty="0">
                <a:solidFill>
                  <a:srgbClr val="00B0F0"/>
                </a:solidFill>
              </a:rPr>
              <a:t>students? </a:t>
            </a:r>
          </a:p>
        </p:txBody>
      </p:sp>
      <p:sp>
        <p:nvSpPr>
          <p:cNvPr id="5" name="Text Placeholder 4"/>
          <p:cNvSpPr>
            <a:spLocks noGrp="1"/>
          </p:cNvSpPr>
          <p:nvPr>
            <p:ph type="body" idx="1"/>
          </p:nvPr>
        </p:nvSpPr>
        <p:spPr>
          <a:xfrm>
            <a:off x="311700" y="2464321"/>
            <a:ext cx="6829764" cy="895765"/>
          </a:xfrm>
        </p:spPr>
        <p:txBody>
          <a:bodyPr/>
          <a:lstStyle/>
          <a:p>
            <a:pPr marL="285750" indent="-285750"/>
            <a:r>
              <a:rPr lang="en-US" sz="2400" dirty="0" smtClean="0"/>
              <a:t> Follow the link below to the Google Forms and begin adding your ideas. </a:t>
            </a:r>
          </a:p>
        </p:txBody>
      </p:sp>
      <p:sp>
        <p:nvSpPr>
          <p:cNvPr id="6" name="TextBox 5"/>
          <p:cNvSpPr txBox="1"/>
          <p:nvPr/>
        </p:nvSpPr>
        <p:spPr>
          <a:xfrm>
            <a:off x="2996419" y="3728571"/>
            <a:ext cx="3151162" cy="461665"/>
          </a:xfrm>
          <a:prstGeom prst="rect">
            <a:avLst/>
          </a:prstGeom>
          <a:noFill/>
        </p:spPr>
        <p:txBody>
          <a:bodyPr wrap="square" rtlCol="0">
            <a:spAutoFit/>
          </a:bodyPr>
          <a:lstStyle/>
          <a:p>
            <a:r>
              <a:rPr lang="en-US" sz="2400" smtClean="0">
                <a:solidFill>
                  <a:srgbClr val="00B0F0"/>
                </a:solidFill>
              </a:rPr>
              <a:t>Shortened </a:t>
            </a:r>
            <a:r>
              <a:rPr lang="en-US" sz="2400" dirty="0" smtClean="0">
                <a:solidFill>
                  <a:srgbClr val="00B0F0"/>
                </a:solidFill>
              </a:rPr>
              <a:t>Link Here</a:t>
            </a:r>
            <a:endParaRPr lang="en-US" sz="2400" dirty="0">
              <a:solidFill>
                <a:srgbClr val="00B0F0"/>
              </a:solidFill>
            </a:endParaRPr>
          </a:p>
        </p:txBody>
      </p:sp>
    </p:spTree>
    <p:extLst>
      <p:ext uri="{BB962C8B-B14F-4D97-AF65-F5344CB8AC3E}">
        <p14:creationId xmlns:p14="http://schemas.microsoft.com/office/powerpoint/2010/main" val="228347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332" y="0"/>
            <a:ext cx="4408714" cy="5143500"/>
          </a:xfrm>
          <a:prstGeom prst="rect">
            <a:avLst/>
          </a:prstGeom>
        </p:spPr>
      </p:pic>
      <p:sp>
        <p:nvSpPr>
          <p:cNvPr id="2" name="TextBox 1"/>
          <p:cNvSpPr txBox="1"/>
          <p:nvPr/>
        </p:nvSpPr>
        <p:spPr>
          <a:xfrm>
            <a:off x="5289452" y="1048256"/>
            <a:ext cx="3432517" cy="2677656"/>
          </a:xfrm>
          <a:prstGeom prst="rect">
            <a:avLst/>
          </a:prstGeom>
          <a:noFill/>
        </p:spPr>
        <p:txBody>
          <a:bodyPr wrap="square" rtlCol="0">
            <a:spAutoFit/>
          </a:bodyPr>
          <a:lstStyle/>
          <a:p>
            <a:pPr algn="ctr"/>
            <a:r>
              <a:rPr lang="en-US" sz="2800" b="1" dirty="0" smtClean="0">
                <a:solidFill>
                  <a:schemeClr val="tx1"/>
                </a:solidFill>
                <a:latin typeface="+mj-lt"/>
              </a:rPr>
              <a:t>Reflect</a:t>
            </a:r>
            <a:r>
              <a:rPr lang="mr-IN" sz="2800" b="1" dirty="0" smtClean="0">
                <a:solidFill>
                  <a:schemeClr val="tx1"/>
                </a:solidFill>
                <a:latin typeface="+mj-lt"/>
              </a:rPr>
              <a:t>…</a:t>
            </a:r>
            <a:endParaRPr lang="en-US" sz="2800" b="1" dirty="0">
              <a:solidFill>
                <a:schemeClr val="tx1"/>
              </a:solidFill>
              <a:latin typeface="+mj-lt"/>
            </a:endParaRPr>
          </a:p>
          <a:p>
            <a:pPr algn="ctr"/>
            <a:endParaRPr lang="en-US" sz="2000" dirty="0" smtClean="0">
              <a:latin typeface="+mj-lt"/>
            </a:endParaRPr>
          </a:p>
          <a:p>
            <a:pPr algn="ctr"/>
            <a:r>
              <a:rPr lang="en-US" sz="2400" dirty="0" smtClean="0">
                <a:latin typeface="+mj-lt"/>
              </a:rPr>
              <a:t>How might this topic and activities explored today impact your teaching, </a:t>
            </a:r>
            <a:r>
              <a:rPr lang="en-US" sz="2400" dirty="0">
                <a:latin typeface="+mj-lt"/>
              </a:rPr>
              <a:t>student </a:t>
            </a:r>
            <a:r>
              <a:rPr lang="en-US" sz="2400" dirty="0" smtClean="0">
                <a:latin typeface="+mj-lt"/>
              </a:rPr>
              <a:t>engagement, </a:t>
            </a:r>
            <a:r>
              <a:rPr lang="en-US" sz="2400" dirty="0">
                <a:latin typeface="+mj-lt"/>
              </a:rPr>
              <a:t>and overall </a:t>
            </a:r>
            <a:r>
              <a:rPr lang="en-US" sz="2400" dirty="0" smtClean="0">
                <a:latin typeface="+mj-lt"/>
              </a:rPr>
              <a:t>class climate?</a:t>
            </a:r>
            <a:endParaRPr lang="en-US" sz="2400" dirty="0">
              <a:latin typeface="+mj-lt"/>
            </a:endParaRPr>
          </a:p>
        </p:txBody>
      </p:sp>
    </p:spTree>
    <p:extLst>
      <p:ext uri="{BB962C8B-B14F-4D97-AF65-F5344CB8AC3E}">
        <p14:creationId xmlns:p14="http://schemas.microsoft.com/office/powerpoint/2010/main" val="1558180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3-2-1 Follow Up</a:t>
            </a:r>
            <a:endParaRPr lang="en-US" dirty="0">
              <a:solidFill>
                <a:srgbClr val="002060"/>
              </a:solidFill>
            </a:endParaRPr>
          </a:p>
        </p:txBody>
      </p:sp>
      <p:sp>
        <p:nvSpPr>
          <p:cNvPr id="3" name="Text Placeholder 2"/>
          <p:cNvSpPr>
            <a:spLocks noGrp="1"/>
          </p:cNvSpPr>
          <p:nvPr>
            <p:ph type="body" idx="1"/>
          </p:nvPr>
        </p:nvSpPr>
        <p:spPr/>
        <p:txBody>
          <a:bodyPr/>
          <a:lstStyle/>
          <a:p>
            <a:pPr>
              <a:buNone/>
            </a:pPr>
            <a:r>
              <a:rPr lang="en-US" dirty="0" smtClean="0"/>
              <a:t>Please reflect and write out the following on a scratch sheet of paper. Be prepared to share out your thoughts.</a:t>
            </a:r>
          </a:p>
          <a:p>
            <a:pPr marL="285750" indent="-285750"/>
            <a:r>
              <a:rPr lang="en-US" dirty="0" smtClean="0"/>
              <a:t>3 things that you are willing to try. </a:t>
            </a:r>
          </a:p>
          <a:p>
            <a:pPr marL="285750" indent="-285750"/>
            <a:r>
              <a:rPr lang="en-US" dirty="0" smtClean="0"/>
              <a:t>2 people who might be a resource or collaboration team for you. These might be the people you run new ideas by and get feedback from.</a:t>
            </a:r>
          </a:p>
          <a:p>
            <a:pPr marL="285750" indent="-285750"/>
            <a:r>
              <a:rPr lang="en-US" dirty="0" smtClean="0"/>
              <a:t>1 fear or struggle you might have with implementing movement, games, or activities with your students. </a:t>
            </a:r>
            <a:endParaRPr lang="en-US" dirty="0"/>
          </a:p>
        </p:txBody>
      </p:sp>
    </p:spTree>
    <p:extLst>
      <p:ext uri="{BB962C8B-B14F-4D97-AF65-F5344CB8AC3E}">
        <p14:creationId xmlns:p14="http://schemas.microsoft.com/office/powerpoint/2010/main" val="1281810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Shape 436"/>
          <p:cNvSpPr txBox="1">
            <a:spLocks noGrp="1"/>
          </p:cNvSpPr>
          <p:nvPr>
            <p:ph type="ctrTitle"/>
          </p:nvPr>
        </p:nvSpPr>
        <p:spPr>
          <a:prstGeom prst="rect">
            <a:avLst/>
          </a:prstGeom>
        </p:spPr>
        <p:txBody>
          <a:bodyPr lIns="91425" tIns="91425" rIns="91425" bIns="91425" anchor="b" anchorCtr="0">
            <a:noAutofit/>
          </a:bodyPr>
          <a:lstStyle/>
          <a:p>
            <a:pPr lvl="0">
              <a:spcBef>
                <a:spcPts val="0"/>
              </a:spcBef>
              <a:buNone/>
            </a:pPr>
            <a:r>
              <a:rPr lang="en-US" dirty="0" smtClean="0"/>
              <a:t>ACTIVATE!</a:t>
            </a:r>
            <a:endParaRPr dirty="0"/>
          </a:p>
        </p:txBody>
      </p:sp>
      <p:sp>
        <p:nvSpPr>
          <p:cNvPr id="437" name="Shape 437"/>
          <p:cNvSpPr txBox="1">
            <a:spLocks noGrp="1"/>
          </p:cNvSpPr>
          <p:nvPr>
            <p:ph type="subTitle" idx="1"/>
          </p:nvPr>
        </p:nvSpPr>
        <p:spPr>
          <a:prstGeom prst="rect">
            <a:avLst/>
          </a:prstGeom>
        </p:spPr>
        <p:txBody>
          <a:bodyPr lIns="91425" tIns="91425" rIns="91425" bIns="91425" anchor="t" anchorCtr="0">
            <a:noAutofit/>
          </a:bodyPr>
          <a:lstStyle/>
          <a:p>
            <a:pPr lvl="0">
              <a:spcBef>
                <a:spcPts val="0"/>
              </a:spcBef>
              <a:buNone/>
            </a:pPr>
            <a:r>
              <a:rPr lang="en-US" sz="3200" dirty="0" smtClean="0"/>
              <a:t>Through Movement, Games, and Activities</a:t>
            </a:r>
            <a:endParaRPr sz="3200"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2060"/>
                </a:solidFill>
              </a:rPr>
              <a:t>Four Corners	</a:t>
            </a:r>
            <a:endParaRPr lang="en-US" sz="3200" dirty="0">
              <a:solidFill>
                <a:srgbClr val="002060"/>
              </a:solidFill>
            </a:endParaRPr>
          </a:p>
        </p:txBody>
      </p:sp>
      <p:sp>
        <p:nvSpPr>
          <p:cNvPr id="3" name="Text Placeholder 2"/>
          <p:cNvSpPr>
            <a:spLocks noGrp="1"/>
          </p:cNvSpPr>
          <p:nvPr>
            <p:ph type="body" idx="1"/>
          </p:nvPr>
        </p:nvSpPr>
        <p:spPr/>
        <p:txBody>
          <a:bodyPr/>
          <a:lstStyle/>
          <a:p>
            <a:pPr>
              <a:buNone/>
            </a:pPr>
            <a:r>
              <a:rPr lang="en-US" sz="2000" dirty="0" smtClean="0"/>
              <a:t>Which of these is a possible outcome of active student engagement?</a:t>
            </a:r>
            <a:endParaRPr lang="en-US" sz="2000" dirty="0"/>
          </a:p>
          <a:p>
            <a:pPr marL="342900" indent="-342900">
              <a:buFont typeface="+mj-lt"/>
              <a:buAutoNum type="arabicPeriod"/>
            </a:pPr>
            <a:r>
              <a:rPr lang="en-US" sz="2000" dirty="0" smtClean="0"/>
              <a:t>Increased Student Attendance</a:t>
            </a:r>
          </a:p>
          <a:p>
            <a:pPr marL="342900" indent="-342900">
              <a:buFont typeface="+mj-lt"/>
              <a:buAutoNum type="arabicPeriod"/>
            </a:pPr>
            <a:r>
              <a:rPr lang="en-US" sz="2000" dirty="0" smtClean="0"/>
              <a:t>Increased Student Performance and Learning</a:t>
            </a:r>
          </a:p>
          <a:p>
            <a:pPr marL="342900" indent="-342900">
              <a:buFont typeface="+mj-lt"/>
              <a:buAutoNum type="arabicPeriod"/>
            </a:pPr>
            <a:r>
              <a:rPr lang="en-US" sz="2000" dirty="0" smtClean="0"/>
              <a:t>Increased Positive Behavior and Participation</a:t>
            </a:r>
          </a:p>
          <a:p>
            <a:pPr marL="342900" indent="-342900">
              <a:buFont typeface="+mj-lt"/>
              <a:buAutoNum type="arabicPeriod"/>
            </a:pPr>
            <a:r>
              <a:rPr lang="en-US" sz="2000" dirty="0" smtClean="0"/>
              <a:t>Other Outcomes</a:t>
            </a:r>
            <a:endParaRPr lang="en-US" sz="2000" dirty="0"/>
          </a:p>
        </p:txBody>
      </p:sp>
    </p:spTree>
    <p:extLst>
      <p:ext uri="{BB962C8B-B14F-4D97-AF65-F5344CB8AC3E}">
        <p14:creationId xmlns:p14="http://schemas.microsoft.com/office/powerpoint/2010/main" val="997781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2060"/>
                </a:solidFill>
              </a:rPr>
              <a:t>Instructional Strategy Note Sheet</a:t>
            </a:r>
            <a:endParaRPr lang="en-US" sz="3200" dirty="0">
              <a:solidFill>
                <a:srgbClr val="00206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62386"/>
            <a:ext cx="9144000" cy="2628519"/>
          </a:xfrm>
          <a:prstGeom prst="rect">
            <a:avLst/>
          </a:prstGeom>
        </p:spPr>
      </p:pic>
    </p:spTree>
    <p:extLst>
      <p:ext uri="{BB962C8B-B14F-4D97-AF65-F5344CB8AC3E}">
        <p14:creationId xmlns:p14="http://schemas.microsoft.com/office/powerpoint/2010/main" val="67074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2060"/>
                </a:solidFill>
              </a:rPr>
              <a:t>Today we will . . . </a:t>
            </a:r>
            <a:endParaRPr lang="en-US" sz="3200" dirty="0">
              <a:solidFill>
                <a:srgbClr val="002060"/>
              </a:solidFill>
            </a:endParaRPr>
          </a:p>
        </p:txBody>
      </p:sp>
      <p:sp>
        <p:nvSpPr>
          <p:cNvPr id="3" name="Text Placeholder 2"/>
          <p:cNvSpPr>
            <a:spLocks noGrp="1"/>
          </p:cNvSpPr>
          <p:nvPr>
            <p:ph type="body" idx="1"/>
          </p:nvPr>
        </p:nvSpPr>
        <p:spPr/>
        <p:txBody>
          <a:bodyPr/>
          <a:lstStyle/>
          <a:p>
            <a:pPr marL="342900" indent="-342900"/>
            <a:r>
              <a:rPr lang="en-US" sz="2400" dirty="0" smtClean="0"/>
              <a:t>Participate in a lesson incorporating movement and academic games/activities. </a:t>
            </a:r>
          </a:p>
          <a:p>
            <a:pPr marL="342900" indent="-342900"/>
            <a:r>
              <a:rPr lang="en-US" sz="2400" dirty="0" smtClean="0"/>
              <a:t>Identify the benefits of actively engaging students.</a:t>
            </a:r>
          </a:p>
          <a:p>
            <a:pPr marL="342900" indent="-342900"/>
            <a:r>
              <a:rPr lang="en-US" sz="2400" dirty="0" smtClean="0"/>
              <a:t>Create a resource to link specific tools to Marzano’s Design </a:t>
            </a:r>
            <a:r>
              <a:rPr lang="en-US" sz="2400" dirty="0"/>
              <a:t>Question 5 of the TLE.  </a:t>
            </a: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45025"/>
            <a:ext cx="4672994" cy="572700"/>
          </a:xfrm>
        </p:spPr>
        <p:txBody>
          <a:bodyPr/>
          <a:lstStyle/>
          <a:p>
            <a:r>
              <a:rPr lang="en-US" sz="3200" dirty="0" smtClean="0">
                <a:solidFill>
                  <a:srgbClr val="002060"/>
                </a:solidFill>
              </a:rPr>
              <a:t>ABC Graffiti</a:t>
            </a:r>
            <a:endParaRPr lang="en-US" sz="3200" dirty="0">
              <a:solidFill>
                <a:srgbClr val="002060"/>
              </a:solidFill>
            </a:endParaRPr>
          </a:p>
        </p:txBody>
      </p:sp>
      <p:sp>
        <p:nvSpPr>
          <p:cNvPr id="3" name="Text Placeholder 2"/>
          <p:cNvSpPr>
            <a:spLocks noGrp="1"/>
          </p:cNvSpPr>
          <p:nvPr>
            <p:ph type="body" idx="1"/>
          </p:nvPr>
        </p:nvSpPr>
        <p:spPr>
          <a:xfrm>
            <a:off x="136316" y="1197542"/>
            <a:ext cx="4948123" cy="2997868"/>
          </a:xfrm>
        </p:spPr>
        <p:txBody>
          <a:bodyPr/>
          <a:lstStyle/>
          <a:p>
            <a:pPr>
              <a:buNone/>
            </a:pPr>
            <a:r>
              <a:rPr lang="en-US" sz="2000" dirty="0" smtClean="0"/>
              <a:t>Work in small groups to brainstorm words that connect to the following question. </a:t>
            </a:r>
          </a:p>
          <a:p>
            <a:pPr>
              <a:buNone/>
            </a:pPr>
            <a:endParaRPr lang="en-US" dirty="0"/>
          </a:p>
          <a:p>
            <a:pPr>
              <a:buNone/>
            </a:pPr>
            <a:endParaRPr lang="en-US" sz="2000" dirty="0" smtClean="0"/>
          </a:p>
          <a:p>
            <a:pPr>
              <a:buNone/>
            </a:pPr>
            <a:r>
              <a:rPr lang="en-US" sz="2000" dirty="0" smtClean="0"/>
              <a:t>Be prepared to move after time is called. You will only need the marker provided.</a:t>
            </a:r>
            <a:endParaRPr lang="en-US" sz="2000" dirty="0"/>
          </a:p>
        </p:txBody>
      </p:sp>
      <p:sp>
        <p:nvSpPr>
          <p:cNvPr id="5" name="Cloud 4"/>
          <p:cNvSpPr/>
          <p:nvPr/>
        </p:nvSpPr>
        <p:spPr>
          <a:xfrm rot="1374647">
            <a:off x="5083501" y="247868"/>
            <a:ext cx="3726878" cy="2772332"/>
          </a:xfrm>
          <a:prstGeom prst="cloud">
            <a:avLst/>
          </a:prstGeom>
          <a:solidFill>
            <a:srgbClr val="00206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4" name="Rectangle 3"/>
          <p:cNvSpPr/>
          <p:nvPr/>
        </p:nvSpPr>
        <p:spPr>
          <a:xfrm rot="858199">
            <a:off x="5378431" y="716408"/>
            <a:ext cx="3280706" cy="1815882"/>
          </a:xfrm>
          <a:prstGeom prst="rect">
            <a:avLst/>
          </a:prstGeom>
          <a:noFill/>
        </p:spPr>
        <p:txBody>
          <a:bodyPr wrap="square" lIns="91440" tIns="45720" rIns="91440" bIns="45720">
            <a:spAutoFit/>
          </a:bodyPr>
          <a:lstStyle/>
          <a:p>
            <a:pPr algn="ctr"/>
            <a:r>
              <a:rPr lang="en-US" sz="2800" b="0" cap="none" spc="0" dirty="0" smtClean="0">
                <a:ln w="0"/>
                <a:solidFill>
                  <a:schemeClr val="bg1">
                    <a:lumMod val="95000"/>
                  </a:schemeClr>
                </a:solidFill>
                <a:effectLst>
                  <a:outerShdw blurRad="38100" dist="25400" dir="5400000" algn="ctr" rotWithShape="0">
                    <a:srgbClr val="6E747A">
                      <a:alpha val="43000"/>
                    </a:srgbClr>
                  </a:outerShdw>
                </a:effectLst>
              </a:rPr>
              <a:t>What does active engagement </a:t>
            </a:r>
            <a:r>
              <a:rPr lang="en-US" sz="2800" b="0" cap="none" spc="0" smtClean="0">
                <a:ln w="0"/>
                <a:solidFill>
                  <a:schemeClr val="bg1">
                    <a:lumMod val="95000"/>
                  </a:schemeClr>
                </a:solidFill>
                <a:effectLst>
                  <a:outerShdw blurRad="38100" dist="25400" dir="5400000" algn="ctr" rotWithShape="0">
                    <a:srgbClr val="6E747A">
                      <a:alpha val="43000"/>
                    </a:srgbClr>
                  </a:outerShdw>
                </a:effectLst>
              </a:rPr>
              <a:t>look like </a:t>
            </a:r>
            <a:r>
              <a:rPr lang="en-US" sz="2800" b="0" cap="none" spc="0" dirty="0" smtClean="0">
                <a:ln w="0"/>
                <a:solidFill>
                  <a:schemeClr val="bg1">
                    <a:lumMod val="95000"/>
                  </a:schemeClr>
                </a:solidFill>
                <a:effectLst>
                  <a:outerShdw blurRad="38100" dist="25400" dir="5400000" algn="ctr" rotWithShape="0">
                    <a:srgbClr val="6E747A">
                      <a:alpha val="43000"/>
                    </a:srgbClr>
                  </a:outerShdw>
                </a:effectLst>
              </a:rPr>
              <a:t>in </a:t>
            </a:r>
            <a:r>
              <a:rPr lang="en-US" sz="2800" b="0" cap="none" spc="0" smtClean="0">
                <a:ln w="0"/>
                <a:solidFill>
                  <a:schemeClr val="bg1">
                    <a:lumMod val="95000"/>
                  </a:schemeClr>
                </a:solidFill>
                <a:effectLst>
                  <a:outerShdw blurRad="38100" dist="25400" dir="5400000" algn="ctr" rotWithShape="0">
                    <a:srgbClr val="6E747A">
                      <a:alpha val="43000"/>
                    </a:srgbClr>
                  </a:outerShdw>
                </a:effectLst>
              </a:rPr>
              <a:t>the classroom</a:t>
            </a:r>
            <a:r>
              <a:rPr lang="en-US" sz="2800" b="0" cap="none" spc="0" dirty="0" smtClean="0">
                <a:ln w="0"/>
                <a:solidFill>
                  <a:schemeClr val="bg1">
                    <a:lumMod val="95000"/>
                  </a:schemeClr>
                </a:solidFill>
                <a:effectLst>
                  <a:outerShdw blurRad="38100" dist="25400" dir="5400000" algn="ctr" rotWithShape="0">
                    <a:srgbClr val="6E747A">
                      <a:alpha val="43000"/>
                    </a:srgbClr>
                  </a:outerShdw>
                </a:effectLst>
              </a:rPr>
              <a:t>?</a:t>
            </a:r>
            <a:endParaRPr lang="en-US" sz="2800" b="0" cap="none" spc="0" dirty="0">
              <a:ln w="0"/>
              <a:solidFill>
                <a:schemeClr val="bg1">
                  <a:lumMod val="95000"/>
                </a:schemeClr>
              </a:solidFill>
              <a:effectLst>
                <a:outerShdw blurRad="38100" dist="25400" dir="5400000" algn="ctr" rotWithShape="0">
                  <a:srgbClr val="6E747A">
                    <a:alpha val="43000"/>
                  </a:srgbClr>
                </a:outerShdw>
              </a:effectLst>
            </a:endParaRPr>
          </a:p>
        </p:txBody>
      </p:sp>
      <p:graphicFrame>
        <p:nvGraphicFramePr>
          <p:cNvPr id="9" name="Diagram 8"/>
          <p:cNvGraphicFramePr/>
          <p:nvPr>
            <p:extLst>
              <p:ext uri="{D42A27DB-BD31-4B8C-83A1-F6EECF244321}">
                <p14:modId xmlns:p14="http://schemas.microsoft.com/office/powerpoint/2010/main" val="1513101227"/>
              </p:ext>
            </p:extLst>
          </p:nvPr>
        </p:nvGraphicFramePr>
        <p:xfrm>
          <a:off x="134811" y="2299062"/>
          <a:ext cx="4949628" cy="1239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619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4" grpId="0"/>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hevron 22"/>
          <p:cNvSpPr/>
          <p:nvPr/>
        </p:nvSpPr>
        <p:spPr>
          <a:xfrm>
            <a:off x="589280" y="1017725"/>
            <a:ext cx="2529840" cy="83312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Chevron 23"/>
          <p:cNvSpPr/>
          <p:nvPr/>
        </p:nvSpPr>
        <p:spPr>
          <a:xfrm>
            <a:off x="3307080" y="1017725"/>
            <a:ext cx="2529840" cy="83312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Chevron 24"/>
          <p:cNvSpPr/>
          <p:nvPr/>
        </p:nvSpPr>
        <p:spPr>
          <a:xfrm>
            <a:off x="6024880" y="1017725"/>
            <a:ext cx="2529840" cy="833120"/>
          </a:xfrm>
          <a:prstGeom prst="chevron">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itle 27"/>
          <p:cNvSpPr>
            <a:spLocks noGrp="1"/>
          </p:cNvSpPr>
          <p:nvPr>
            <p:ph type="title"/>
          </p:nvPr>
        </p:nvSpPr>
        <p:spPr>
          <a:xfrm>
            <a:off x="0" y="357809"/>
            <a:ext cx="9037983" cy="659916"/>
          </a:xfrm>
        </p:spPr>
        <p:txBody>
          <a:bodyPr/>
          <a:lstStyle/>
          <a:p>
            <a:pPr algn="ctr"/>
            <a:r>
              <a:rPr lang="en-US" sz="2600" dirty="0" smtClean="0">
                <a:solidFill>
                  <a:srgbClr val="002060"/>
                </a:solidFill>
              </a:rPr>
              <a:t>What does active engagement look like in the classroom?</a:t>
            </a:r>
            <a:endParaRPr lang="en-US" sz="2600" dirty="0">
              <a:solidFill>
                <a:srgbClr val="002060"/>
              </a:solidFill>
            </a:endParaRPr>
          </a:p>
        </p:txBody>
      </p:sp>
      <p:sp>
        <p:nvSpPr>
          <p:cNvPr id="30" name="TextBox 29"/>
          <p:cNvSpPr txBox="1"/>
          <p:nvPr/>
        </p:nvSpPr>
        <p:spPr>
          <a:xfrm>
            <a:off x="1117600" y="1188063"/>
            <a:ext cx="1473200" cy="492443"/>
          </a:xfrm>
          <a:prstGeom prst="rect">
            <a:avLst/>
          </a:prstGeom>
          <a:noFill/>
        </p:spPr>
        <p:txBody>
          <a:bodyPr wrap="square" rtlCol="0">
            <a:spAutoFit/>
          </a:bodyPr>
          <a:lstStyle/>
          <a:p>
            <a:r>
              <a:rPr lang="en-US" sz="2600" dirty="0" smtClean="0">
                <a:solidFill>
                  <a:schemeClr val="bg1"/>
                </a:solidFill>
              </a:rPr>
              <a:t>Round 1</a:t>
            </a:r>
            <a:endParaRPr lang="en-US" sz="2600" dirty="0">
              <a:solidFill>
                <a:schemeClr val="bg1"/>
              </a:solidFill>
            </a:endParaRPr>
          </a:p>
        </p:txBody>
      </p:sp>
      <p:sp>
        <p:nvSpPr>
          <p:cNvPr id="31" name="TextBox 30"/>
          <p:cNvSpPr txBox="1"/>
          <p:nvPr/>
        </p:nvSpPr>
        <p:spPr>
          <a:xfrm>
            <a:off x="3835400" y="1188062"/>
            <a:ext cx="1473200" cy="492443"/>
          </a:xfrm>
          <a:prstGeom prst="rect">
            <a:avLst/>
          </a:prstGeom>
          <a:noFill/>
        </p:spPr>
        <p:txBody>
          <a:bodyPr wrap="square" rtlCol="0">
            <a:spAutoFit/>
          </a:bodyPr>
          <a:lstStyle/>
          <a:p>
            <a:r>
              <a:rPr lang="en-US" sz="2600" dirty="0" smtClean="0">
                <a:solidFill>
                  <a:schemeClr val="bg1"/>
                </a:solidFill>
              </a:rPr>
              <a:t>Round 2</a:t>
            </a:r>
            <a:endParaRPr lang="en-US" sz="2600" dirty="0">
              <a:solidFill>
                <a:schemeClr val="bg1"/>
              </a:solidFill>
            </a:endParaRPr>
          </a:p>
        </p:txBody>
      </p:sp>
      <p:sp>
        <p:nvSpPr>
          <p:cNvPr id="32" name="TextBox 31"/>
          <p:cNvSpPr txBox="1"/>
          <p:nvPr/>
        </p:nvSpPr>
        <p:spPr>
          <a:xfrm>
            <a:off x="6553200" y="1188062"/>
            <a:ext cx="1473200" cy="492443"/>
          </a:xfrm>
          <a:prstGeom prst="rect">
            <a:avLst/>
          </a:prstGeom>
          <a:noFill/>
        </p:spPr>
        <p:txBody>
          <a:bodyPr wrap="square" rtlCol="0">
            <a:spAutoFit/>
          </a:bodyPr>
          <a:lstStyle/>
          <a:p>
            <a:r>
              <a:rPr lang="en-US" sz="2600" dirty="0" smtClean="0">
                <a:solidFill>
                  <a:schemeClr val="bg1"/>
                </a:solidFill>
              </a:rPr>
              <a:t>Round 3</a:t>
            </a:r>
            <a:endParaRPr lang="en-US" sz="2600" dirty="0">
              <a:solidFill>
                <a:schemeClr val="bg1"/>
              </a:solidFill>
            </a:endParaRPr>
          </a:p>
        </p:txBody>
      </p:sp>
      <p:sp>
        <p:nvSpPr>
          <p:cNvPr id="33" name="TextBox 32"/>
          <p:cNvSpPr txBox="1"/>
          <p:nvPr/>
        </p:nvSpPr>
        <p:spPr>
          <a:xfrm>
            <a:off x="589280" y="1850845"/>
            <a:ext cx="2444496" cy="1323439"/>
          </a:xfrm>
          <a:prstGeom prst="rect">
            <a:avLst/>
          </a:prstGeom>
          <a:noFill/>
        </p:spPr>
        <p:txBody>
          <a:bodyPr wrap="square" rtlCol="0">
            <a:spAutoFit/>
          </a:bodyPr>
          <a:lstStyle/>
          <a:p>
            <a:r>
              <a:rPr lang="en-US" sz="1600" dirty="0" smtClean="0"/>
              <a:t>In your small group, generate words or phrases related to the topic for each letter of the alphabet.</a:t>
            </a:r>
          </a:p>
        </p:txBody>
      </p:sp>
      <p:sp>
        <p:nvSpPr>
          <p:cNvPr id="34" name="TextBox 33"/>
          <p:cNvSpPr txBox="1"/>
          <p:nvPr/>
        </p:nvSpPr>
        <p:spPr>
          <a:xfrm>
            <a:off x="3307079" y="1850845"/>
            <a:ext cx="2444497" cy="1785104"/>
          </a:xfrm>
          <a:prstGeom prst="rect">
            <a:avLst/>
          </a:prstGeom>
          <a:noFill/>
        </p:spPr>
        <p:txBody>
          <a:bodyPr wrap="square" rtlCol="0">
            <a:spAutoFit/>
          </a:bodyPr>
          <a:lstStyle/>
          <a:p>
            <a:r>
              <a:rPr lang="en-US" sz="1600" dirty="0" smtClean="0"/>
              <a:t>Rotate to the next group and read through their list. Begin to add words to the letters that have not already used in their alphabet. </a:t>
            </a:r>
          </a:p>
          <a:p>
            <a:endParaRPr lang="en-US" dirty="0"/>
          </a:p>
        </p:txBody>
      </p:sp>
      <p:sp>
        <p:nvSpPr>
          <p:cNvPr id="35" name="TextBox 34"/>
          <p:cNvSpPr txBox="1"/>
          <p:nvPr/>
        </p:nvSpPr>
        <p:spPr>
          <a:xfrm>
            <a:off x="6024880" y="1861867"/>
            <a:ext cx="2529840" cy="830997"/>
          </a:xfrm>
          <a:prstGeom prst="rect">
            <a:avLst/>
          </a:prstGeom>
          <a:noFill/>
        </p:spPr>
        <p:txBody>
          <a:bodyPr wrap="square" rtlCol="0">
            <a:spAutoFit/>
          </a:bodyPr>
          <a:lstStyle/>
          <a:p>
            <a:r>
              <a:rPr lang="en-US" sz="1600" dirty="0" smtClean="0"/>
              <a:t>Before you begin this round, read the provided text. </a:t>
            </a:r>
          </a:p>
        </p:txBody>
      </p:sp>
      <p:sp>
        <p:nvSpPr>
          <p:cNvPr id="2" name="TextBox 1"/>
          <p:cNvSpPr txBox="1"/>
          <p:nvPr/>
        </p:nvSpPr>
        <p:spPr>
          <a:xfrm>
            <a:off x="6029959" y="2804952"/>
            <a:ext cx="2524761" cy="830997"/>
          </a:xfrm>
          <a:prstGeom prst="rect">
            <a:avLst/>
          </a:prstGeom>
          <a:noFill/>
        </p:spPr>
        <p:txBody>
          <a:bodyPr wrap="square" rtlCol="0">
            <a:spAutoFit/>
          </a:bodyPr>
          <a:lstStyle/>
          <a:p>
            <a:r>
              <a:rPr lang="en-US" sz="1600" dirty="0"/>
              <a:t>Then, use ideas from the text to further expand your list.</a:t>
            </a:r>
            <a:endParaRPr lang="en-US" sz="1600" dirty="0"/>
          </a:p>
        </p:txBody>
      </p:sp>
    </p:spTree>
    <p:extLst>
      <p:ext uri="{BB962C8B-B14F-4D97-AF65-F5344CB8AC3E}">
        <p14:creationId xmlns:p14="http://schemas.microsoft.com/office/powerpoint/2010/main" val="175593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500" fill="hold"/>
                                        <p:tgtEl>
                                          <p:spTgt spid="33"/>
                                        </p:tgtEl>
                                        <p:attrNameLst>
                                          <p:attrName>ppt_x</p:attrName>
                                        </p:attrNameLst>
                                      </p:cBhvr>
                                      <p:tavLst>
                                        <p:tav tm="0">
                                          <p:val>
                                            <p:strVal val="#ppt_x"/>
                                          </p:val>
                                        </p:tav>
                                        <p:tav tm="100000">
                                          <p:val>
                                            <p:strVal val="#ppt_x"/>
                                          </p:val>
                                        </p:tav>
                                      </p:tavLst>
                                    </p:anim>
                                    <p:anim calcmode="lin" valueType="num">
                                      <p:cBhvr additive="base">
                                        <p:cTn id="1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additive="base">
                                        <p:cTn id="21" dur="500" fill="hold"/>
                                        <p:tgtEl>
                                          <p:spTgt spid="24"/>
                                        </p:tgtEl>
                                        <p:attrNameLst>
                                          <p:attrName>ppt_x</p:attrName>
                                        </p:attrNameLst>
                                      </p:cBhvr>
                                      <p:tavLst>
                                        <p:tav tm="0">
                                          <p:val>
                                            <p:strVal val="#ppt_x"/>
                                          </p:val>
                                        </p:tav>
                                        <p:tav tm="100000">
                                          <p:val>
                                            <p:strVal val="#ppt_x"/>
                                          </p:val>
                                        </p:tav>
                                      </p:tavLst>
                                    </p:anim>
                                    <p:anim calcmode="lin" valueType="num">
                                      <p:cBhvr additive="base">
                                        <p:cTn id="22" dur="500" fill="hold"/>
                                        <p:tgtEl>
                                          <p:spTgt spid="2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ppt_x"/>
                                          </p:val>
                                        </p:tav>
                                        <p:tav tm="100000">
                                          <p:val>
                                            <p:strVal val="#ppt_x"/>
                                          </p:val>
                                        </p:tav>
                                      </p:tavLst>
                                    </p:anim>
                                    <p:anim calcmode="lin" valueType="num">
                                      <p:cBhvr additive="base">
                                        <p:cTn id="3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additive="base">
                                        <p:cTn id="35" dur="500" fill="hold"/>
                                        <p:tgtEl>
                                          <p:spTgt spid="25"/>
                                        </p:tgtEl>
                                        <p:attrNameLst>
                                          <p:attrName>ppt_x</p:attrName>
                                        </p:attrNameLst>
                                      </p:cBhvr>
                                      <p:tavLst>
                                        <p:tav tm="0">
                                          <p:val>
                                            <p:strVal val="#ppt_x"/>
                                          </p:val>
                                        </p:tav>
                                        <p:tav tm="100000">
                                          <p:val>
                                            <p:strVal val="#ppt_x"/>
                                          </p:val>
                                        </p:tav>
                                      </p:tavLst>
                                    </p:anim>
                                    <p:anim calcmode="lin" valueType="num">
                                      <p:cBhvr additive="base">
                                        <p:cTn id="36" dur="500" fill="hold"/>
                                        <p:tgtEl>
                                          <p:spTgt spid="2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30" grpId="0"/>
      <p:bldP spid="31" grpId="0"/>
      <p:bldP spid="32" grpId="0"/>
      <p:bldP spid="33" grpId="0"/>
      <p:bldP spid="34" grpId="0"/>
      <p:bldP spid="3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Summary Statement Synthesis </a:t>
            </a:r>
            <a:endParaRPr lang="en-US" dirty="0">
              <a:solidFill>
                <a:srgbClr val="002060"/>
              </a:solidFill>
            </a:endParaRPr>
          </a:p>
        </p:txBody>
      </p:sp>
      <p:sp>
        <p:nvSpPr>
          <p:cNvPr id="3" name="Text Placeholder 2"/>
          <p:cNvSpPr>
            <a:spLocks noGrp="1"/>
          </p:cNvSpPr>
          <p:nvPr>
            <p:ph type="body" idx="1"/>
          </p:nvPr>
        </p:nvSpPr>
        <p:spPr>
          <a:xfrm>
            <a:off x="311700" y="1017725"/>
            <a:ext cx="8169691" cy="3551150"/>
          </a:xfrm>
        </p:spPr>
        <p:txBody>
          <a:bodyPr/>
          <a:lstStyle/>
          <a:p>
            <a:pPr marL="342900" indent="-342900"/>
            <a:r>
              <a:rPr lang="en-US" sz="2000" dirty="0" smtClean="0"/>
              <a:t>Reflect on your ABC list.</a:t>
            </a:r>
          </a:p>
          <a:p>
            <a:pPr marL="342900" indent="-342900"/>
            <a:r>
              <a:rPr lang="en-US" sz="2000" dirty="0" smtClean="0"/>
              <a:t>As a group, write a statement that summarizes and synthesizes the information. </a:t>
            </a:r>
          </a:p>
          <a:p>
            <a:pPr marL="342900" indent="-342900"/>
            <a:r>
              <a:rPr lang="en-US" sz="2000" dirty="0"/>
              <a:t>R</a:t>
            </a:r>
            <a:r>
              <a:rPr lang="en-US" sz="2000" dirty="0" smtClean="0"/>
              <a:t>eflecting on the summary statement and information from the ABC list, explain how the information gained might impact your teaching (style, planning, content, etc.), students (learning, interest, etc.), and overall classroom climate.</a:t>
            </a:r>
            <a:endParaRPr lang="en-US" sz="2000" dirty="0"/>
          </a:p>
        </p:txBody>
      </p:sp>
    </p:spTree>
    <p:extLst>
      <p:ext uri="{BB962C8B-B14F-4D97-AF65-F5344CB8AC3E}">
        <p14:creationId xmlns:p14="http://schemas.microsoft.com/office/powerpoint/2010/main" val="56055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049538" cy="51435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6782" y="1396241"/>
            <a:ext cx="3690302" cy="2507152"/>
          </a:xfrm>
          <a:prstGeom prst="rect">
            <a:avLst/>
          </a:prstGeom>
        </p:spPr>
      </p:pic>
      <p:cxnSp>
        <p:nvCxnSpPr>
          <p:cNvPr id="7" name="Straight Connector 6"/>
          <p:cNvCxnSpPr/>
          <p:nvPr/>
        </p:nvCxnSpPr>
        <p:spPr>
          <a:xfrm>
            <a:off x="5727032" y="1109206"/>
            <a:ext cx="1764729" cy="359237"/>
          </a:xfrm>
          <a:prstGeom prst="line">
            <a:avLst/>
          </a:prstGeom>
          <a:ln w="28575">
            <a:solidFill>
              <a:schemeClr val="accent3">
                <a:lumMod val="5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88591" y="1471290"/>
            <a:ext cx="1276499" cy="522515"/>
          </a:xfrm>
          <a:prstGeom prst="line">
            <a:avLst/>
          </a:prstGeom>
          <a:ln w="28575">
            <a:solidFill>
              <a:schemeClr val="accent3">
                <a:lumMod val="5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Donut 5"/>
          <p:cNvSpPr/>
          <p:nvPr/>
        </p:nvSpPr>
        <p:spPr>
          <a:xfrm>
            <a:off x="6005054" y="2425379"/>
            <a:ext cx="1486707" cy="283171"/>
          </a:xfrm>
          <a:prstGeom prst="donut">
            <a:avLst>
              <a:gd name="adj" fmla="val 0"/>
            </a:avLst>
          </a:prstGeom>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Donut 10"/>
          <p:cNvSpPr/>
          <p:nvPr/>
        </p:nvSpPr>
        <p:spPr>
          <a:xfrm>
            <a:off x="5951748" y="2708550"/>
            <a:ext cx="1593318" cy="265921"/>
          </a:xfrm>
          <a:prstGeom prst="donut">
            <a:avLst>
              <a:gd name="adj" fmla="val 0"/>
            </a:avLst>
          </a:prstGeom>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0" name="Straight Arrow Connector 29"/>
          <p:cNvCxnSpPr/>
          <p:nvPr/>
        </p:nvCxnSpPr>
        <p:spPr>
          <a:xfrm>
            <a:off x="4288591" y="1109206"/>
            <a:ext cx="1276499" cy="387251"/>
          </a:xfrm>
          <a:prstGeom prst="straightConnector1">
            <a:avLst/>
          </a:prstGeom>
          <a:ln w="28575">
            <a:solidFill>
              <a:schemeClr val="accent3">
                <a:lumMod val="5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043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style.rotation</p:attrName>
                                        </p:attrNameLst>
                                      </p:cBhvr>
                                      <p:tavLst>
                                        <p:tav tm="0">
                                          <p:val>
                                            <p:fltVal val="720"/>
                                          </p:val>
                                        </p:tav>
                                        <p:tav tm="100000">
                                          <p:val>
                                            <p:fltVal val="0"/>
                                          </p:val>
                                        </p:tav>
                                      </p:tavLst>
                                    </p:anim>
                                    <p:anim calcmode="lin" valueType="num">
                                      <p:cBhvr>
                                        <p:cTn id="9" dur="2000" fill="hold"/>
                                        <p:tgtEl>
                                          <p:spTgt spid="12"/>
                                        </p:tgtEl>
                                        <p:attrNameLst>
                                          <p:attrName>ppt_h</p:attrName>
                                        </p:attrNameLst>
                                      </p:cBhvr>
                                      <p:tavLst>
                                        <p:tav tm="0">
                                          <p:val>
                                            <p:fltVal val="0"/>
                                          </p:val>
                                        </p:tav>
                                        <p:tav tm="100000">
                                          <p:val>
                                            <p:strVal val="#ppt_h"/>
                                          </p:val>
                                        </p:tav>
                                      </p:tavLst>
                                    </p:anim>
                                    <p:anim calcmode="lin" valueType="num">
                                      <p:cBhvr>
                                        <p:cTn id="10" dur="2000" fill="hold"/>
                                        <p:tgtEl>
                                          <p:spTgt spid="12"/>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2000"/>
                                        <p:tgtEl>
                                          <p:spTgt spid="30"/>
                                        </p:tgtEl>
                                      </p:cBhvr>
                                    </p:animEffect>
                                    <p:anim calcmode="lin" valueType="num">
                                      <p:cBhvr>
                                        <p:cTn id="14" dur="2000" fill="hold"/>
                                        <p:tgtEl>
                                          <p:spTgt spid="30"/>
                                        </p:tgtEl>
                                        <p:attrNameLst>
                                          <p:attrName>style.rotation</p:attrName>
                                        </p:attrNameLst>
                                      </p:cBhvr>
                                      <p:tavLst>
                                        <p:tav tm="0">
                                          <p:val>
                                            <p:fltVal val="720"/>
                                          </p:val>
                                        </p:tav>
                                        <p:tav tm="100000">
                                          <p:val>
                                            <p:fltVal val="0"/>
                                          </p:val>
                                        </p:tav>
                                      </p:tavLst>
                                    </p:anim>
                                    <p:anim calcmode="lin" valueType="num">
                                      <p:cBhvr>
                                        <p:cTn id="15" dur="2000" fill="hold"/>
                                        <p:tgtEl>
                                          <p:spTgt spid="30"/>
                                        </p:tgtEl>
                                        <p:attrNameLst>
                                          <p:attrName>ppt_h</p:attrName>
                                        </p:attrNameLst>
                                      </p:cBhvr>
                                      <p:tavLst>
                                        <p:tav tm="0">
                                          <p:val>
                                            <p:fltVal val="0"/>
                                          </p:val>
                                        </p:tav>
                                        <p:tav tm="100000">
                                          <p:val>
                                            <p:strVal val="#ppt_h"/>
                                          </p:val>
                                        </p:tav>
                                      </p:tavLst>
                                    </p:anim>
                                    <p:anim calcmode="lin" valueType="num">
                                      <p:cBhvr>
                                        <p:cTn id="16" dur="2000" fill="hold"/>
                                        <p:tgtEl>
                                          <p:spTgt spid="30"/>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style.rotation</p:attrName>
                                        </p:attrNameLst>
                                      </p:cBhvr>
                                      <p:tavLst>
                                        <p:tav tm="0">
                                          <p:val>
                                            <p:fltVal val="720"/>
                                          </p:val>
                                        </p:tav>
                                        <p:tav tm="100000">
                                          <p:val>
                                            <p:fltVal val="0"/>
                                          </p:val>
                                        </p:tav>
                                      </p:tavLst>
                                    </p:anim>
                                    <p:anim calcmode="lin" valueType="num">
                                      <p:cBhvr>
                                        <p:cTn id="21" dur="2000" fill="hold"/>
                                        <p:tgtEl>
                                          <p:spTgt spid="7"/>
                                        </p:tgtEl>
                                        <p:attrNameLst>
                                          <p:attrName>ppt_h</p:attrName>
                                        </p:attrNameLst>
                                      </p:cBhvr>
                                      <p:tavLst>
                                        <p:tav tm="0">
                                          <p:val>
                                            <p:fltVal val="0"/>
                                          </p:val>
                                        </p:tav>
                                        <p:tav tm="100000">
                                          <p:val>
                                            <p:strVal val="#ppt_h"/>
                                          </p:val>
                                        </p:tav>
                                      </p:tavLst>
                                    </p:anim>
                                    <p:anim calcmode="lin" valueType="num">
                                      <p:cBhvr>
                                        <p:cTn id="22" dur="2000" fill="hold"/>
                                        <p:tgtEl>
                                          <p:spTgt spid="7"/>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2000"/>
                                        <p:tgtEl>
                                          <p:spTgt spid="10"/>
                                        </p:tgtEl>
                                      </p:cBhvr>
                                    </p:animEffect>
                                    <p:anim calcmode="lin" valueType="num">
                                      <p:cBhvr>
                                        <p:cTn id="26" dur="2000" fill="hold"/>
                                        <p:tgtEl>
                                          <p:spTgt spid="10"/>
                                        </p:tgtEl>
                                        <p:attrNameLst>
                                          <p:attrName>style.rotation</p:attrName>
                                        </p:attrNameLst>
                                      </p:cBhvr>
                                      <p:tavLst>
                                        <p:tav tm="0">
                                          <p:val>
                                            <p:fltVal val="720"/>
                                          </p:val>
                                        </p:tav>
                                        <p:tav tm="100000">
                                          <p:val>
                                            <p:fltVal val="0"/>
                                          </p:val>
                                        </p:tav>
                                      </p:tavLst>
                                    </p:anim>
                                    <p:anim calcmode="lin" valueType="num">
                                      <p:cBhvr>
                                        <p:cTn id="27" dur="2000" fill="hold"/>
                                        <p:tgtEl>
                                          <p:spTgt spid="10"/>
                                        </p:tgtEl>
                                        <p:attrNameLst>
                                          <p:attrName>ppt_h</p:attrName>
                                        </p:attrNameLst>
                                      </p:cBhvr>
                                      <p:tavLst>
                                        <p:tav tm="0">
                                          <p:val>
                                            <p:fltVal val="0"/>
                                          </p:val>
                                        </p:tav>
                                        <p:tav tm="100000">
                                          <p:val>
                                            <p:strVal val="#ppt_h"/>
                                          </p:val>
                                        </p:tav>
                                      </p:tavLst>
                                    </p:anim>
                                    <p:anim calcmode="lin" valueType="num">
                                      <p:cBhvr>
                                        <p:cTn id="28" dur="20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theme/theme1.xml><?xml version="1.0" encoding="utf-8"?>
<a:theme xmlns:a="http://schemas.openxmlformats.org/drawingml/2006/main" name="K20 Center General 2016">
  <a:themeElements>
    <a:clrScheme name="Custom 1">
      <a:dk1>
        <a:srgbClr val="2E2E2E"/>
      </a:dk1>
      <a:lt1>
        <a:srgbClr val="FFFFFF"/>
      </a:lt1>
      <a:dk2>
        <a:srgbClr val="2E2E2E"/>
      </a:dk2>
      <a:lt2>
        <a:srgbClr val="848F8F"/>
      </a:lt2>
      <a:accent1>
        <a:srgbClr val="910D28"/>
      </a:accent1>
      <a:accent2>
        <a:srgbClr val="3E5C61"/>
      </a:accent2>
      <a:accent3>
        <a:srgbClr val="BED7D3"/>
      </a:accent3>
      <a:accent4>
        <a:srgbClr val="85592C"/>
      </a:accent4>
      <a:accent5>
        <a:srgbClr val="C1C1C1"/>
      </a:accent5>
      <a:accent6>
        <a:srgbClr val="5E050D"/>
      </a:accent6>
      <a:hlink>
        <a:srgbClr val="289CC7"/>
      </a:hlink>
      <a:folHlink>
        <a:srgbClr val="6D8F9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K20 Center General 2016">
  <a:themeElements>
    <a:clrScheme name="Custom 1">
      <a:dk1>
        <a:srgbClr val="2E2E2E"/>
      </a:dk1>
      <a:lt1>
        <a:srgbClr val="FFFFFF"/>
      </a:lt1>
      <a:dk2>
        <a:srgbClr val="2E2E2E"/>
      </a:dk2>
      <a:lt2>
        <a:srgbClr val="848F8F"/>
      </a:lt2>
      <a:accent1>
        <a:srgbClr val="910D28"/>
      </a:accent1>
      <a:accent2>
        <a:srgbClr val="3E5C61"/>
      </a:accent2>
      <a:accent3>
        <a:srgbClr val="BED7D3"/>
      </a:accent3>
      <a:accent4>
        <a:srgbClr val="85592C"/>
      </a:accent4>
      <a:accent5>
        <a:srgbClr val="C1C1C1"/>
      </a:accent5>
      <a:accent6>
        <a:srgbClr val="5E050D"/>
      </a:accent6>
      <a:hlink>
        <a:srgbClr val="289CC7"/>
      </a:hlink>
      <a:folHlink>
        <a:srgbClr val="6D8F9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15789</TotalTime>
  <Words>1158</Words>
  <Application>Microsoft Macintosh PowerPoint</Application>
  <PresentationFormat>On-screen Show (16:9)</PresentationFormat>
  <Paragraphs>106</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Calibri</vt:lpstr>
      <vt:lpstr>Mangal</vt:lpstr>
      <vt:lpstr>Roboto</vt:lpstr>
      <vt:lpstr>Roboto Condensed</vt:lpstr>
      <vt:lpstr>Arial</vt:lpstr>
      <vt:lpstr>K20 Center General 2016</vt:lpstr>
      <vt:lpstr>1_K20 Center General 2016</vt:lpstr>
      <vt:lpstr>PowerPoint Presentation</vt:lpstr>
      <vt:lpstr>ACTIVATE!</vt:lpstr>
      <vt:lpstr>Four Corners </vt:lpstr>
      <vt:lpstr>Instructional Strategy Note Sheet</vt:lpstr>
      <vt:lpstr>Today we will . . . </vt:lpstr>
      <vt:lpstr>ABC Graffiti</vt:lpstr>
      <vt:lpstr>What does active engagement look like in the classroom?</vt:lpstr>
      <vt:lpstr>Summary Statement Synthesis </vt:lpstr>
      <vt:lpstr>PowerPoint Presentation</vt:lpstr>
      <vt:lpstr>PowerPoint Presentation</vt:lpstr>
      <vt:lpstr>Collaborate!!!   What movement and activities/games do you use in your classroom to actively engage students? </vt:lpstr>
      <vt:lpstr>PowerPoint Presentation</vt:lpstr>
      <vt:lpstr>3-2-1 Follow Up</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Schlasner, Jacqueline</dc:creator>
  <cp:lastModifiedBy>Hawkins, Lindsay M.</cp:lastModifiedBy>
  <cp:revision>129</cp:revision>
  <dcterms:modified xsi:type="dcterms:W3CDTF">2017-03-08T17:32:15Z</dcterms:modified>
</cp:coreProperties>
</file>