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9" r:id="rId7"/>
    <p:sldId id="268" r:id="rId8"/>
    <p:sldId id="275" r:id="rId9"/>
    <p:sldId id="272" r:id="rId10"/>
    <p:sldId id="266" r:id="rId11"/>
    <p:sldId id="273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1"/>
    <p:restoredTop sz="85938"/>
  </p:normalViewPr>
  <p:slideViewPr>
    <p:cSldViewPr snapToGrid="0" snapToObjects="1">
      <p:cViewPr varScale="1">
        <p:scale>
          <a:sx n="76" d="100"/>
          <a:sy n="76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5D4AE-9D3D-7F4D-B0A0-DF1820821F95}" type="doc">
      <dgm:prSet loTypeId="urn:microsoft.com/office/officeart/2005/8/layout/venn2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60153F-F178-124C-94E6-A8499CCF1B5B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7B6A4BE1-82FD-0248-A290-EC7FE66B8143}" type="parTrans" cxnId="{8554D729-50E5-D94A-8C30-984754505E18}">
      <dgm:prSet/>
      <dgm:spPr/>
      <dgm:t>
        <a:bodyPr/>
        <a:lstStyle/>
        <a:p>
          <a:endParaRPr lang="en-US"/>
        </a:p>
      </dgm:t>
    </dgm:pt>
    <dgm:pt modelId="{4ED3B2E5-9FC9-DC4B-A17C-1846A24CA393}" type="sibTrans" cxnId="{8554D729-50E5-D94A-8C30-984754505E18}">
      <dgm:prSet/>
      <dgm:spPr/>
      <dgm:t>
        <a:bodyPr/>
        <a:lstStyle/>
        <a:p>
          <a:endParaRPr lang="en-US"/>
        </a:p>
      </dgm:t>
    </dgm:pt>
    <dgm:pt modelId="{C05829D2-132B-3B4F-B7E9-6A9448E2B627}">
      <dgm:prSet phldrT="[Text]"/>
      <dgm:spPr/>
      <dgm:t>
        <a:bodyPr/>
        <a:lstStyle/>
        <a:p>
          <a:r>
            <a:rPr lang="en-US" dirty="0" smtClean="0"/>
            <a:t>Peer</a:t>
          </a:r>
          <a:endParaRPr lang="en-US" dirty="0"/>
        </a:p>
      </dgm:t>
    </dgm:pt>
    <dgm:pt modelId="{F22077D1-FF5A-1047-8A0F-9E5574D1F7D2}" type="parTrans" cxnId="{2F3A5D01-6C52-DF46-914D-205F7B465F32}">
      <dgm:prSet/>
      <dgm:spPr/>
      <dgm:t>
        <a:bodyPr/>
        <a:lstStyle/>
        <a:p>
          <a:endParaRPr lang="en-US"/>
        </a:p>
      </dgm:t>
    </dgm:pt>
    <dgm:pt modelId="{B4F2BC17-D0FD-C14C-BB99-F2E8F65BB6D5}" type="sibTrans" cxnId="{2F3A5D01-6C52-DF46-914D-205F7B465F32}">
      <dgm:prSet/>
      <dgm:spPr/>
      <dgm:t>
        <a:bodyPr/>
        <a:lstStyle/>
        <a:p>
          <a:endParaRPr lang="en-US"/>
        </a:p>
      </dgm:t>
    </dgm:pt>
    <dgm:pt modelId="{35C8E425-F8CD-504B-9367-FA0867FCB9D2}">
      <dgm:prSet phldrT="[Text]"/>
      <dgm:spPr/>
      <dgm:t>
        <a:bodyPr/>
        <a:lstStyle/>
        <a:p>
          <a:r>
            <a:rPr lang="en-US" dirty="0" smtClean="0"/>
            <a:t>Individual</a:t>
          </a:r>
          <a:endParaRPr lang="en-US" dirty="0"/>
        </a:p>
      </dgm:t>
    </dgm:pt>
    <dgm:pt modelId="{F6A74D44-719E-2C47-924F-090DA9751616}" type="parTrans" cxnId="{712B9394-35CC-464C-9F7D-7953ACD5BA57}">
      <dgm:prSet/>
      <dgm:spPr/>
      <dgm:t>
        <a:bodyPr/>
        <a:lstStyle/>
        <a:p>
          <a:endParaRPr lang="en-US"/>
        </a:p>
      </dgm:t>
    </dgm:pt>
    <dgm:pt modelId="{A139CA45-F6C0-F543-BC68-1C098FA849FC}" type="sibTrans" cxnId="{712B9394-35CC-464C-9F7D-7953ACD5BA57}">
      <dgm:prSet/>
      <dgm:spPr/>
      <dgm:t>
        <a:bodyPr/>
        <a:lstStyle/>
        <a:p>
          <a:endParaRPr lang="en-US"/>
        </a:p>
      </dgm:t>
    </dgm:pt>
    <dgm:pt modelId="{E099920F-D0CB-1D4B-881B-A0E9066BB78D}" type="pres">
      <dgm:prSet presAssocID="{BDD5D4AE-9D3D-7F4D-B0A0-DF1820821F9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17C87E-28AD-344D-8B43-9B3767FA1B7F}" type="pres">
      <dgm:prSet presAssocID="{BDD5D4AE-9D3D-7F4D-B0A0-DF1820821F95}" presName="comp1" presStyleCnt="0"/>
      <dgm:spPr/>
    </dgm:pt>
    <dgm:pt modelId="{64C819A1-501D-304F-A022-CA55BC24996A}" type="pres">
      <dgm:prSet presAssocID="{BDD5D4AE-9D3D-7F4D-B0A0-DF1820821F95}" presName="circle1" presStyleLbl="node1" presStyleIdx="0" presStyleCnt="3"/>
      <dgm:spPr/>
      <dgm:t>
        <a:bodyPr/>
        <a:lstStyle/>
        <a:p>
          <a:endParaRPr lang="en-US"/>
        </a:p>
      </dgm:t>
    </dgm:pt>
    <dgm:pt modelId="{B6578CCA-FDD3-C343-ACB1-F84EC2DCD5FC}" type="pres">
      <dgm:prSet presAssocID="{BDD5D4AE-9D3D-7F4D-B0A0-DF1820821F9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547EB-8742-3149-B125-17097FBB4299}" type="pres">
      <dgm:prSet presAssocID="{BDD5D4AE-9D3D-7F4D-B0A0-DF1820821F95}" presName="comp2" presStyleCnt="0"/>
      <dgm:spPr/>
    </dgm:pt>
    <dgm:pt modelId="{E393AAD5-8FB1-AE45-B37B-4FCCD20F6450}" type="pres">
      <dgm:prSet presAssocID="{BDD5D4AE-9D3D-7F4D-B0A0-DF1820821F95}" presName="circle2" presStyleLbl="node1" presStyleIdx="1" presStyleCnt="3"/>
      <dgm:spPr/>
      <dgm:t>
        <a:bodyPr/>
        <a:lstStyle/>
        <a:p>
          <a:endParaRPr lang="en-US"/>
        </a:p>
      </dgm:t>
    </dgm:pt>
    <dgm:pt modelId="{0D14AB26-7CB8-5843-9F9E-A696D6518747}" type="pres">
      <dgm:prSet presAssocID="{BDD5D4AE-9D3D-7F4D-B0A0-DF1820821F9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254CA-384A-E34C-AE60-A30A723DFFA0}" type="pres">
      <dgm:prSet presAssocID="{BDD5D4AE-9D3D-7F4D-B0A0-DF1820821F95}" presName="comp3" presStyleCnt="0"/>
      <dgm:spPr/>
    </dgm:pt>
    <dgm:pt modelId="{3A6318AE-AD60-1444-8B6E-9685DEEAF14B}" type="pres">
      <dgm:prSet presAssocID="{BDD5D4AE-9D3D-7F4D-B0A0-DF1820821F95}" presName="circle3" presStyleLbl="node1" presStyleIdx="2" presStyleCnt="3"/>
      <dgm:spPr/>
      <dgm:t>
        <a:bodyPr/>
        <a:lstStyle/>
        <a:p>
          <a:endParaRPr lang="en-US"/>
        </a:p>
      </dgm:t>
    </dgm:pt>
    <dgm:pt modelId="{3166DDB2-D2A1-5B48-98F7-60441ED2CEFA}" type="pres">
      <dgm:prSet presAssocID="{BDD5D4AE-9D3D-7F4D-B0A0-DF1820821F9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54D729-50E5-D94A-8C30-984754505E18}" srcId="{BDD5D4AE-9D3D-7F4D-B0A0-DF1820821F95}" destId="{FE60153F-F178-124C-94E6-A8499CCF1B5B}" srcOrd="0" destOrd="0" parTransId="{7B6A4BE1-82FD-0248-A290-EC7FE66B8143}" sibTransId="{4ED3B2E5-9FC9-DC4B-A17C-1846A24CA393}"/>
    <dgm:cxn modelId="{9E4D8748-2B92-A94A-986B-47714138E595}" type="presOf" srcId="{C05829D2-132B-3B4F-B7E9-6A9448E2B627}" destId="{E393AAD5-8FB1-AE45-B37B-4FCCD20F6450}" srcOrd="0" destOrd="0" presId="urn:microsoft.com/office/officeart/2005/8/layout/venn2"/>
    <dgm:cxn modelId="{2EA9ABD6-8FF1-F440-9062-BB3ABB0CA5C2}" type="presOf" srcId="{FE60153F-F178-124C-94E6-A8499CCF1B5B}" destId="{B6578CCA-FDD3-C343-ACB1-F84EC2DCD5FC}" srcOrd="1" destOrd="0" presId="urn:microsoft.com/office/officeart/2005/8/layout/venn2"/>
    <dgm:cxn modelId="{F25B59AA-4D6B-0D46-89C1-7A4FEA04509F}" type="presOf" srcId="{35C8E425-F8CD-504B-9367-FA0867FCB9D2}" destId="{3A6318AE-AD60-1444-8B6E-9685DEEAF14B}" srcOrd="0" destOrd="0" presId="urn:microsoft.com/office/officeart/2005/8/layout/venn2"/>
    <dgm:cxn modelId="{2F3A5D01-6C52-DF46-914D-205F7B465F32}" srcId="{BDD5D4AE-9D3D-7F4D-B0A0-DF1820821F95}" destId="{C05829D2-132B-3B4F-B7E9-6A9448E2B627}" srcOrd="1" destOrd="0" parTransId="{F22077D1-FF5A-1047-8A0F-9E5574D1F7D2}" sibTransId="{B4F2BC17-D0FD-C14C-BB99-F2E8F65BB6D5}"/>
    <dgm:cxn modelId="{712B9394-35CC-464C-9F7D-7953ACD5BA57}" srcId="{BDD5D4AE-9D3D-7F4D-B0A0-DF1820821F95}" destId="{35C8E425-F8CD-504B-9367-FA0867FCB9D2}" srcOrd="2" destOrd="0" parTransId="{F6A74D44-719E-2C47-924F-090DA9751616}" sibTransId="{A139CA45-F6C0-F543-BC68-1C098FA849FC}"/>
    <dgm:cxn modelId="{7DB3BF31-B575-414F-A53C-A604DD456C18}" type="presOf" srcId="{BDD5D4AE-9D3D-7F4D-B0A0-DF1820821F95}" destId="{E099920F-D0CB-1D4B-881B-A0E9066BB78D}" srcOrd="0" destOrd="0" presId="urn:microsoft.com/office/officeart/2005/8/layout/venn2"/>
    <dgm:cxn modelId="{D745ACE1-1B22-9340-A900-D07B4D5A34C9}" type="presOf" srcId="{C05829D2-132B-3B4F-B7E9-6A9448E2B627}" destId="{0D14AB26-7CB8-5843-9F9E-A696D6518747}" srcOrd="1" destOrd="0" presId="urn:microsoft.com/office/officeart/2005/8/layout/venn2"/>
    <dgm:cxn modelId="{EF501420-530F-0C4F-A866-CE098C5F54B9}" type="presOf" srcId="{FE60153F-F178-124C-94E6-A8499CCF1B5B}" destId="{64C819A1-501D-304F-A022-CA55BC24996A}" srcOrd="0" destOrd="0" presId="urn:microsoft.com/office/officeart/2005/8/layout/venn2"/>
    <dgm:cxn modelId="{1CF4CE02-EB11-6C43-B85E-6987B65846A0}" type="presOf" srcId="{35C8E425-F8CD-504B-9367-FA0867FCB9D2}" destId="{3166DDB2-D2A1-5B48-98F7-60441ED2CEFA}" srcOrd="1" destOrd="0" presId="urn:microsoft.com/office/officeart/2005/8/layout/venn2"/>
    <dgm:cxn modelId="{363646A0-1880-D14C-8E59-6FBF7BEF7DE6}" type="presParOf" srcId="{E099920F-D0CB-1D4B-881B-A0E9066BB78D}" destId="{EA17C87E-28AD-344D-8B43-9B3767FA1B7F}" srcOrd="0" destOrd="0" presId="urn:microsoft.com/office/officeart/2005/8/layout/venn2"/>
    <dgm:cxn modelId="{200785DD-8515-0046-9E55-0729F7F8B92C}" type="presParOf" srcId="{EA17C87E-28AD-344D-8B43-9B3767FA1B7F}" destId="{64C819A1-501D-304F-A022-CA55BC24996A}" srcOrd="0" destOrd="0" presId="urn:microsoft.com/office/officeart/2005/8/layout/venn2"/>
    <dgm:cxn modelId="{F59AB5DC-BD50-1241-A358-E911A2EC7B83}" type="presParOf" srcId="{EA17C87E-28AD-344D-8B43-9B3767FA1B7F}" destId="{B6578CCA-FDD3-C343-ACB1-F84EC2DCD5FC}" srcOrd="1" destOrd="0" presId="urn:microsoft.com/office/officeart/2005/8/layout/venn2"/>
    <dgm:cxn modelId="{7FA7CBE6-5B3B-5741-BF9F-E2005B5B21DA}" type="presParOf" srcId="{E099920F-D0CB-1D4B-881B-A0E9066BB78D}" destId="{85B547EB-8742-3149-B125-17097FBB4299}" srcOrd="1" destOrd="0" presId="urn:microsoft.com/office/officeart/2005/8/layout/venn2"/>
    <dgm:cxn modelId="{E1EEC3B0-96CF-4F43-B4CB-9A48374FE2CD}" type="presParOf" srcId="{85B547EB-8742-3149-B125-17097FBB4299}" destId="{E393AAD5-8FB1-AE45-B37B-4FCCD20F6450}" srcOrd="0" destOrd="0" presId="urn:microsoft.com/office/officeart/2005/8/layout/venn2"/>
    <dgm:cxn modelId="{BACBE638-8F0A-5C4B-9BEE-628FF38C18DC}" type="presParOf" srcId="{85B547EB-8742-3149-B125-17097FBB4299}" destId="{0D14AB26-7CB8-5843-9F9E-A696D6518747}" srcOrd="1" destOrd="0" presId="urn:microsoft.com/office/officeart/2005/8/layout/venn2"/>
    <dgm:cxn modelId="{0B799356-E049-C545-8DD3-7839A7B5D566}" type="presParOf" srcId="{E099920F-D0CB-1D4B-881B-A0E9066BB78D}" destId="{6B7254CA-384A-E34C-AE60-A30A723DFFA0}" srcOrd="2" destOrd="0" presId="urn:microsoft.com/office/officeart/2005/8/layout/venn2"/>
    <dgm:cxn modelId="{6DA22328-2D5C-F34B-9F32-31C91D313BC8}" type="presParOf" srcId="{6B7254CA-384A-E34C-AE60-A30A723DFFA0}" destId="{3A6318AE-AD60-1444-8B6E-9685DEEAF14B}" srcOrd="0" destOrd="0" presId="urn:microsoft.com/office/officeart/2005/8/layout/venn2"/>
    <dgm:cxn modelId="{5B175428-6C89-3C4C-AE04-F57472BF6F92}" type="presParOf" srcId="{6B7254CA-384A-E34C-AE60-A30A723DFFA0}" destId="{3166DDB2-D2A1-5B48-98F7-60441ED2CEF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D5D4AE-9D3D-7F4D-B0A0-DF1820821F95}" type="doc">
      <dgm:prSet loTypeId="urn:microsoft.com/office/officeart/2005/8/layout/venn2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60153F-F178-124C-94E6-A8499CCF1B5B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7B6A4BE1-82FD-0248-A290-EC7FE66B8143}" type="parTrans" cxnId="{8554D729-50E5-D94A-8C30-984754505E18}">
      <dgm:prSet/>
      <dgm:spPr/>
      <dgm:t>
        <a:bodyPr/>
        <a:lstStyle/>
        <a:p>
          <a:endParaRPr lang="en-US"/>
        </a:p>
      </dgm:t>
    </dgm:pt>
    <dgm:pt modelId="{4ED3B2E5-9FC9-DC4B-A17C-1846A24CA393}" type="sibTrans" cxnId="{8554D729-50E5-D94A-8C30-984754505E18}">
      <dgm:prSet/>
      <dgm:spPr/>
      <dgm:t>
        <a:bodyPr/>
        <a:lstStyle/>
        <a:p>
          <a:endParaRPr lang="en-US"/>
        </a:p>
      </dgm:t>
    </dgm:pt>
    <dgm:pt modelId="{C05829D2-132B-3B4F-B7E9-6A9448E2B627}">
      <dgm:prSet phldrT="[Text]"/>
      <dgm:spPr/>
      <dgm:t>
        <a:bodyPr/>
        <a:lstStyle/>
        <a:p>
          <a:r>
            <a:rPr lang="en-US" dirty="0" smtClean="0"/>
            <a:t>Peer</a:t>
          </a:r>
          <a:endParaRPr lang="en-US" dirty="0"/>
        </a:p>
      </dgm:t>
    </dgm:pt>
    <dgm:pt modelId="{F22077D1-FF5A-1047-8A0F-9E5574D1F7D2}" type="parTrans" cxnId="{2F3A5D01-6C52-DF46-914D-205F7B465F32}">
      <dgm:prSet/>
      <dgm:spPr/>
      <dgm:t>
        <a:bodyPr/>
        <a:lstStyle/>
        <a:p>
          <a:endParaRPr lang="en-US"/>
        </a:p>
      </dgm:t>
    </dgm:pt>
    <dgm:pt modelId="{B4F2BC17-D0FD-C14C-BB99-F2E8F65BB6D5}" type="sibTrans" cxnId="{2F3A5D01-6C52-DF46-914D-205F7B465F32}">
      <dgm:prSet/>
      <dgm:spPr/>
      <dgm:t>
        <a:bodyPr/>
        <a:lstStyle/>
        <a:p>
          <a:endParaRPr lang="en-US"/>
        </a:p>
      </dgm:t>
    </dgm:pt>
    <dgm:pt modelId="{35C8E425-F8CD-504B-9367-FA0867FCB9D2}">
      <dgm:prSet phldrT="[Text]"/>
      <dgm:spPr/>
      <dgm:t>
        <a:bodyPr/>
        <a:lstStyle/>
        <a:p>
          <a:r>
            <a:rPr lang="en-US" dirty="0" smtClean="0"/>
            <a:t>Individual</a:t>
          </a:r>
          <a:endParaRPr lang="en-US" dirty="0"/>
        </a:p>
      </dgm:t>
    </dgm:pt>
    <dgm:pt modelId="{F6A74D44-719E-2C47-924F-090DA9751616}" type="parTrans" cxnId="{712B9394-35CC-464C-9F7D-7953ACD5BA57}">
      <dgm:prSet/>
      <dgm:spPr/>
      <dgm:t>
        <a:bodyPr/>
        <a:lstStyle/>
        <a:p>
          <a:endParaRPr lang="en-US"/>
        </a:p>
      </dgm:t>
    </dgm:pt>
    <dgm:pt modelId="{A139CA45-F6C0-F543-BC68-1C098FA849FC}" type="sibTrans" cxnId="{712B9394-35CC-464C-9F7D-7953ACD5BA57}">
      <dgm:prSet/>
      <dgm:spPr/>
      <dgm:t>
        <a:bodyPr/>
        <a:lstStyle/>
        <a:p>
          <a:endParaRPr lang="en-US"/>
        </a:p>
      </dgm:t>
    </dgm:pt>
    <dgm:pt modelId="{E099920F-D0CB-1D4B-881B-A0E9066BB78D}" type="pres">
      <dgm:prSet presAssocID="{BDD5D4AE-9D3D-7F4D-B0A0-DF1820821F9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17C87E-28AD-344D-8B43-9B3767FA1B7F}" type="pres">
      <dgm:prSet presAssocID="{BDD5D4AE-9D3D-7F4D-B0A0-DF1820821F95}" presName="comp1" presStyleCnt="0"/>
      <dgm:spPr/>
    </dgm:pt>
    <dgm:pt modelId="{64C819A1-501D-304F-A022-CA55BC24996A}" type="pres">
      <dgm:prSet presAssocID="{BDD5D4AE-9D3D-7F4D-B0A0-DF1820821F95}" presName="circle1" presStyleLbl="node1" presStyleIdx="0" presStyleCnt="3"/>
      <dgm:spPr/>
      <dgm:t>
        <a:bodyPr/>
        <a:lstStyle/>
        <a:p>
          <a:endParaRPr lang="en-US"/>
        </a:p>
      </dgm:t>
    </dgm:pt>
    <dgm:pt modelId="{B6578CCA-FDD3-C343-ACB1-F84EC2DCD5FC}" type="pres">
      <dgm:prSet presAssocID="{BDD5D4AE-9D3D-7F4D-B0A0-DF1820821F9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547EB-8742-3149-B125-17097FBB4299}" type="pres">
      <dgm:prSet presAssocID="{BDD5D4AE-9D3D-7F4D-B0A0-DF1820821F95}" presName="comp2" presStyleCnt="0"/>
      <dgm:spPr/>
    </dgm:pt>
    <dgm:pt modelId="{E393AAD5-8FB1-AE45-B37B-4FCCD20F6450}" type="pres">
      <dgm:prSet presAssocID="{BDD5D4AE-9D3D-7F4D-B0A0-DF1820821F95}" presName="circle2" presStyleLbl="node1" presStyleIdx="1" presStyleCnt="3"/>
      <dgm:spPr/>
      <dgm:t>
        <a:bodyPr/>
        <a:lstStyle/>
        <a:p>
          <a:endParaRPr lang="en-US"/>
        </a:p>
      </dgm:t>
    </dgm:pt>
    <dgm:pt modelId="{0D14AB26-7CB8-5843-9F9E-A696D6518747}" type="pres">
      <dgm:prSet presAssocID="{BDD5D4AE-9D3D-7F4D-B0A0-DF1820821F9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254CA-384A-E34C-AE60-A30A723DFFA0}" type="pres">
      <dgm:prSet presAssocID="{BDD5D4AE-9D3D-7F4D-B0A0-DF1820821F95}" presName="comp3" presStyleCnt="0"/>
      <dgm:spPr/>
    </dgm:pt>
    <dgm:pt modelId="{3A6318AE-AD60-1444-8B6E-9685DEEAF14B}" type="pres">
      <dgm:prSet presAssocID="{BDD5D4AE-9D3D-7F4D-B0A0-DF1820821F95}" presName="circle3" presStyleLbl="node1" presStyleIdx="2" presStyleCnt="3"/>
      <dgm:spPr/>
      <dgm:t>
        <a:bodyPr/>
        <a:lstStyle/>
        <a:p>
          <a:endParaRPr lang="en-US"/>
        </a:p>
      </dgm:t>
    </dgm:pt>
    <dgm:pt modelId="{3166DDB2-D2A1-5B48-98F7-60441ED2CEFA}" type="pres">
      <dgm:prSet presAssocID="{BDD5D4AE-9D3D-7F4D-B0A0-DF1820821F9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458DD9-E8B1-5042-BBDF-6055967DA677}" type="presOf" srcId="{C05829D2-132B-3B4F-B7E9-6A9448E2B627}" destId="{0D14AB26-7CB8-5843-9F9E-A696D6518747}" srcOrd="1" destOrd="0" presId="urn:microsoft.com/office/officeart/2005/8/layout/venn2"/>
    <dgm:cxn modelId="{8D6BA166-E55C-DB45-9607-5E7B78F3FBC6}" type="presOf" srcId="{35C8E425-F8CD-504B-9367-FA0867FCB9D2}" destId="{3166DDB2-D2A1-5B48-98F7-60441ED2CEFA}" srcOrd="1" destOrd="0" presId="urn:microsoft.com/office/officeart/2005/8/layout/venn2"/>
    <dgm:cxn modelId="{0BDBB710-49C4-2040-9308-181CB2EA1F61}" type="presOf" srcId="{BDD5D4AE-9D3D-7F4D-B0A0-DF1820821F95}" destId="{E099920F-D0CB-1D4B-881B-A0E9066BB78D}" srcOrd="0" destOrd="0" presId="urn:microsoft.com/office/officeart/2005/8/layout/venn2"/>
    <dgm:cxn modelId="{2F3A5D01-6C52-DF46-914D-205F7B465F32}" srcId="{BDD5D4AE-9D3D-7F4D-B0A0-DF1820821F95}" destId="{C05829D2-132B-3B4F-B7E9-6A9448E2B627}" srcOrd="1" destOrd="0" parTransId="{F22077D1-FF5A-1047-8A0F-9E5574D1F7D2}" sibTransId="{B4F2BC17-D0FD-C14C-BB99-F2E8F65BB6D5}"/>
    <dgm:cxn modelId="{8554D729-50E5-D94A-8C30-984754505E18}" srcId="{BDD5D4AE-9D3D-7F4D-B0A0-DF1820821F95}" destId="{FE60153F-F178-124C-94E6-A8499CCF1B5B}" srcOrd="0" destOrd="0" parTransId="{7B6A4BE1-82FD-0248-A290-EC7FE66B8143}" sibTransId="{4ED3B2E5-9FC9-DC4B-A17C-1846A24CA393}"/>
    <dgm:cxn modelId="{30537810-5B36-D64B-8FE7-3F70C11FFAA8}" type="presOf" srcId="{C05829D2-132B-3B4F-B7E9-6A9448E2B627}" destId="{E393AAD5-8FB1-AE45-B37B-4FCCD20F6450}" srcOrd="0" destOrd="0" presId="urn:microsoft.com/office/officeart/2005/8/layout/venn2"/>
    <dgm:cxn modelId="{D5524108-794B-F94C-9AED-11A7FA1B251D}" type="presOf" srcId="{FE60153F-F178-124C-94E6-A8499CCF1B5B}" destId="{64C819A1-501D-304F-A022-CA55BC24996A}" srcOrd="0" destOrd="0" presId="urn:microsoft.com/office/officeart/2005/8/layout/venn2"/>
    <dgm:cxn modelId="{4734303F-D586-AA46-AF38-FE983D395BCE}" type="presOf" srcId="{35C8E425-F8CD-504B-9367-FA0867FCB9D2}" destId="{3A6318AE-AD60-1444-8B6E-9685DEEAF14B}" srcOrd="0" destOrd="0" presId="urn:microsoft.com/office/officeart/2005/8/layout/venn2"/>
    <dgm:cxn modelId="{712B9394-35CC-464C-9F7D-7953ACD5BA57}" srcId="{BDD5D4AE-9D3D-7F4D-B0A0-DF1820821F95}" destId="{35C8E425-F8CD-504B-9367-FA0867FCB9D2}" srcOrd="2" destOrd="0" parTransId="{F6A74D44-719E-2C47-924F-090DA9751616}" sibTransId="{A139CA45-F6C0-F543-BC68-1C098FA849FC}"/>
    <dgm:cxn modelId="{7FEE2837-0C93-BD41-9DBE-891AA2E3C597}" type="presOf" srcId="{FE60153F-F178-124C-94E6-A8499CCF1B5B}" destId="{B6578CCA-FDD3-C343-ACB1-F84EC2DCD5FC}" srcOrd="1" destOrd="0" presId="urn:microsoft.com/office/officeart/2005/8/layout/venn2"/>
    <dgm:cxn modelId="{CEAE8063-8B88-CC40-9B00-00A871D60756}" type="presParOf" srcId="{E099920F-D0CB-1D4B-881B-A0E9066BB78D}" destId="{EA17C87E-28AD-344D-8B43-9B3767FA1B7F}" srcOrd="0" destOrd="0" presId="urn:microsoft.com/office/officeart/2005/8/layout/venn2"/>
    <dgm:cxn modelId="{E22BEFAD-A95E-CE4C-A0BD-5CB4D66D631D}" type="presParOf" srcId="{EA17C87E-28AD-344D-8B43-9B3767FA1B7F}" destId="{64C819A1-501D-304F-A022-CA55BC24996A}" srcOrd="0" destOrd="0" presId="urn:microsoft.com/office/officeart/2005/8/layout/venn2"/>
    <dgm:cxn modelId="{96F6F2EE-75DA-8940-A93B-18CBF67D2C47}" type="presParOf" srcId="{EA17C87E-28AD-344D-8B43-9B3767FA1B7F}" destId="{B6578CCA-FDD3-C343-ACB1-F84EC2DCD5FC}" srcOrd="1" destOrd="0" presId="urn:microsoft.com/office/officeart/2005/8/layout/venn2"/>
    <dgm:cxn modelId="{89C9AB01-992B-F84A-887A-E44FE6705C1E}" type="presParOf" srcId="{E099920F-D0CB-1D4B-881B-A0E9066BB78D}" destId="{85B547EB-8742-3149-B125-17097FBB4299}" srcOrd="1" destOrd="0" presId="urn:microsoft.com/office/officeart/2005/8/layout/venn2"/>
    <dgm:cxn modelId="{62668EC5-0B0E-2548-98EF-7DC1773A890D}" type="presParOf" srcId="{85B547EB-8742-3149-B125-17097FBB4299}" destId="{E393AAD5-8FB1-AE45-B37B-4FCCD20F6450}" srcOrd="0" destOrd="0" presId="urn:microsoft.com/office/officeart/2005/8/layout/venn2"/>
    <dgm:cxn modelId="{CE19D695-4D66-2242-B871-7DFA669BC4A5}" type="presParOf" srcId="{85B547EB-8742-3149-B125-17097FBB4299}" destId="{0D14AB26-7CB8-5843-9F9E-A696D6518747}" srcOrd="1" destOrd="0" presId="urn:microsoft.com/office/officeart/2005/8/layout/venn2"/>
    <dgm:cxn modelId="{6E1A0452-429C-0F41-BED7-EA82B1E0E5AE}" type="presParOf" srcId="{E099920F-D0CB-1D4B-881B-A0E9066BB78D}" destId="{6B7254CA-384A-E34C-AE60-A30A723DFFA0}" srcOrd="2" destOrd="0" presId="urn:microsoft.com/office/officeart/2005/8/layout/venn2"/>
    <dgm:cxn modelId="{7BB4011A-A15C-C84E-A664-3C1050FF7846}" type="presParOf" srcId="{6B7254CA-384A-E34C-AE60-A30A723DFFA0}" destId="{3A6318AE-AD60-1444-8B6E-9685DEEAF14B}" srcOrd="0" destOrd="0" presId="urn:microsoft.com/office/officeart/2005/8/layout/venn2"/>
    <dgm:cxn modelId="{88EA8A4F-0889-224C-BF97-30FEB1B7D1C8}" type="presParOf" srcId="{6B7254CA-384A-E34C-AE60-A30A723DFFA0}" destId="{3166DDB2-D2A1-5B48-98F7-60441ED2CEF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D5D4AE-9D3D-7F4D-B0A0-DF1820821F95}" type="doc">
      <dgm:prSet loTypeId="urn:microsoft.com/office/officeart/2005/8/layout/venn2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60153F-F178-124C-94E6-A8499CCF1B5B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7B6A4BE1-82FD-0248-A290-EC7FE66B8143}" type="parTrans" cxnId="{8554D729-50E5-D94A-8C30-984754505E18}">
      <dgm:prSet/>
      <dgm:spPr/>
      <dgm:t>
        <a:bodyPr/>
        <a:lstStyle/>
        <a:p>
          <a:endParaRPr lang="en-US"/>
        </a:p>
      </dgm:t>
    </dgm:pt>
    <dgm:pt modelId="{4ED3B2E5-9FC9-DC4B-A17C-1846A24CA393}" type="sibTrans" cxnId="{8554D729-50E5-D94A-8C30-984754505E18}">
      <dgm:prSet/>
      <dgm:spPr/>
      <dgm:t>
        <a:bodyPr/>
        <a:lstStyle/>
        <a:p>
          <a:endParaRPr lang="en-US"/>
        </a:p>
      </dgm:t>
    </dgm:pt>
    <dgm:pt modelId="{C05829D2-132B-3B4F-B7E9-6A9448E2B627}">
      <dgm:prSet phldrT="[Text]"/>
      <dgm:spPr/>
      <dgm:t>
        <a:bodyPr/>
        <a:lstStyle/>
        <a:p>
          <a:r>
            <a:rPr lang="en-US" dirty="0" smtClean="0"/>
            <a:t>Peer</a:t>
          </a:r>
          <a:endParaRPr lang="en-US" dirty="0"/>
        </a:p>
      </dgm:t>
    </dgm:pt>
    <dgm:pt modelId="{F22077D1-FF5A-1047-8A0F-9E5574D1F7D2}" type="parTrans" cxnId="{2F3A5D01-6C52-DF46-914D-205F7B465F32}">
      <dgm:prSet/>
      <dgm:spPr/>
      <dgm:t>
        <a:bodyPr/>
        <a:lstStyle/>
        <a:p>
          <a:endParaRPr lang="en-US"/>
        </a:p>
      </dgm:t>
    </dgm:pt>
    <dgm:pt modelId="{B4F2BC17-D0FD-C14C-BB99-F2E8F65BB6D5}" type="sibTrans" cxnId="{2F3A5D01-6C52-DF46-914D-205F7B465F32}">
      <dgm:prSet/>
      <dgm:spPr/>
      <dgm:t>
        <a:bodyPr/>
        <a:lstStyle/>
        <a:p>
          <a:endParaRPr lang="en-US"/>
        </a:p>
      </dgm:t>
    </dgm:pt>
    <dgm:pt modelId="{35C8E425-F8CD-504B-9367-FA0867FCB9D2}">
      <dgm:prSet phldrT="[Text]"/>
      <dgm:spPr/>
      <dgm:t>
        <a:bodyPr/>
        <a:lstStyle/>
        <a:p>
          <a:r>
            <a:rPr lang="en-US" dirty="0" smtClean="0"/>
            <a:t>Individual</a:t>
          </a:r>
          <a:endParaRPr lang="en-US" dirty="0"/>
        </a:p>
      </dgm:t>
    </dgm:pt>
    <dgm:pt modelId="{F6A74D44-719E-2C47-924F-090DA9751616}" type="parTrans" cxnId="{712B9394-35CC-464C-9F7D-7953ACD5BA57}">
      <dgm:prSet/>
      <dgm:spPr/>
      <dgm:t>
        <a:bodyPr/>
        <a:lstStyle/>
        <a:p>
          <a:endParaRPr lang="en-US"/>
        </a:p>
      </dgm:t>
    </dgm:pt>
    <dgm:pt modelId="{A139CA45-F6C0-F543-BC68-1C098FA849FC}" type="sibTrans" cxnId="{712B9394-35CC-464C-9F7D-7953ACD5BA57}">
      <dgm:prSet/>
      <dgm:spPr/>
      <dgm:t>
        <a:bodyPr/>
        <a:lstStyle/>
        <a:p>
          <a:endParaRPr lang="en-US"/>
        </a:p>
      </dgm:t>
    </dgm:pt>
    <dgm:pt modelId="{E099920F-D0CB-1D4B-881B-A0E9066BB78D}" type="pres">
      <dgm:prSet presAssocID="{BDD5D4AE-9D3D-7F4D-B0A0-DF1820821F9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17C87E-28AD-344D-8B43-9B3767FA1B7F}" type="pres">
      <dgm:prSet presAssocID="{BDD5D4AE-9D3D-7F4D-B0A0-DF1820821F95}" presName="comp1" presStyleCnt="0"/>
      <dgm:spPr/>
    </dgm:pt>
    <dgm:pt modelId="{64C819A1-501D-304F-A022-CA55BC24996A}" type="pres">
      <dgm:prSet presAssocID="{BDD5D4AE-9D3D-7F4D-B0A0-DF1820821F95}" presName="circle1" presStyleLbl="node1" presStyleIdx="0" presStyleCnt="3"/>
      <dgm:spPr/>
      <dgm:t>
        <a:bodyPr/>
        <a:lstStyle/>
        <a:p>
          <a:endParaRPr lang="en-US"/>
        </a:p>
      </dgm:t>
    </dgm:pt>
    <dgm:pt modelId="{B6578CCA-FDD3-C343-ACB1-F84EC2DCD5FC}" type="pres">
      <dgm:prSet presAssocID="{BDD5D4AE-9D3D-7F4D-B0A0-DF1820821F9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547EB-8742-3149-B125-17097FBB4299}" type="pres">
      <dgm:prSet presAssocID="{BDD5D4AE-9D3D-7F4D-B0A0-DF1820821F95}" presName="comp2" presStyleCnt="0"/>
      <dgm:spPr/>
    </dgm:pt>
    <dgm:pt modelId="{E393AAD5-8FB1-AE45-B37B-4FCCD20F6450}" type="pres">
      <dgm:prSet presAssocID="{BDD5D4AE-9D3D-7F4D-B0A0-DF1820821F95}" presName="circle2" presStyleLbl="node1" presStyleIdx="1" presStyleCnt="3"/>
      <dgm:spPr/>
      <dgm:t>
        <a:bodyPr/>
        <a:lstStyle/>
        <a:p>
          <a:endParaRPr lang="en-US"/>
        </a:p>
      </dgm:t>
    </dgm:pt>
    <dgm:pt modelId="{0D14AB26-7CB8-5843-9F9E-A696D6518747}" type="pres">
      <dgm:prSet presAssocID="{BDD5D4AE-9D3D-7F4D-B0A0-DF1820821F9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254CA-384A-E34C-AE60-A30A723DFFA0}" type="pres">
      <dgm:prSet presAssocID="{BDD5D4AE-9D3D-7F4D-B0A0-DF1820821F95}" presName="comp3" presStyleCnt="0"/>
      <dgm:spPr/>
    </dgm:pt>
    <dgm:pt modelId="{3A6318AE-AD60-1444-8B6E-9685DEEAF14B}" type="pres">
      <dgm:prSet presAssocID="{BDD5D4AE-9D3D-7F4D-B0A0-DF1820821F95}" presName="circle3" presStyleLbl="node1" presStyleIdx="2" presStyleCnt="3"/>
      <dgm:spPr/>
      <dgm:t>
        <a:bodyPr/>
        <a:lstStyle/>
        <a:p>
          <a:endParaRPr lang="en-US"/>
        </a:p>
      </dgm:t>
    </dgm:pt>
    <dgm:pt modelId="{3166DDB2-D2A1-5B48-98F7-60441ED2CEFA}" type="pres">
      <dgm:prSet presAssocID="{BDD5D4AE-9D3D-7F4D-B0A0-DF1820821F9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065FAB-A5BE-D443-82D8-0B6DAF444497}" type="presOf" srcId="{35C8E425-F8CD-504B-9367-FA0867FCB9D2}" destId="{3166DDB2-D2A1-5B48-98F7-60441ED2CEFA}" srcOrd="1" destOrd="0" presId="urn:microsoft.com/office/officeart/2005/8/layout/venn2"/>
    <dgm:cxn modelId="{8554D729-50E5-D94A-8C30-984754505E18}" srcId="{BDD5D4AE-9D3D-7F4D-B0A0-DF1820821F95}" destId="{FE60153F-F178-124C-94E6-A8499CCF1B5B}" srcOrd="0" destOrd="0" parTransId="{7B6A4BE1-82FD-0248-A290-EC7FE66B8143}" sibTransId="{4ED3B2E5-9FC9-DC4B-A17C-1846A24CA393}"/>
    <dgm:cxn modelId="{2F3A5D01-6C52-DF46-914D-205F7B465F32}" srcId="{BDD5D4AE-9D3D-7F4D-B0A0-DF1820821F95}" destId="{C05829D2-132B-3B4F-B7E9-6A9448E2B627}" srcOrd="1" destOrd="0" parTransId="{F22077D1-FF5A-1047-8A0F-9E5574D1F7D2}" sibTransId="{B4F2BC17-D0FD-C14C-BB99-F2E8F65BB6D5}"/>
    <dgm:cxn modelId="{0CE7E271-5414-164D-A3A7-2E24D580F2A0}" type="presOf" srcId="{C05829D2-132B-3B4F-B7E9-6A9448E2B627}" destId="{E393AAD5-8FB1-AE45-B37B-4FCCD20F6450}" srcOrd="0" destOrd="0" presId="urn:microsoft.com/office/officeart/2005/8/layout/venn2"/>
    <dgm:cxn modelId="{4BCFF0E9-A5F2-9849-9CB6-F246E4C87CE2}" type="presOf" srcId="{FE60153F-F178-124C-94E6-A8499CCF1B5B}" destId="{B6578CCA-FDD3-C343-ACB1-F84EC2DCD5FC}" srcOrd="1" destOrd="0" presId="urn:microsoft.com/office/officeart/2005/8/layout/venn2"/>
    <dgm:cxn modelId="{712B9394-35CC-464C-9F7D-7953ACD5BA57}" srcId="{BDD5D4AE-9D3D-7F4D-B0A0-DF1820821F95}" destId="{35C8E425-F8CD-504B-9367-FA0867FCB9D2}" srcOrd="2" destOrd="0" parTransId="{F6A74D44-719E-2C47-924F-090DA9751616}" sibTransId="{A139CA45-F6C0-F543-BC68-1C098FA849FC}"/>
    <dgm:cxn modelId="{0B7D7443-55F7-EF4E-A792-70EDD30F9F8B}" type="presOf" srcId="{FE60153F-F178-124C-94E6-A8499CCF1B5B}" destId="{64C819A1-501D-304F-A022-CA55BC24996A}" srcOrd="0" destOrd="0" presId="urn:microsoft.com/office/officeart/2005/8/layout/venn2"/>
    <dgm:cxn modelId="{4B845411-1E8A-1D48-B2BD-93FEF9BCA7F5}" type="presOf" srcId="{C05829D2-132B-3B4F-B7E9-6A9448E2B627}" destId="{0D14AB26-7CB8-5843-9F9E-A696D6518747}" srcOrd="1" destOrd="0" presId="urn:microsoft.com/office/officeart/2005/8/layout/venn2"/>
    <dgm:cxn modelId="{B0A18C05-B279-D942-8EF9-F818941DBE38}" type="presOf" srcId="{35C8E425-F8CD-504B-9367-FA0867FCB9D2}" destId="{3A6318AE-AD60-1444-8B6E-9685DEEAF14B}" srcOrd="0" destOrd="0" presId="urn:microsoft.com/office/officeart/2005/8/layout/venn2"/>
    <dgm:cxn modelId="{EF675C85-EB79-A145-9E28-3CE3495357C0}" type="presOf" srcId="{BDD5D4AE-9D3D-7F4D-B0A0-DF1820821F95}" destId="{E099920F-D0CB-1D4B-881B-A0E9066BB78D}" srcOrd="0" destOrd="0" presId="urn:microsoft.com/office/officeart/2005/8/layout/venn2"/>
    <dgm:cxn modelId="{6956F681-A413-4044-9E9D-758A915A925F}" type="presParOf" srcId="{E099920F-D0CB-1D4B-881B-A0E9066BB78D}" destId="{EA17C87E-28AD-344D-8B43-9B3767FA1B7F}" srcOrd="0" destOrd="0" presId="urn:microsoft.com/office/officeart/2005/8/layout/venn2"/>
    <dgm:cxn modelId="{D1DBAC05-CFC7-4A46-825C-F1C7A802344D}" type="presParOf" srcId="{EA17C87E-28AD-344D-8B43-9B3767FA1B7F}" destId="{64C819A1-501D-304F-A022-CA55BC24996A}" srcOrd="0" destOrd="0" presId="urn:microsoft.com/office/officeart/2005/8/layout/venn2"/>
    <dgm:cxn modelId="{035986DE-F674-5D43-A69F-AF2AF5560639}" type="presParOf" srcId="{EA17C87E-28AD-344D-8B43-9B3767FA1B7F}" destId="{B6578CCA-FDD3-C343-ACB1-F84EC2DCD5FC}" srcOrd="1" destOrd="0" presId="urn:microsoft.com/office/officeart/2005/8/layout/venn2"/>
    <dgm:cxn modelId="{50D112BF-1408-1D4D-9CA0-F668D4A27C45}" type="presParOf" srcId="{E099920F-D0CB-1D4B-881B-A0E9066BB78D}" destId="{85B547EB-8742-3149-B125-17097FBB4299}" srcOrd="1" destOrd="0" presId="urn:microsoft.com/office/officeart/2005/8/layout/venn2"/>
    <dgm:cxn modelId="{25B978CB-6BF7-0440-A727-7DA1197F1603}" type="presParOf" srcId="{85B547EB-8742-3149-B125-17097FBB4299}" destId="{E393AAD5-8FB1-AE45-B37B-4FCCD20F6450}" srcOrd="0" destOrd="0" presId="urn:microsoft.com/office/officeart/2005/8/layout/venn2"/>
    <dgm:cxn modelId="{C68C2EA5-6C7A-E040-A751-F8C27F794698}" type="presParOf" srcId="{85B547EB-8742-3149-B125-17097FBB4299}" destId="{0D14AB26-7CB8-5843-9F9E-A696D6518747}" srcOrd="1" destOrd="0" presId="urn:microsoft.com/office/officeart/2005/8/layout/venn2"/>
    <dgm:cxn modelId="{594B3F0E-5237-7A4D-80E2-481EF19DE0D5}" type="presParOf" srcId="{E099920F-D0CB-1D4B-881B-A0E9066BB78D}" destId="{6B7254CA-384A-E34C-AE60-A30A723DFFA0}" srcOrd="2" destOrd="0" presId="urn:microsoft.com/office/officeart/2005/8/layout/venn2"/>
    <dgm:cxn modelId="{23B3C5BF-7424-0846-8699-1F0564E6B7A0}" type="presParOf" srcId="{6B7254CA-384A-E34C-AE60-A30A723DFFA0}" destId="{3A6318AE-AD60-1444-8B6E-9685DEEAF14B}" srcOrd="0" destOrd="0" presId="urn:microsoft.com/office/officeart/2005/8/layout/venn2"/>
    <dgm:cxn modelId="{A98E0198-B986-4A4D-9917-BCFA406B7055}" type="presParOf" srcId="{6B7254CA-384A-E34C-AE60-A30A723DFFA0}" destId="{3166DDB2-D2A1-5B48-98F7-60441ED2CEF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819A1-501D-304F-A022-CA55BC24996A}">
      <dsp:nvSpPr>
        <dsp:cNvPr id="0" name=""/>
        <dsp:cNvSpPr/>
      </dsp:nvSpPr>
      <dsp:spPr>
        <a:xfrm>
          <a:off x="0" y="3942"/>
          <a:ext cx="5938344" cy="59383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Text</a:t>
          </a:r>
          <a:endParaRPr lang="en-US" sz="2900" kern="1200" dirty="0"/>
        </a:p>
      </dsp:txBody>
      <dsp:txXfrm>
        <a:off x="1931446" y="300859"/>
        <a:ext cx="2075451" cy="890751"/>
      </dsp:txXfrm>
    </dsp:sp>
    <dsp:sp modelId="{E393AAD5-8FB1-AE45-B37B-4FCCD20F6450}">
      <dsp:nvSpPr>
        <dsp:cNvPr id="0" name=""/>
        <dsp:cNvSpPr/>
      </dsp:nvSpPr>
      <dsp:spPr>
        <a:xfrm>
          <a:off x="742292" y="1488528"/>
          <a:ext cx="4453758" cy="4453758"/>
        </a:xfrm>
        <a:prstGeom prst="ellipse">
          <a:avLst/>
        </a:prstGeom>
        <a:gradFill rotWithShape="0">
          <a:gsLst>
            <a:gs pos="0">
              <a:schemeClr val="accent2">
                <a:hueOff val="-545165"/>
                <a:satOff val="897"/>
                <a:lumOff val="2411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-545165"/>
                <a:satOff val="897"/>
                <a:lumOff val="24118"/>
                <a:alphaOff val="0"/>
                <a:tint val="86000"/>
                <a:satMod val="115000"/>
              </a:schemeClr>
            </a:gs>
            <a:gs pos="100000">
              <a:schemeClr val="accent2">
                <a:hueOff val="-545165"/>
                <a:satOff val="897"/>
                <a:lumOff val="2411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545165"/>
              <a:satOff val="897"/>
              <a:lumOff val="24118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Peer</a:t>
          </a:r>
          <a:endParaRPr lang="en-US" sz="2900" kern="1200" dirty="0"/>
        </a:p>
      </dsp:txBody>
      <dsp:txXfrm>
        <a:off x="1931446" y="1766888"/>
        <a:ext cx="2075451" cy="835079"/>
      </dsp:txXfrm>
    </dsp:sp>
    <dsp:sp modelId="{3A6318AE-AD60-1444-8B6E-9685DEEAF14B}">
      <dsp:nvSpPr>
        <dsp:cNvPr id="0" name=""/>
        <dsp:cNvSpPr/>
      </dsp:nvSpPr>
      <dsp:spPr>
        <a:xfrm>
          <a:off x="1484586" y="2973114"/>
          <a:ext cx="2969172" cy="2969172"/>
        </a:xfrm>
        <a:prstGeom prst="ellipse">
          <a:avLst/>
        </a:prstGeom>
        <a:gradFill rotWithShape="0">
          <a:gsLst>
            <a:gs pos="0">
              <a:schemeClr val="accent2">
                <a:hueOff val="-1090331"/>
                <a:satOff val="1795"/>
                <a:lumOff val="48236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-1090331"/>
                <a:satOff val="1795"/>
                <a:lumOff val="48236"/>
                <a:alphaOff val="0"/>
                <a:tint val="86000"/>
                <a:satMod val="115000"/>
              </a:schemeClr>
            </a:gs>
            <a:gs pos="100000">
              <a:schemeClr val="accent2">
                <a:hueOff val="-1090331"/>
                <a:satOff val="1795"/>
                <a:lumOff val="4823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1090331"/>
              <a:satOff val="1795"/>
              <a:lumOff val="4823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Individual</a:t>
          </a:r>
          <a:endParaRPr lang="en-US" sz="2900" kern="1200" dirty="0"/>
        </a:p>
      </dsp:txBody>
      <dsp:txXfrm>
        <a:off x="1919411" y="3715407"/>
        <a:ext cx="2099521" cy="1484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819A1-501D-304F-A022-CA55BC24996A}">
      <dsp:nvSpPr>
        <dsp:cNvPr id="0" name=""/>
        <dsp:cNvSpPr/>
      </dsp:nvSpPr>
      <dsp:spPr>
        <a:xfrm>
          <a:off x="0" y="3942"/>
          <a:ext cx="5938344" cy="59383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Text</a:t>
          </a:r>
          <a:endParaRPr lang="en-US" sz="2900" kern="1200" dirty="0"/>
        </a:p>
      </dsp:txBody>
      <dsp:txXfrm>
        <a:off x="1931446" y="300859"/>
        <a:ext cx="2075451" cy="890751"/>
      </dsp:txXfrm>
    </dsp:sp>
    <dsp:sp modelId="{E393AAD5-8FB1-AE45-B37B-4FCCD20F6450}">
      <dsp:nvSpPr>
        <dsp:cNvPr id="0" name=""/>
        <dsp:cNvSpPr/>
      </dsp:nvSpPr>
      <dsp:spPr>
        <a:xfrm>
          <a:off x="742292" y="1488528"/>
          <a:ext cx="4453758" cy="4453758"/>
        </a:xfrm>
        <a:prstGeom prst="ellipse">
          <a:avLst/>
        </a:prstGeom>
        <a:gradFill rotWithShape="0">
          <a:gsLst>
            <a:gs pos="0">
              <a:schemeClr val="accent2">
                <a:hueOff val="-545165"/>
                <a:satOff val="897"/>
                <a:lumOff val="2411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-545165"/>
                <a:satOff val="897"/>
                <a:lumOff val="24118"/>
                <a:alphaOff val="0"/>
                <a:tint val="86000"/>
                <a:satMod val="115000"/>
              </a:schemeClr>
            </a:gs>
            <a:gs pos="100000">
              <a:schemeClr val="accent2">
                <a:hueOff val="-545165"/>
                <a:satOff val="897"/>
                <a:lumOff val="2411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545165"/>
              <a:satOff val="897"/>
              <a:lumOff val="24118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Peer</a:t>
          </a:r>
          <a:endParaRPr lang="en-US" sz="2900" kern="1200" dirty="0"/>
        </a:p>
      </dsp:txBody>
      <dsp:txXfrm>
        <a:off x="1931446" y="1766888"/>
        <a:ext cx="2075451" cy="835079"/>
      </dsp:txXfrm>
    </dsp:sp>
    <dsp:sp modelId="{3A6318AE-AD60-1444-8B6E-9685DEEAF14B}">
      <dsp:nvSpPr>
        <dsp:cNvPr id="0" name=""/>
        <dsp:cNvSpPr/>
      </dsp:nvSpPr>
      <dsp:spPr>
        <a:xfrm>
          <a:off x="1484586" y="2973114"/>
          <a:ext cx="2969172" cy="2969172"/>
        </a:xfrm>
        <a:prstGeom prst="ellipse">
          <a:avLst/>
        </a:prstGeom>
        <a:gradFill rotWithShape="0">
          <a:gsLst>
            <a:gs pos="0">
              <a:schemeClr val="accent2">
                <a:hueOff val="-1090331"/>
                <a:satOff val="1795"/>
                <a:lumOff val="48236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-1090331"/>
                <a:satOff val="1795"/>
                <a:lumOff val="48236"/>
                <a:alphaOff val="0"/>
                <a:tint val="86000"/>
                <a:satMod val="115000"/>
              </a:schemeClr>
            </a:gs>
            <a:gs pos="100000">
              <a:schemeClr val="accent2">
                <a:hueOff val="-1090331"/>
                <a:satOff val="1795"/>
                <a:lumOff val="4823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1090331"/>
              <a:satOff val="1795"/>
              <a:lumOff val="4823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Individual</a:t>
          </a:r>
          <a:endParaRPr lang="en-US" sz="2900" kern="1200" dirty="0"/>
        </a:p>
      </dsp:txBody>
      <dsp:txXfrm>
        <a:off x="1919411" y="3715407"/>
        <a:ext cx="2099521" cy="1484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7EFD0-D112-9342-9A24-75FFBA67447A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F7072-DDB0-EB42-8CDD-11271E4059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8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32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</a:t>
            </a:r>
            <a:r>
              <a:rPr lang="en-US" baseline="0" dirty="0" smtClean="0"/>
              <a:t> out the Trek evaluations.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3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sz="1800"/>
            </a:pPr>
            <a:r>
              <a:rPr lang="en-US" sz="1200" dirty="0" smtClean="0"/>
              <a:t>Pass out Instructional Strategy note sheet and agenda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5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 the Poster paper to tally answers?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57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smtClean="0"/>
              <a:t>minute - </a:t>
            </a:r>
            <a:r>
              <a:rPr lang="en-US" dirty="0" smtClean="0"/>
              <a:t>individual writes</a:t>
            </a:r>
            <a:r>
              <a:rPr lang="en-US" baseline="0" dirty="0" smtClean="0"/>
              <a:t> the most meaningful test prep strategies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smtClean="0"/>
              <a:t>minutes - </a:t>
            </a:r>
            <a:r>
              <a:rPr lang="en-US" dirty="0" smtClean="0"/>
              <a:t>share with a partner</a:t>
            </a:r>
            <a:r>
              <a:rPr lang="en-US" baseline="0" dirty="0" smtClean="0"/>
              <a:t> and add things you did not already have</a:t>
            </a:r>
          </a:p>
          <a:p>
            <a:r>
              <a:rPr lang="en-US" baseline="0" dirty="0" smtClean="0"/>
              <a:t>5 </a:t>
            </a:r>
            <a:r>
              <a:rPr lang="en-US" baseline="0" dirty="0" smtClean="0"/>
              <a:t>minutes - </a:t>
            </a:r>
            <a:r>
              <a:rPr lang="en-US" baseline="0" dirty="0" smtClean="0"/>
              <a:t>read the text and fill in any gaps of knowledge you might have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05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minute- individual writes</a:t>
            </a:r>
            <a:r>
              <a:rPr lang="en-US" baseline="0" dirty="0" smtClean="0"/>
              <a:t> the most meaningful test prep strategies</a:t>
            </a:r>
            <a:endParaRPr lang="en-US" dirty="0" smtClean="0"/>
          </a:p>
          <a:p>
            <a:r>
              <a:rPr lang="en-US" dirty="0" smtClean="0"/>
              <a:t>3 minutes- share with a partner</a:t>
            </a:r>
            <a:r>
              <a:rPr lang="en-US" baseline="0" dirty="0" smtClean="0"/>
              <a:t> and add things you did not already have</a:t>
            </a:r>
          </a:p>
          <a:p>
            <a:r>
              <a:rPr lang="en-US" baseline="0" dirty="0" smtClean="0"/>
              <a:t>5 minutes- read the text and fill in any gaps of knowledge you might have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1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minute- individual writes</a:t>
            </a:r>
            <a:r>
              <a:rPr lang="en-US" baseline="0" dirty="0" smtClean="0"/>
              <a:t> the most meaningful test prep strategies</a:t>
            </a:r>
            <a:endParaRPr lang="en-US" dirty="0" smtClean="0"/>
          </a:p>
          <a:p>
            <a:r>
              <a:rPr lang="en-US" dirty="0" smtClean="0"/>
              <a:t>3 minutes- share with a partner</a:t>
            </a:r>
            <a:r>
              <a:rPr lang="en-US" baseline="0" dirty="0" smtClean="0"/>
              <a:t> and add things you did not already have</a:t>
            </a:r>
          </a:p>
          <a:p>
            <a:r>
              <a:rPr lang="en-US" baseline="0" dirty="0" smtClean="0"/>
              <a:t>5 minutes- read the text and fill in any gaps of knowledge you might have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73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r>
              <a:rPr lang="en-US" dirty="0" smtClean="0"/>
              <a:t>Ask participants what else might encouraging critical thinking in the</a:t>
            </a:r>
            <a:r>
              <a:rPr lang="en-US" baseline="0" dirty="0" smtClean="0"/>
              <a:t> classroom prepare students for? Other standardized tests? Other post secondary options? Career readiness? Citizenship?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65B46FBA-854A-49CB-95FD-D787ADBCF05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68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en-US" strike="sngStrike" dirty="0" smtClean="0"/>
              <a:t>Which</a:t>
            </a:r>
            <a:r>
              <a:rPr lang="en-US" strike="sngStrike" baseline="0" dirty="0" smtClean="0"/>
              <a:t> test prep strategies discussed promote authentic instruction and how?</a:t>
            </a:r>
            <a:endParaRPr lang="en-US" strike="sngStrike" dirty="0" smtClean="0"/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instructional practices from the text</a:t>
            </a: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promotes authentic instruction and how?</a:t>
            </a: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059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F7072-DDB0-EB42-8CDD-11271E4059F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94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/>
            </a:gs>
            <a:gs pos="8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2600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25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26009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10" name="Rounded Rectangle 11"/>
          <p:cNvSpPr/>
          <p:nvPr userDrawn="1"/>
        </p:nvSpPr>
        <p:spPr>
          <a:xfrm>
            <a:off x="0" y="3919038"/>
            <a:ext cx="5856358" cy="1611087"/>
          </a:xfrm>
          <a:custGeom>
            <a:avLst/>
            <a:gdLst>
              <a:gd name="connsiteX0" fmla="*/ 0 w 6183487"/>
              <a:gd name="connsiteY0" fmla="*/ 265617 h 1593669"/>
              <a:gd name="connsiteX1" fmla="*/ 265617 w 6183487"/>
              <a:gd name="connsiteY1" fmla="*/ 0 h 1593669"/>
              <a:gd name="connsiteX2" fmla="*/ 5917870 w 6183487"/>
              <a:gd name="connsiteY2" fmla="*/ 0 h 1593669"/>
              <a:gd name="connsiteX3" fmla="*/ 6183487 w 6183487"/>
              <a:gd name="connsiteY3" fmla="*/ 265617 h 1593669"/>
              <a:gd name="connsiteX4" fmla="*/ 6183487 w 6183487"/>
              <a:gd name="connsiteY4" fmla="*/ 1328052 h 1593669"/>
              <a:gd name="connsiteX5" fmla="*/ 5917870 w 6183487"/>
              <a:gd name="connsiteY5" fmla="*/ 1593669 h 1593669"/>
              <a:gd name="connsiteX6" fmla="*/ 265617 w 6183487"/>
              <a:gd name="connsiteY6" fmla="*/ 1593669 h 1593669"/>
              <a:gd name="connsiteX7" fmla="*/ 0 w 6183487"/>
              <a:gd name="connsiteY7" fmla="*/ 1328052 h 1593669"/>
              <a:gd name="connsiteX8" fmla="*/ 0 w 6183487"/>
              <a:gd name="connsiteY8" fmla="*/ 265617 h 1593669"/>
              <a:gd name="connsiteX0" fmla="*/ 0 w 6183487"/>
              <a:gd name="connsiteY0" fmla="*/ 265617 h 1593669"/>
              <a:gd name="connsiteX1" fmla="*/ 265617 w 6183487"/>
              <a:gd name="connsiteY1" fmla="*/ 0 h 1593669"/>
              <a:gd name="connsiteX2" fmla="*/ 5917870 w 6183487"/>
              <a:gd name="connsiteY2" fmla="*/ 0 h 1593669"/>
              <a:gd name="connsiteX3" fmla="*/ 6183487 w 6183487"/>
              <a:gd name="connsiteY3" fmla="*/ 265617 h 1593669"/>
              <a:gd name="connsiteX4" fmla="*/ 6183487 w 6183487"/>
              <a:gd name="connsiteY4" fmla="*/ 1328052 h 1593669"/>
              <a:gd name="connsiteX5" fmla="*/ 5917870 w 6183487"/>
              <a:gd name="connsiteY5" fmla="*/ 1593669 h 1593669"/>
              <a:gd name="connsiteX6" fmla="*/ 265617 w 6183487"/>
              <a:gd name="connsiteY6" fmla="*/ 1593669 h 1593669"/>
              <a:gd name="connsiteX7" fmla="*/ 0 w 6183487"/>
              <a:gd name="connsiteY7" fmla="*/ 1328052 h 1593669"/>
              <a:gd name="connsiteX8" fmla="*/ 0 w 6183487"/>
              <a:gd name="connsiteY8" fmla="*/ 265617 h 1593669"/>
              <a:gd name="connsiteX0" fmla="*/ 269966 w 6183487"/>
              <a:gd name="connsiteY0" fmla="*/ 439788 h 1593669"/>
              <a:gd name="connsiteX1" fmla="*/ 265617 w 6183487"/>
              <a:gd name="connsiteY1" fmla="*/ 0 h 1593669"/>
              <a:gd name="connsiteX2" fmla="*/ 5917870 w 6183487"/>
              <a:gd name="connsiteY2" fmla="*/ 0 h 1593669"/>
              <a:gd name="connsiteX3" fmla="*/ 6183487 w 6183487"/>
              <a:gd name="connsiteY3" fmla="*/ 265617 h 1593669"/>
              <a:gd name="connsiteX4" fmla="*/ 6183487 w 6183487"/>
              <a:gd name="connsiteY4" fmla="*/ 1328052 h 1593669"/>
              <a:gd name="connsiteX5" fmla="*/ 5917870 w 6183487"/>
              <a:gd name="connsiteY5" fmla="*/ 1593669 h 1593669"/>
              <a:gd name="connsiteX6" fmla="*/ 265617 w 6183487"/>
              <a:gd name="connsiteY6" fmla="*/ 1593669 h 1593669"/>
              <a:gd name="connsiteX7" fmla="*/ 0 w 6183487"/>
              <a:gd name="connsiteY7" fmla="*/ 1328052 h 1593669"/>
              <a:gd name="connsiteX8" fmla="*/ 269966 w 6183487"/>
              <a:gd name="connsiteY8" fmla="*/ 439788 h 1593669"/>
              <a:gd name="connsiteX0" fmla="*/ 261258 w 6183487"/>
              <a:gd name="connsiteY0" fmla="*/ 439788 h 1593669"/>
              <a:gd name="connsiteX1" fmla="*/ 265617 w 6183487"/>
              <a:gd name="connsiteY1" fmla="*/ 0 h 1593669"/>
              <a:gd name="connsiteX2" fmla="*/ 5917870 w 6183487"/>
              <a:gd name="connsiteY2" fmla="*/ 0 h 1593669"/>
              <a:gd name="connsiteX3" fmla="*/ 6183487 w 6183487"/>
              <a:gd name="connsiteY3" fmla="*/ 265617 h 1593669"/>
              <a:gd name="connsiteX4" fmla="*/ 6183487 w 6183487"/>
              <a:gd name="connsiteY4" fmla="*/ 1328052 h 1593669"/>
              <a:gd name="connsiteX5" fmla="*/ 5917870 w 6183487"/>
              <a:gd name="connsiteY5" fmla="*/ 1593669 h 1593669"/>
              <a:gd name="connsiteX6" fmla="*/ 265617 w 6183487"/>
              <a:gd name="connsiteY6" fmla="*/ 1593669 h 1593669"/>
              <a:gd name="connsiteX7" fmla="*/ 0 w 6183487"/>
              <a:gd name="connsiteY7" fmla="*/ 1328052 h 1593669"/>
              <a:gd name="connsiteX8" fmla="*/ 261258 w 6183487"/>
              <a:gd name="connsiteY8" fmla="*/ 439788 h 1593669"/>
              <a:gd name="connsiteX0" fmla="*/ 61990 w 5984219"/>
              <a:gd name="connsiteY0" fmla="*/ 439788 h 1593669"/>
              <a:gd name="connsiteX1" fmla="*/ 66349 w 5984219"/>
              <a:gd name="connsiteY1" fmla="*/ 0 h 1593669"/>
              <a:gd name="connsiteX2" fmla="*/ 5718602 w 5984219"/>
              <a:gd name="connsiteY2" fmla="*/ 0 h 1593669"/>
              <a:gd name="connsiteX3" fmla="*/ 5984219 w 5984219"/>
              <a:gd name="connsiteY3" fmla="*/ 265617 h 1593669"/>
              <a:gd name="connsiteX4" fmla="*/ 5984219 w 5984219"/>
              <a:gd name="connsiteY4" fmla="*/ 1328052 h 1593669"/>
              <a:gd name="connsiteX5" fmla="*/ 5718602 w 5984219"/>
              <a:gd name="connsiteY5" fmla="*/ 1593669 h 1593669"/>
              <a:gd name="connsiteX6" fmla="*/ 66349 w 5984219"/>
              <a:gd name="connsiteY6" fmla="*/ 1593669 h 1593669"/>
              <a:gd name="connsiteX7" fmla="*/ 61989 w 5984219"/>
              <a:gd name="connsiteY7" fmla="*/ 1223549 h 1593669"/>
              <a:gd name="connsiteX8" fmla="*/ 61990 w 5984219"/>
              <a:gd name="connsiteY8" fmla="*/ 439788 h 1593669"/>
              <a:gd name="connsiteX0" fmla="*/ 606 w 5922835"/>
              <a:gd name="connsiteY0" fmla="*/ 439788 h 1593669"/>
              <a:gd name="connsiteX1" fmla="*/ 4965 w 5922835"/>
              <a:gd name="connsiteY1" fmla="*/ 0 h 1593669"/>
              <a:gd name="connsiteX2" fmla="*/ 5657218 w 5922835"/>
              <a:gd name="connsiteY2" fmla="*/ 0 h 1593669"/>
              <a:gd name="connsiteX3" fmla="*/ 5922835 w 5922835"/>
              <a:gd name="connsiteY3" fmla="*/ 265617 h 1593669"/>
              <a:gd name="connsiteX4" fmla="*/ 5922835 w 5922835"/>
              <a:gd name="connsiteY4" fmla="*/ 1328052 h 1593669"/>
              <a:gd name="connsiteX5" fmla="*/ 5657218 w 5922835"/>
              <a:gd name="connsiteY5" fmla="*/ 1593669 h 1593669"/>
              <a:gd name="connsiteX6" fmla="*/ 4965 w 5922835"/>
              <a:gd name="connsiteY6" fmla="*/ 1593669 h 1593669"/>
              <a:gd name="connsiteX7" fmla="*/ 605 w 5922835"/>
              <a:gd name="connsiteY7" fmla="*/ 1223549 h 1593669"/>
              <a:gd name="connsiteX8" fmla="*/ 606 w 5922835"/>
              <a:gd name="connsiteY8" fmla="*/ 439788 h 1593669"/>
              <a:gd name="connsiteX0" fmla="*/ 606 w 5922835"/>
              <a:gd name="connsiteY0" fmla="*/ 439788 h 1593669"/>
              <a:gd name="connsiteX1" fmla="*/ 4965 w 5922835"/>
              <a:gd name="connsiteY1" fmla="*/ 0 h 1593669"/>
              <a:gd name="connsiteX2" fmla="*/ 5657218 w 5922835"/>
              <a:gd name="connsiteY2" fmla="*/ 0 h 1593669"/>
              <a:gd name="connsiteX3" fmla="*/ 5922835 w 5922835"/>
              <a:gd name="connsiteY3" fmla="*/ 265617 h 1593669"/>
              <a:gd name="connsiteX4" fmla="*/ 5922835 w 5922835"/>
              <a:gd name="connsiteY4" fmla="*/ 1328052 h 1593669"/>
              <a:gd name="connsiteX5" fmla="*/ 5657218 w 5922835"/>
              <a:gd name="connsiteY5" fmla="*/ 1593669 h 1593669"/>
              <a:gd name="connsiteX6" fmla="*/ 4965 w 5922835"/>
              <a:gd name="connsiteY6" fmla="*/ 1593669 h 1593669"/>
              <a:gd name="connsiteX7" fmla="*/ 605 w 5922835"/>
              <a:gd name="connsiteY7" fmla="*/ 1223549 h 1593669"/>
              <a:gd name="connsiteX8" fmla="*/ 606 w 5922835"/>
              <a:gd name="connsiteY8" fmla="*/ 439788 h 1593669"/>
              <a:gd name="connsiteX0" fmla="*/ 606 w 5922835"/>
              <a:gd name="connsiteY0" fmla="*/ 439788 h 1593669"/>
              <a:gd name="connsiteX1" fmla="*/ 4965 w 5922835"/>
              <a:gd name="connsiteY1" fmla="*/ 0 h 1593669"/>
              <a:gd name="connsiteX2" fmla="*/ 5657218 w 5922835"/>
              <a:gd name="connsiteY2" fmla="*/ 0 h 1593669"/>
              <a:gd name="connsiteX3" fmla="*/ 5922835 w 5922835"/>
              <a:gd name="connsiteY3" fmla="*/ 265617 h 1593669"/>
              <a:gd name="connsiteX4" fmla="*/ 5922835 w 5922835"/>
              <a:gd name="connsiteY4" fmla="*/ 1328052 h 1593669"/>
              <a:gd name="connsiteX5" fmla="*/ 5657218 w 5922835"/>
              <a:gd name="connsiteY5" fmla="*/ 1593669 h 1593669"/>
              <a:gd name="connsiteX6" fmla="*/ 4965 w 5922835"/>
              <a:gd name="connsiteY6" fmla="*/ 1593669 h 1593669"/>
              <a:gd name="connsiteX7" fmla="*/ 18022 w 5922835"/>
              <a:gd name="connsiteY7" fmla="*/ 1110338 h 1593669"/>
              <a:gd name="connsiteX8" fmla="*/ 606 w 5922835"/>
              <a:gd name="connsiteY8" fmla="*/ 439788 h 1593669"/>
              <a:gd name="connsiteX0" fmla="*/ 606 w 5922835"/>
              <a:gd name="connsiteY0" fmla="*/ 439788 h 1593669"/>
              <a:gd name="connsiteX1" fmla="*/ 4965 w 5922835"/>
              <a:gd name="connsiteY1" fmla="*/ 0 h 1593669"/>
              <a:gd name="connsiteX2" fmla="*/ 5657218 w 5922835"/>
              <a:gd name="connsiteY2" fmla="*/ 0 h 1593669"/>
              <a:gd name="connsiteX3" fmla="*/ 5922835 w 5922835"/>
              <a:gd name="connsiteY3" fmla="*/ 265617 h 1593669"/>
              <a:gd name="connsiteX4" fmla="*/ 5922835 w 5922835"/>
              <a:gd name="connsiteY4" fmla="*/ 1328052 h 1593669"/>
              <a:gd name="connsiteX5" fmla="*/ 5657218 w 5922835"/>
              <a:gd name="connsiteY5" fmla="*/ 1593669 h 1593669"/>
              <a:gd name="connsiteX6" fmla="*/ 4965 w 5922835"/>
              <a:gd name="connsiteY6" fmla="*/ 1593669 h 1593669"/>
              <a:gd name="connsiteX7" fmla="*/ 9314 w 5922835"/>
              <a:gd name="connsiteY7" fmla="*/ 1084212 h 1593669"/>
              <a:gd name="connsiteX8" fmla="*/ 606 w 5922835"/>
              <a:gd name="connsiteY8" fmla="*/ 439788 h 1593669"/>
              <a:gd name="connsiteX0" fmla="*/ 8892 w 5931121"/>
              <a:gd name="connsiteY0" fmla="*/ 439788 h 1593669"/>
              <a:gd name="connsiteX1" fmla="*/ 13251 w 5931121"/>
              <a:gd name="connsiteY1" fmla="*/ 0 h 1593669"/>
              <a:gd name="connsiteX2" fmla="*/ 5665504 w 5931121"/>
              <a:gd name="connsiteY2" fmla="*/ 0 h 1593669"/>
              <a:gd name="connsiteX3" fmla="*/ 5931121 w 5931121"/>
              <a:gd name="connsiteY3" fmla="*/ 265617 h 1593669"/>
              <a:gd name="connsiteX4" fmla="*/ 5931121 w 5931121"/>
              <a:gd name="connsiteY4" fmla="*/ 1328052 h 1593669"/>
              <a:gd name="connsiteX5" fmla="*/ 5665504 w 5931121"/>
              <a:gd name="connsiteY5" fmla="*/ 1593669 h 1593669"/>
              <a:gd name="connsiteX6" fmla="*/ 13251 w 5931121"/>
              <a:gd name="connsiteY6" fmla="*/ 1593669 h 1593669"/>
              <a:gd name="connsiteX7" fmla="*/ 0 w 5931121"/>
              <a:gd name="connsiteY7" fmla="*/ 1023252 h 1593669"/>
              <a:gd name="connsiteX8" fmla="*/ 8892 w 5931121"/>
              <a:gd name="connsiteY8" fmla="*/ 439788 h 1593669"/>
              <a:gd name="connsiteX0" fmla="*/ 13242 w 5935471"/>
              <a:gd name="connsiteY0" fmla="*/ 439788 h 1602378"/>
              <a:gd name="connsiteX1" fmla="*/ 17601 w 5935471"/>
              <a:gd name="connsiteY1" fmla="*/ 0 h 1602378"/>
              <a:gd name="connsiteX2" fmla="*/ 5669854 w 5935471"/>
              <a:gd name="connsiteY2" fmla="*/ 0 h 1602378"/>
              <a:gd name="connsiteX3" fmla="*/ 5935471 w 5935471"/>
              <a:gd name="connsiteY3" fmla="*/ 265617 h 1602378"/>
              <a:gd name="connsiteX4" fmla="*/ 5935471 w 5935471"/>
              <a:gd name="connsiteY4" fmla="*/ 1328052 h 1602378"/>
              <a:gd name="connsiteX5" fmla="*/ 5669854 w 5935471"/>
              <a:gd name="connsiteY5" fmla="*/ 1593669 h 1602378"/>
              <a:gd name="connsiteX6" fmla="*/ 0 w 5935471"/>
              <a:gd name="connsiteY6" fmla="*/ 1602378 h 1602378"/>
              <a:gd name="connsiteX7" fmla="*/ 4350 w 5935471"/>
              <a:gd name="connsiteY7" fmla="*/ 1023252 h 1602378"/>
              <a:gd name="connsiteX8" fmla="*/ 13242 w 5935471"/>
              <a:gd name="connsiteY8" fmla="*/ 439788 h 1602378"/>
              <a:gd name="connsiteX0" fmla="*/ 8892 w 5931121"/>
              <a:gd name="connsiteY0" fmla="*/ 439788 h 1611087"/>
              <a:gd name="connsiteX1" fmla="*/ 13251 w 5931121"/>
              <a:gd name="connsiteY1" fmla="*/ 0 h 1611087"/>
              <a:gd name="connsiteX2" fmla="*/ 5665504 w 5931121"/>
              <a:gd name="connsiteY2" fmla="*/ 0 h 1611087"/>
              <a:gd name="connsiteX3" fmla="*/ 5931121 w 5931121"/>
              <a:gd name="connsiteY3" fmla="*/ 265617 h 1611087"/>
              <a:gd name="connsiteX4" fmla="*/ 5931121 w 5931121"/>
              <a:gd name="connsiteY4" fmla="*/ 1328052 h 1611087"/>
              <a:gd name="connsiteX5" fmla="*/ 5665504 w 5931121"/>
              <a:gd name="connsiteY5" fmla="*/ 1593669 h 1611087"/>
              <a:gd name="connsiteX6" fmla="*/ 13250 w 5931121"/>
              <a:gd name="connsiteY6" fmla="*/ 1611087 h 1611087"/>
              <a:gd name="connsiteX7" fmla="*/ 0 w 5931121"/>
              <a:gd name="connsiteY7" fmla="*/ 1023252 h 1611087"/>
              <a:gd name="connsiteX8" fmla="*/ 8892 w 5931121"/>
              <a:gd name="connsiteY8" fmla="*/ 439788 h 1611087"/>
              <a:gd name="connsiteX0" fmla="*/ 606 w 5922835"/>
              <a:gd name="connsiteY0" fmla="*/ 439788 h 1611087"/>
              <a:gd name="connsiteX1" fmla="*/ 4965 w 5922835"/>
              <a:gd name="connsiteY1" fmla="*/ 0 h 1611087"/>
              <a:gd name="connsiteX2" fmla="*/ 5657218 w 5922835"/>
              <a:gd name="connsiteY2" fmla="*/ 0 h 1611087"/>
              <a:gd name="connsiteX3" fmla="*/ 5922835 w 5922835"/>
              <a:gd name="connsiteY3" fmla="*/ 265617 h 1611087"/>
              <a:gd name="connsiteX4" fmla="*/ 5922835 w 5922835"/>
              <a:gd name="connsiteY4" fmla="*/ 1328052 h 1611087"/>
              <a:gd name="connsiteX5" fmla="*/ 5657218 w 5922835"/>
              <a:gd name="connsiteY5" fmla="*/ 1593669 h 1611087"/>
              <a:gd name="connsiteX6" fmla="*/ 4964 w 5922835"/>
              <a:gd name="connsiteY6" fmla="*/ 1611087 h 1611087"/>
              <a:gd name="connsiteX7" fmla="*/ 9314 w 5922835"/>
              <a:gd name="connsiteY7" fmla="*/ 1092921 h 1611087"/>
              <a:gd name="connsiteX8" fmla="*/ 606 w 5922835"/>
              <a:gd name="connsiteY8" fmla="*/ 439788 h 1611087"/>
              <a:gd name="connsiteX0" fmla="*/ 6856 w 5920285"/>
              <a:gd name="connsiteY0" fmla="*/ 457205 h 1611087"/>
              <a:gd name="connsiteX1" fmla="*/ 2415 w 5920285"/>
              <a:gd name="connsiteY1" fmla="*/ 0 h 1611087"/>
              <a:gd name="connsiteX2" fmla="*/ 5654668 w 5920285"/>
              <a:gd name="connsiteY2" fmla="*/ 0 h 1611087"/>
              <a:gd name="connsiteX3" fmla="*/ 5920285 w 5920285"/>
              <a:gd name="connsiteY3" fmla="*/ 265617 h 1611087"/>
              <a:gd name="connsiteX4" fmla="*/ 5920285 w 5920285"/>
              <a:gd name="connsiteY4" fmla="*/ 1328052 h 1611087"/>
              <a:gd name="connsiteX5" fmla="*/ 5654668 w 5920285"/>
              <a:gd name="connsiteY5" fmla="*/ 1593669 h 1611087"/>
              <a:gd name="connsiteX6" fmla="*/ 2414 w 5920285"/>
              <a:gd name="connsiteY6" fmla="*/ 1611087 h 1611087"/>
              <a:gd name="connsiteX7" fmla="*/ 6764 w 5920285"/>
              <a:gd name="connsiteY7" fmla="*/ 1092921 h 1611087"/>
              <a:gd name="connsiteX8" fmla="*/ 6856 w 5920285"/>
              <a:gd name="connsiteY8" fmla="*/ 457205 h 1611087"/>
              <a:gd name="connsiteX0" fmla="*/ 4442 w 5917871"/>
              <a:gd name="connsiteY0" fmla="*/ 457205 h 1611087"/>
              <a:gd name="connsiteX1" fmla="*/ 17601 w 5917871"/>
              <a:gd name="connsiteY1" fmla="*/ 8708 h 1611087"/>
              <a:gd name="connsiteX2" fmla="*/ 5652254 w 5917871"/>
              <a:gd name="connsiteY2" fmla="*/ 0 h 1611087"/>
              <a:gd name="connsiteX3" fmla="*/ 5917871 w 5917871"/>
              <a:gd name="connsiteY3" fmla="*/ 265617 h 1611087"/>
              <a:gd name="connsiteX4" fmla="*/ 5917871 w 5917871"/>
              <a:gd name="connsiteY4" fmla="*/ 1328052 h 1611087"/>
              <a:gd name="connsiteX5" fmla="*/ 5652254 w 5917871"/>
              <a:gd name="connsiteY5" fmla="*/ 1593669 h 1611087"/>
              <a:gd name="connsiteX6" fmla="*/ 0 w 5917871"/>
              <a:gd name="connsiteY6" fmla="*/ 1611087 h 1611087"/>
              <a:gd name="connsiteX7" fmla="*/ 4350 w 5917871"/>
              <a:gd name="connsiteY7" fmla="*/ 1092921 h 1611087"/>
              <a:gd name="connsiteX8" fmla="*/ 4442 w 5917871"/>
              <a:gd name="connsiteY8" fmla="*/ 457205 h 1611087"/>
              <a:gd name="connsiteX0" fmla="*/ 4442 w 5917871"/>
              <a:gd name="connsiteY0" fmla="*/ 457205 h 1611087"/>
              <a:gd name="connsiteX1" fmla="*/ 8800 w 5917871"/>
              <a:gd name="connsiteY1" fmla="*/ 8708 h 1611087"/>
              <a:gd name="connsiteX2" fmla="*/ 5652254 w 5917871"/>
              <a:gd name="connsiteY2" fmla="*/ 0 h 1611087"/>
              <a:gd name="connsiteX3" fmla="*/ 5917871 w 5917871"/>
              <a:gd name="connsiteY3" fmla="*/ 265617 h 1611087"/>
              <a:gd name="connsiteX4" fmla="*/ 5917871 w 5917871"/>
              <a:gd name="connsiteY4" fmla="*/ 1328052 h 1611087"/>
              <a:gd name="connsiteX5" fmla="*/ 5652254 w 5917871"/>
              <a:gd name="connsiteY5" fmla="*/ 1593669 h 1611087"/>
              <a:gd name="connsiteX6" fmla="*/ 0 w 5917871"/>
              <a:gd name="connsiteY6" fmla="*/ 1611087 h 1611087"/>
              <a:gd name="connsiteX7" fmla="*/ 4350 w 5917871"/>
              <a:gd name="connsiteY7" fmla="*/ 1092921 h 1611087"/>
              <a:gd name="connsiteX8" fmla="*/ 4442 w 5917871"/>
              <a:gd name="connsiteY8" fmla="*/ 457205 h 161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871" h="1611087">
                <a:moveTo>
                  <a:pt x="4442" y="457205"/>
                </a:moveTo>
                <a:cubicBezTo>
                  <a:pt x="4442" y="310509"/>
                  <a:pt x="1441" y="478970"/>
                  <a:pt x="8800" y="8708"/>
                </a:cubicBezTo>
                <a:lnTo>
                  <a:pt x="5652254" y="0"/>
                </a:lnTo>
                <a:cubicBezTo>
                  <a:pt x="5798950" y="0"/>
                  <a:pt x="5917871" y="118921"/>
                  <a:pt x="5917871" y="265617"/>
                </a:cubicBezTo>
                <a:lnTo>
                  <a:pt x="5917871" y="1328052"/>
                </a:lnTo>
                <a:cubicBezTo>
                  <a:pt x="5917871" y="1474748"/>
                  <a:pt x="5798950" y="1593669"/>
                  <a:pt x="5652254" y="1593669"/>
                </a:cubicBezTo>
                <a:lnTo>
                  <a:pt x="0" y="1611087"/>
                </a:lnTo>
                <a:cubicBezTo>
                  <a:pt x="1350" y="923110"/>
                  <a:pt x="4350" y="1239617"/>
                  <a:pt x="4350" y="1092921"/>
                </a:cubicBezTo>
                <a:cubicBezTo>
                  <a:pt x="4350" y="831667"/>
                  <a:pt x="4442" y="718459"/>
                  <a:pt x="4442" y="457205"/>
                </a:cubicBez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4147692"/>
            <a:ext cx="4852909" cy="115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70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159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25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65023" rIns="65023" anchor="t"/>
          <a:lstStyle>
            <a:lvl1pPr marL="0" indent="0">
              <a:buNone/>
              <a:defRPr sz="2180">
                <a:solidFill>
                  <a:schemeClr val="tx1"/>
                </a:solidFill>
              </a:defRPr>
            </a:lvl1pPr>
            <a:lvl2pPr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76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1366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65023" tIns="0" rIns="65023" bIns="0" anchor="ctr">
            <a:noAutofit/>
          </a:bodyPr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59"/>
            <a:ext cx="5389033" cy="654843"/>
          </a:xfrm>
        </p:spPr>
        <p:txBody>
          <a:bodyPr lIns="65023" tIns="0" rIns="65023" bIns="0" anchor="ctr"/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545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1074400" cy="1143000"/>
          </a:xfrm>
        </p:spPr>
        <p:txBody>
          <a:bodyPr vert="horz" tIns="6502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9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24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04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766733" y="1905000"/>
            <a:ext cx="6815667" cy="4343400"/>
          </a:xfrm>
        </p:spPr>
        <p:txBody>
          <a:bodyPr tIns="0"/>
          <a:lstStyle>
            <a:lvl1pPr marL="0" indent="0">
              <a:buNone/>
              <a:defRPr sz="2812" baseline="0"/>
            </a:lvl1pPr>
            <a:lvl2pPr>
              <a:defRPr sz="2601"/>
            </a:lvl2pPr>
            <a:lvl3pPr>
              <a:defRPr sz="2391"/>
            </a:lvl3pPr>
            <a:lvl4pPr>
              <a:defRPr sz="1969"/>
            </a:lvl4pPr>
            <a:lvl5pPr>
              <a:defRPr sz="1828"/>
            </a:lvl5pPr>
          </a:lstStyle>
          <a:p>
            <a:pPr lvl="0" eaLnBrk="1" latinLnBrk="0" hangingPunct="1"/>
            <a:r>
              <a:rPr kumimoji="0" lang="en-US" dirty="0" smtClean="0"/>
              <a:t>[place photo or chart here]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905000"/>
            <a:ext cx="4165600" cy="434340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6005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2177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tIns="6502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222" y="6318734"/>
            <a:ext cx="475556" cy="4755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307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5" r:id="rId9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92" b="0" kern="1200">
          <a:ln>
            <a:noFill/>
          </a:ln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 2"/>
        <a:buChar char=""/>
        <a:defRPr kumimoji="0" sz="2601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50000"/>
        <a:buFont typeface="Lucida Grande"/>
        <a:buChar char="➤"/>
        <a:defRPr kumimoji="0" sz="2391" kern="1200">
          <a:solidFill>
            <a:srgbClr val="910D28"/>
          </a:solidFill>
          <a:latin typeface="Calibri"/>
          <a:ea typeface="+mn-ea"/>
          <a:cs typeface="Calibri"/>
        </a:defRPr>
      </a:lvl2pPr>
      <a:lvl3pPr marL="988935" indent="-321457" algn="l" rtl="0" eaLnBrk="1" latinLnBrk="0" hangingPunct="1">
        <a:spcBef>
          <a:spcPct val="20000"/>
        </a:spcBef>
        <a:buClr>
          <a:schemeClr val="accent2"/>
        </a:buClr>
        <a:buSzPct val="70000"/>
        <a:buFont typeface="Lucida Grande"/>
        <a:buChar char="-"/>
        <a:defRPr kumimoji="0" sz="2109" kern="1200">
          <a:solidFill>
            <a:schemeClr val="accent2"/>
          </a:solidFill>
          <a:latin typeface="Calibri"/>
          <a:ea typeface="+mn-ea"/>
          <a:cs typeface="Calibri"/>
        </a:defRPr>
      </a:lvl3pPr>
      <a:lvl4pPr marL="1299815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4pPr>
      <a:lvl5pPr marL="1574121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1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17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6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Than Just a Score: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Meaningful Test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8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Remix! Always, Sometimes or </a:t>
            </a:r>
            <a:r>
              <a:rPr lang="en-US" dirty="0" smtClean="0"/>
              <a:t>Never</a:t>
            </a:r>
            <a:r>
              <a:rPr lang="is-IS" dirty="0"/>
              <a:t> </a:t>
            </a:r>
            <a:r>
              <a:rPr lang="is-IS" dirty="0" smtClean="0"/>
              <a:t>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Revisit the “Always, Sometimes or Never True?” handout.</a:t>
            </a:r>
            <a:endParaRPr lang="is-IS" sz="3600" dirty="0" smtClean="0"/>
          </a:p>
          <a:p>
            <a:endParaRPr lang="is-IS" sz="3600" dirty="0" smtClean="0"/>
          </a:p>
          <a:p>
            <a:r>
              <a:rPr lang="is-IS" sz="3600" dirty="0" smtClean="0"/>
              <a:t>Look specifically again at numbers two, </a:t>
            </a:r>
            <a:r>
              <a:rPr lang="is-IS" sz="3600" dirty="0" smtClean="0"/>
              <a:t>three, </a:t>
            </a:r>
            <a:r>
              <a:rPr lang="is-IS" sz="3600" dirty="0" smtClean="0"/>
              <a:t>and five.</a:t>
            </a:r>
          </a:p>
          <a:p>
            <a:endParaRPr lang="is-IS" sz="3600" dirty="0"/>
          </a:p>
          <a:p>
            <a:r>
              <a:rPr lang="is-IS" sz="3600" dirty="0" smtClean="0"/>
              <a:t>Based on what </a:t>
            </a:r>
            <a:r>
              <a:rPr lang="is-IS" sz="3600" dirty="0" smtClean="0"/>
              <a:t>the research says, </a:t>
            </a:r>
            <a:r>
              <a:rPr lang="is-IS" sz="3600" dirty="0" smtClean="0"/>
              <a:t>does your stance stay the </a:t>
            </a:r>
            <a:r>
              <a:rPr lang="is-IS" sz="3600" dirty="0" smtClean="0"/>
              <a:t>same? Has </a:t>
            </a:r>
            <a:r>
              <a:rPr lang="is-IS" sz="3600" dirty="0" smtClean="0"/>
              <a:t>it </a:t>
            </a:r>
            <a:r>
              <a:rPr lang="is-IS" sz="3600" dirty="0" smtClean="0"/>
              <a:t>changed</a:t>
            </a:r>
            <a:r>
              <a:rPr lang="is-IS" sz="3600" dirty="0" smtClean="0"/>
              <a:t>? How has it changed/not changed and why?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0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363" y="-114300"/>
            <a:ext cx="6665274" cy="7776156"/>
          </a:xfrm>
        </p:spPr>
      </p:pic>
    </p:spTree>
    <p:extLst>
      <p:ext uri="{BB962C8B-B14F-4D97-AF65-F5344CB8AC3E}">
        <p14:creationId xmlns:p14="http://schemas.microsoft.com/office/powerpoint/2010/main" val="71334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Kalchman</a:t>
            </a:r>
            <a:r>
              <a:rPr lang="en-US" dirty="0"/>
              <a:t>, M. (2011). Using math in everyday life to improve student learning. Middle School </a:t>
            </a:r>
            <a:r>
              <a:rPr lang="en-US" dirty="0" smtClean="0"/>
              <a:t>Journal, </a:t>
            </a:r>
            <a:r>
              <a:rPr lang="en-US" dirty="0" smtClean="0"/>
              <a:t>43(1), </a:t>
            </a:r>
            <a:r>
              <a:rPr lang="en-US" dirty="0"/>
              <a:t>645-662. </a:t>
            </a:r>
          </a:p>
          <a:p>
            <a:r>
              <a:rPr lang="en-US" dirty="0" err="1" smtClean="0"/>
              <a:t>Karpicke</a:t>
            </a:r>
            <a:r>
              <a:rPr lang="en-US" dirty="0" smtClean="0"/>
              <a:t>, J., &amp; </a:t>
            </a:r>
            <a:r>
              <a:rPr lang="en-US" dirty="0" err="1" smtClean="0"/>
              <a:t>Roediger</a:t>
            </a:r>
            <a:r>
              <a:rPr lang="en-US" dirty="0" smtClean="0"/>
              <a:t>, H. L., III. (2007</a:t>
            </a:r>
            <a:r>
              <a:rPr lang="en-US" dirty="0"/>
              <a:t>). Repeated retrieval during learning is the key to long-term </a:t>
            </a:r>
            <a:r>
              <a:rPr lang="en-US" dirty="0" smtClean="0"/>
              <a:t>retention. Journal of Memory and Language, 57, 151-162. </a:t>
            </a:r>
            <a:r>
              <a:rPr lang="en-US" dirty="0"/>
              <a:t>Retrieved from http://memory.psych.purdue.edu/downloads/2007_Karpicke_Roediger_JML.pdf </a:t>
            </a:r>
            <a:endParaRPr lang="en-US" dirty="0" smtClean="0"/>
          </a:p>
          <a:p>
            <a:r>
              <a:rPr lang="en-US" dirty="0"/>
              <a:t>Scholastic. (</a:t>
            </a:r>
            <a:r>
              <a:rPr lang="en-US" dirty="0" err="1"/>
              <a:t>n.d.</a:t>
            </a:r>
            <a:r>
              <a:rPr lang="en-US" dirty="0"/>
              <a:t>). No pain, high gain: Test prep tips for reading comprehension and math. </a:t>
            </a:r>
            <a:r>
              <a:rPr lang="en-US"/>
              <a:t>Retrieved from http</a:t>
            </a:r>
            <a:r>
              <a:rPr lang="en-US"/>
              <a:t>://</a:t>
            </a:r>
            <a:r>
              <a:rPr lang="en-US" smtClean="0"/>
              <a:t>www.scholastic.com/teachers/article/no-pain-high-gain-test-prep-tips-reading-comprehension-and-math</a:t>
            </a:r>
            <a:endParaRPr lang="en-US" dirty="0" smtClean="0"/>
          </a:p>
          <a:p>
            <a:r>
              <a:rPr lang="en-US" dirty="0" smtClean="0"/>
              <a:t>The University of Chicago Urban Education Institute. (</a:t>
            </a:r>
            <a:r>
              <a:rPr lang="en-US" dirty="0" err="1" smtClean="0"/>
              <a:t>n.d.</a:t>
            </a:r>
            <a:r>
              <a:rPr lang="en-US" dirty="0" smtClean="0"/>
              <a:t>). ACT test prep — More is not better. Retrieved from https</a:t>
            </a:r>
            <a:r>
              <a:rPr lang="en-US" dirty="0"/>
              <a:t>://ccsr.uchicago.edu/sites/default/files/publications/Test%20Prep%20Handout%20for%20Teachers.pdf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065949" y="5401270"/>
            <a:ext cx="66598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Instructional Strategies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39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Sometimes or Never </a:t>
            </a:r>
            <a:r>
              <a:rPr lang="en-US" dirty="0" smtClean="0"/>
              <a:t>True </a:t>
            </a:r>
            <a:r>
              <a:rPr lang="is-IS" dirty="0" smtClean="0"/>
              <a:t>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Independently read through the statements on the handout “Always, Sometimes, Never True"</a:t>
            </a:r>
            <a:endParaRPr lang="is-IS" sz="3600" dirty="0" smtClean="0"/>
          </a:p>
          <a:p>
            <a:endParaRPr lang="is-IS" sz="3600" dirty="0" smtClean="0"/>
          </a:p>
          <a:p>
            <a:r>
              <a:rPr lang="is-IS" sz="3600" dirty="0" smtClean="0"/>
              <a:t>Mark Always, </a:t>
            </a:r>
            <a:r>
              <a:rPr lang="is-IS" sz="3600" dirty="0" smtClean="0"/>
              <a:t>Sometimes, </a:t>
            </a:r>
            <a:r>
              <a:rPr lang="is-IS" sz="3600" dirty="0" smtClean="0"/>
              <a:t>or Never and then </a:t>
            </a:r>
            <a:r>
              <a:rPr lang="is-IS" sz="3600" dirty="0" smtClean="0"/>
              <a:t>justify </a:t>
            </a:r>
            <a:r>
              <a:rPr lang="is-IS" sz="3600" dirty="0" smtClean="0"/>
              <a:t>your answer in the space provided.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9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Participants will determine the effectiveness of traditional test prep strategies.</a:t>
            </a:r>
          </a:p>
          <a:p>
            <a:endParaRPr lang="en-US" sz="3600" dirty="0"/>
          </a:p>
          <a:p>
            <a:r>
              <a:rPr lang="en-US" sz="3600" dirty="0" smtClean="0"/>
              <a:t>Participants will make connections between effective test preparation and authentic teaching practices.</a:t>
            </a:r>
          </a:p>
        </p:txBody>
      </p:sp>
    </p:spTree>
    <p:extLst>
      <p:ext uri="{BB962C8B-B14F-4D97-AF65-F5344CB8AC3E}">
        <p14:creationId xmlns:p14="http://schemas.microsoft.com/office/powerpoint/2010/main" val="11234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184"/>
            <a:ext cx="10972800" cy="1166649"/>
          </a:xfrm>
        </p:spPr>
        <p:txBody>
          <a:bodyPr/>
          <a:lstStyle/>
          <a:p>
            <a:r>
              <a:rPr lang="en-US" b="1" dirty="0" smtClean="0"/>
              <a:t>Inside Out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826145"/>
              </p:ext>
            </p:extLst>
          </p:nvPr>
        </p:nvGraphicFramePr>
        <p:xfrm>
          <a:off x="5644056" y="378372"/>
          <a:ext cx="5938344" cy="594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503650"/>
            <a:ext cx="47506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3600" dirty="0" smtClean="0">
                <a:latin typeface="+mj-lt"/>
              </a:rPr>
              <a:t>Individually write:</a:t>
            </a:r>
          </a:p>
          <a:p>
            <a:pPr marL="457200" indent="-457200">
              <a:buClr>
                <a:schemeClr val="accent1"/>
              </a:buClr>
              <a:buFont typeface="Arial" charset="0"/>
              <a:buChar char="•"/>
            </a:pPr>
            <a:r>
              <a:rPr lang="en-US" sz="3600" dirty="0" smtClean="0">
                <a:latin typeface="+mj-lt"/>
              </a:rPr>
              <a:t>What practices do you use within your classroom that prepares students for tests?</a:t>
            </a:r>
            <a:endParaRPr lang="en-US" sz="36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2712" y="1415624"/>
            <a:ext cx="2512226" cy="860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990" dirty="0" smtClean="0">
                <a:solidFill>
                  <a:schemeClr val="accent1"/>
                </a:solidFill>
                <a:latin typeface="+mj-lt"/>
              </a:rPr>
              <a:t>1 minute</a:t>
            </a:r>
            <a:endParaRPr lang="en-US" sz="499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22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8372"/>
            <a:ext cx="10972800" cy="1166649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 minutes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644056" y="378372"/>
          <a:ext cx="5938344" cy="594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672653"/>
            <a:ext cx="46560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3600" dirty="0" smtClean="0">
                <a:latin typeface="+mj-lt"/>
              </a:rPr>
              <a:t>Peer write:</a:t>
            </a:r>
          </a:p>
          <a:p>
            <a:pPr marL="457200" indent="-457200">
              <a:buClr>
                <a:schemeClr val="accent1"/>
              </a:buClr>
              <a:buFont typeface="Arial" charset="0"/>
              <a:buChar char="•"/>
            </a:pPr>
            <a:r>
              <a:rPr lang="en-US" sz="3600" dirty="0" smtClean="0">
                <a:latin typeface="+mj-lt"/>
              </a:rPr>
              <a:t>Share with a partner and add ideas that you did not list.</a:t>
            </a:r>
          </a:p>
          <a:p>
            <a:pPr marL="457200" indent="-457200">
              <a:buClr>
                <a:schemeClr val="accent1"/>
              </a:buClr>
              <a:buFont typeface="Arial" charset="0"/>
              <a:buChar char="•"/>
            </a:pPr>
            <a:r>
              <a:rPr lang="en-US" sz="3600" dirty="0" smtClean="0">
                <a:latin typeface="+mj-lt"/>
              </a:rPr>
              <a:t>What things did you both write down?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094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8372"/>
            <a:ext cx="10972800" cy="1166649"/>
          </a:xfrm>
        </p:spPr>
        <p:txBody>
          <a:bodyPr/>
          <a:lstStyle/>
          <a:p>
            <a:r>
              <a:rPr lang="en-US" dirty="0" smtClean="0"/>
              <a:t>5 minutes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644056" y="378372"/>
          <a:ext cx="5938344" cy="594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672653"/>
            <a:ext cx="4750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3600" dirty="0" smtClean="0">
                <a:latin typeface="+mj-lt"/>
              </a:rPr>
              <a:t>Text write:</a:t>
            </a:r>
          </a:p>
          <a:p>
            <a:pPr marL="457200" indent="-457200">
              <a:buClr>
                <a:schemeClr val="accent1"/>
              </a:buClr>
              <a:buFont typeface="Arial" charset="0"/>
              <a:buChar char="•"/>
            </a:pPr>
            <a:r>
              <a:rPr lang="en-US" sz="3600" dirty="0" smtClean="0">
                <a:latin typeface="+mj-lt"/>
              </a:rPr>
              <a:t>What does the data say about effective test prep practices?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9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52601" y="4129088"/>
            <a:ext cx="8077200" cy="1386080"/>
          </a:xfrm>
        </p:spPr>
        <p:txBody>
          <a:bodyPr numCol="1">
            <a:normAutofit fontScale="90000"/>
          </a:bodyPr>
          <a:lstStyle/>
          <a:p>
            <a:r>
              <a:rPr lang="en-US" dirty="0"/>
              <a:t>Effective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Narrow vs. </a:t>
            </a:r>
            <a:r>
              <a:rPr lang="en-US" dirty="0"/>
              <a:t>Broad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5863" y="1085850"/>
            <a:ext cx="978693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8" indent="0">
              <a:buNone/>
            </a:pPr>
            <a:r>
              <a:rPr lang="en-US" sz="3800" dirty="0">
                <a:latin typeface="+mj-lt"/>
              </a:rPr>
              <a:t>“A challenging academic atmosphere and a class curriculum that teaches critical thinking gives students the best shot at succeeding on the ACT</a:t>
            </a:r>
            <a:r>
              <a:rPr lang="en-US" sz="3800" b="1" dirty="0">
                <a:latin typeface="+mj-lt"/>
              </a:rPr>
              <a:t>”   </a:t>
            </a:r>
          </a:p>
        </p:txBody>
      </p:sp>
    </p:spTree>
    <p:extLst>
      <p:ext uri="{BB962C8B-B14F-4D97-AF65-F5344CB8AC3E}">
        <p14:creationId xmlns:p14="http://schemas.microsoft.com/office/powerpoint/2010/main" val="196532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Shape 23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52232" y="200834"/>
            <a:ext cx="2071021" cy="1574256"/>
          </a:xfrm>
          <a:prstGeom prst="roundRect">
            <a:avLst>
              <a:gd name="adj" fmla="val 4230"/>
            </a:avLst>
          </a:prstGeom>
          <a:noFill/>
          <a:ln>
            <a:noFill/>
          </a:ln>
        </p:spPr>
      </p:pic>
      <p:pic>
        <p:nvPicPr>
          <p:cNvPr id="236" name="Shape 236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65204" y="0"/>
            <a:ext cx="2358434" cy="1792730"/>
          </a:xfrm>
          <a:prstGeom prst="roundRect">
            <a:avLst>
              <a:gd name="adj" fmla="val 4230"/>
            </a:avLst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9091" y="3552075"/>
            <a:ext cx="2264547" cy="172136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</p:pic>
      <p:pic>
        <p:nvPicPr>
          <p:cNvPr id="238" name="Shape 238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2871" r="-32870"/>
          <a:stretch/>
        </p:blipFill>
        <p:spPr>
          <a:xfrm>
            <a:off x="1228286" y="3305848"/>
            <a:ext cx="2912399" cy="2213818"/>
          </a:xfrm>
          <a:prstGeom prst="roundRect">
            <a:avLst>
              <a:gd name="adj" fmla="val 4230"/>
            </a:avLst>
          </a:prstGeom>
          <a:noFill/>
          <a:ln>
            <a:noFill/>
          </a:ln>
        </p:spPr>
      </p:pic>
      <p:sp>
        <p:nvSpPr>
          <p:cNvPr id="239" name="Shape 239"/>
          <p:cNvSpPr/>
          <p:nvPr/>
        </p:nvSpPr>
        <p:spPr>
          <a:xfrm>
            <a:off x="3408447" y="860237"/>
            <a:ext cx="1706925" cy="15566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4E5DE"/>
              </a:gs>
              <a:gs pos="28000">
                <a:srgbClr val="C4E5DE"/>
              </a:gs>
              <a:gs pos="100000">
                <a:srgbClr val="90CAC2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 dirty="0" smtClean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Construction of Knowledge</a:t>
            </a:r>
            <a:endParaRPr lang="en-US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ctr" rtl="0">
              <a:buSzPct val="25000"/>
            </a:pPr>
            <a:endPara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0" name="Shape 240"/>
          <p:cNvSpPr/>
          <p:nvPr/>
        </p:nvSpPr>
        <p:spPr>
          <a:xfrm>
            <a:off x="6458279" y="862437"/>
            <a:ext cx="1706925" cy="15566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4E5DE"/>
              </a:gs>
              <a:gs pos="28000">
                <a:srgbClr val="C4E5DE"/>
              </a:gs>
              <a:gs pos="100000">
                <a:srgbClr val="90CAC2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Disciplined </a:t>
            </a:r>
            <a:r>
              <a:rPr lang="en-US" dirty="0" smtClean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Inquiry</a:t>
            </a:r>
          </a:p>
          <a:p>
            <a:pPr algn="ctr" rtl="0">
              <a:buSzPct val="25000"/>
            </a:pPr>
            <a:endParaRPr lang="en-US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3408447" y="4356692"/>
            <a:ext cx="1706925" cy="15566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4E5DE"/>
              </a:gs>
              <a:gs pos="28000">
                <a:srgbClr val="C4E5DE"/>
              </a:gs>
              <a:gs pos="100000">
                <a:srgbClr val="90CAC2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Value Beyond School</a:t>
            </a:r>
          </a:p>
          <a:p>
            <a:pPr algn="ctr" rtl="0"/>
            <a:endPara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2" name="Shape 242"/>
          <p:cNvSpPr/>
          <p:nvPr/>
        </p:nvSpPr>
        <p:spPr>
          <a:xfrm>
            <a:off x="6552165" y="4356692"/>
            <a:ext cx="1706925" cy="15566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4E5DE"/>
              </a:gs>
              <a:gs pos="28000">
                <a:srgbClr val="C4E5DE"/>
              </a:gs>
              <a:gs pos="100000">
                <a:srgbClr val="90CAC2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Implicit View of Students</a:t>
            </a:r>
          </a:p>
          <a:p>
            <a:pPr algn="ctr" rtl="0"/>
            <a:endPara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2934679" y="2664081"/>
            <a:ext cx="5707211" cy="8309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0">
              <a:buSzPct val="25000"/>
            </a:pPr>
            <a:r>
              <a:rPr lang="en-US" sz="4800" b="1" dirty="0">
                <a:solidFill>
                  <a:srgbClr val="E0E6E8"/>
                </a:solidFill>
                <a:latin typeface="Trebuchet MS"/>
                <a:ea typeface="Trebuchet MS"/>
                <a:cs typeface="Trebuchet MS"/>
                <a:sym typeface="Trebuchet MS"/>
              </a:rPr>
              <a:t>Authentic Teaching</a:t>
            </a:r>
          </a:p>
        </p:txBody>
      </p:sp>
    </p:spTree>
    <p:extLst>
      <p:ext uri="{BB962C8B-B14F-4D97-AF65-F5344CB8AC3E}">
        <p14:creationId xmlns:p14="http://schemas.microsoft.com/office/powerpoint/2010/main" val="8883035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K20 PD">
  <a:themeElements>
    <a:clrScheme name="Custom 1">
      <a:dk1>
        <a:srgbClr val="2E2E2E"/>
      </a:dk1>
      <a:lt1>
        <a:srgbClr val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20 PD" id="{C1D5037F-F599-FF42-BB61-5526DE484013}" vid="{71454E28-2CA8-2343-BA2F-DC617D87EF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K20 PD</Template>
  <TotalTime>3138</TotalTime>
  <Words>572</Words>
  <Application>Microsoft Office PowerPoint</Application>
  <PresentationFormat>Widescreen</PresentationFormat>
  <Paragraphs>75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Constantia</vt:lpstr>
      <vt:lpstr>Lucida Grande</vt:lpstr>
      <vt:lpstr>Trebuchet MS</vt:lpstr>
      <vt:lpstr>Wingdings 2</vt:lpstr>
      <vt:lpstr>K20 PD</vt:lpstr>
      <vt:lpstr>More Than Just a Score: </vt:lpstr>
      <vt:lpstr>PowerPoint Presentation</vt:lpstr>
      <vt:lpstr>Always, Sometimes or Never True . . .</vt:lpstr>
      <vt:lpstr>Objectives</vt:lpstr>
      <vt:lpstr>Inside Out</vt:lpstr>
      <vt:lpstr>3 minutes</vt:lpstr>
      <vt:lpstr>5 minutes</vt:lpstr>
      <vt:lpstr>Effective? Narrow vs. Broad</vt:lpstr>
      <vt:lpstr>PowerPoint Presentation</vt:lpstr>
      <vt:lpstr>Remix! Always, Sometimes or Never . . .</vt:lpstr>
      <vt:lpstr>PowerPoint Presentation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Hawkins, Lindsay M.</dc:creator>
  <cp:lastModifiedBy>Schlasner, Jacqueline</cp:lastModifiedBy>
  <cp:revision>36</cp:revision>
  <dcterms:created xsi:type="dcterms:W3CDTF">2016-07-18T15:11:16Z</dcterms:created>
  <dcterms:modified xsi:type="dcterms:W3CDTF">2017-03-21T17:58:54Z</dcterms:modified>
</cp:coreProperties>
</file>