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Bree Serif" panose="020B0604020202020204" charset="0"/>
      <p:regular r:id="rId4"/>
    </p:embeddedFont>
    <p:embeddedFont>
      <p:font typeface="Caveat Brush" panose="020B0604020202020204" charset="0"/>
      <p:regular r:id="rId5"/>
    </p:embeddedFont>
    <p:embeddedFont>
      <p:font typeface="Impact" panose="020B0806030902050204" pitchFamily="34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92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ec20f2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ec20f2e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lkboard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175350"/>
            <a:ext cx="8708674" cy="47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457750" y="738024"/>
            <a:ext cx="5985975" cy="124975"/>
          </a:xfrm>
          <a:custGeom>
            <a:avLst/>
            <a:gdLst/>
            <a:ahLst/>
            <a:cxnLst/>
            <a:rect l="l" t="t" r="r" b="b"/>
            <a:pathLst>
              <a:path w="239439" h="4999" extrusionOk="0">
                <a:moveTo>
                  <a:pt x="0" y="4194"/>
                </a:moveTo>
                <a:cubicBezTo>
                  <a:pt x="42388" y="509"/>
                  <a:pt x="85354" y="-62"/>
                  <a:pt x="127642" y="4634"/>
                </a:cubicBezTo>
                <a:cubicBezTo>
                  <a:pt x="139220" y="5920"/>
                  <a:pt x="150880" y="2760"/>
                  <a:pt x="162413" y="1113"/>
                </a:cubicBezTo>
                <a:cubicBezTo>
                  <a:pt x="174904" y="-671"/>
                  <a:pt x="187648" y="1113"/>
                  <a:pt x="200266" y="1113"/>
                </a:cubicBezTo>
                <a:cubicBezTo>
                  <a:pt x="210829" y="1113"/>
                  <a:pt x="221663" y="-1261"/>
                  <a:pt x="231956" y="1113"/>
                </a:cubicBezTo>
                <a:cubicBezTo>
                  <a:pt x="234489" y="1697"/>
                  <a:pt x="236839" y="3314"/>
                  <a:pt x="239439" y="331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885373">
            <a:off x="6052885" y="-113893"/>
            <a:ext cx="1716381" cy="12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>
            <a:hlinkClick r:id="rId5"/>
          </p:cNvPr>
          <p:cNvSpPr txBox="1"/>
          <p:nvPr/>
        </p:nvSpPr>
        <p:spPr>
          <a:xfrm>
            <a:off x="6132925" y="4627425"/>
            <a:ext cx="2597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rodonnell@rocklinusd.org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97875" y="1978413"/>
            <a:ext cx="25356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-291850" y="0"/>
            <a:ext cx="82017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your takeaway from the video?</a:t>
            </a:r>
            <a:endParaRPr sz="2800"/>
          </a:p>
        </p:txBody>
      </p:sp>
      <p:sp>
        <p:nvSpPr>
          <p:cNvPr id="64" name="Google Shape;64;p14"/>
          <p:cNvSpPr/>
          <p:nvPr/>
        </p:nvSpPr>
        <p:spPr>
          <a:xfrm>
            <a:off x="749875" y="12678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Example response here. </a:t>
            </a: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Just right click on one of the stickies to the left, click “Copy,” then Paste it to the board.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442225" y="4884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Bree Serif"/>
                <a:ea typeface="Bree Serif"/>
                <a:cs typeface="Bree Serif"/>
                <a:sym typeface="Bree Serif"/>
              </a:rPr>
              <a:t>CHALK TALK STRATEGY</a:t>
            </a:r>
            <a:endParaRPr sz="105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ree Serif"/>
                <a:ea typeface="Bree Serif"/>
                <a:cs typeface="Bree Serif"/>
                <a:sym typeface="Bree Serif"/>
              </a:rPr>
              <a:t>(COPY A STICKY NOTE)</a:t>
            </a:r>
            <a:endParaRPr sz="12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1364700" y="31176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-1448875" y="1550688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Bree Serif</vt:lpstr>
      <vt:lpstr>Caveat Brush</vt:lpstr>
      <vt:lpstr>Impact</vt:lpstr>
      <vt:lpstr>Arial</vt:lpstr>
      <vt:lpstr>Simple Light</vt:lpstr>
      <vt:lpstr> What is your takeaway from the video?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takeaway from the video?</dc:title>
  <dc:creator>profe</dc:creator>
  <cp:lastModifiedBy>McLeod Porter, Delma</cp:lastModifiedBy>
  <cp:revision>2</cp:revision>
  <dcterms:modified xsi:type="dcterms:W3CDTF">2022-01-19T19:59:43Z</dcterms:modified>
</cp:coreProperties>
</file>