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4"/>
  </p:sldMasterIdLst>
  <p:notesMasterIdLst>
    <p:notesMasterId r:id="rId18"/>
  </p:notesMasterIdLst>
  <p:sldIdLst>
    <p:sldId id="256" r:id="rId5"/>
    <p:sldId id="257" r:id="rId6"/>
    <p:sldId id="258" r:id="rId7"/>
    <p:sldId id="259" r:id="rId8"/>
    <p:sldId id="260" r:id="rId9"/>
    <p:sldId id="261" r:id="rId10"/>
    <p:sldId id="262" r:id="rId11"/>
    <p:sldId id="263" r:id="rId12"/>
    <p:sldId id="264" r:id="rId13"/>
    <p:sldId id="269" r:id="rId14"/>
    <p:sldId id="266" r:id="rId15"/>
    <p:sldId id="267" r:id="rId16"/>
    <p:sldId id="268" r:id="rId17"/>
  </p:sldIdLst>
  <p:sldSz cx="9144000" cy="5143500" type="screen16x9"/>
  <p:notesSz cx="6858000" cy="9144000"/>
  <p:embeddedFontLst>
    <p:embeddedFont>
      <p:font typeface="Arial Black" panose="020B0A04020102020204" pitchFamily="34" charset="0"/>
      <p:bold r:id="rId19"/>
    </p:embeddedFont>
    <p:embeddedFont>
      <p:font typeface="Bree Serif" panose="020B0604020202020204" charset="0"/>
      <p:regular r:id="rId20"/>
    </p:embeddedFont>
    <p:embeddedFont>
      <p:font typeface="Calibri" panose="020F0502020204030204" pitchFamily="34" charset="0"/>
      <p:regular r:id="rId21"/>
      <p:bold r:id="rId22"/>
      <p:italic r:id="rId23"/>
      <p:boldItalic r:id="rId24"/>
    </p:embeddedFont>
    <p:embeddedFont>
      <p:font typeface="Caveat Brush" panose="020B0604020202020204" charset="0"/>
      <p:regular r:id="rId25"/>
    </p:embeddedFont>
    <p:embeddedFont>
      <p:font typeface="Constantia" panose="02030602050306030303" pitchFamily="18" charset="0"/>
      <p:regular r:id="rId26"/>
      <p:bold r:id="rId27"/>
      <p:italic r:id="rId28"/>
      <p:boldItalic r:id="rId29"/>
    </p:embeddedFont>
    <p:embeddedFont>
      <p:font typeface="Georgia" panose="02040502050405020303" pitchFamily="18" charset="0"/>
      <p:regular r:id="rId30"/>
      <p:bold r:id="rId31"/>
      <p:italic r:id="rId32"/>
      <p:boldItalic r:id="rId33"/>
    </p:embeddedFont>
    <p:embeddedFont>
      <p:font typeface="Impact" panose="020B0806030902050204" pitchFamily="34" charset="0"/>
      <p:regular r:id="rId34"/>
    </p:embeddedFont>
    <p:embeddedFont>
      <p:font typeface="Montserrat" panose="00000500000000000000" pitchFamily="2" charset="0"/>
      <p:regular r:id="rId35"/>
      <p:bold r:id="rId36"/>
      <p:italic r:id="rId37"/>
      <p:boldItalic r:id="rId38"/>
    </p:embeddedFont>
    <p:embeddedFont>
      <p:font typeface="Montserrat SemiBold" panose="00000700000000000000" pitchFamily="2"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326" autoAdjust="0"/>
  </p:normalViewPr>
  <p:slideViewPr>
    <p:cSldViewPr snapToGrid="0">
      <p:cViewPr>
        <p:scale>
          <a:sx n="160" d="100"/>
          <a:sy n="160" d="100"/>
        </p:scale>
        <p:origin x="1748" y="-2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font" Target="fonts/font24.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46" Type="http://schemas.openxmlformats.org/officeDocument/2006/relationships/tableStyles" Target="tableStyles.xml"/><Relationship Id="rId20" Type="http://schemas.openxmlformats.org/officeDocument/2006/relationships/font" Target="fonts/font2.fntdata"/><Relationship Id="rId41"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lgn="l" rtl="0">
              <a:spcBef>
                <a:spcPts val="0"/>
              </a:spcBef>
              <a:spcAft>
                <a:spcPts val="0"/>
              </a:spcAft>
              <a:buClr>
                <a:schemeClr val="dk1"/>
              </a:buClr>
              <a:buSzPts val="1100"/>
              <a:buFont typeface="Arial" panose="020B0604020202020204" pitchFamily="34" charset="0"/>
              <a:buChar char="•"/>
            </a:pPr>
            <a:r>
              <a:rPr lang="en-US" dirty="0">
                <a:solidFill>
                  <a:srgbClr val="674EA7"/>
                </a:solidFill>
              </a:rPr>
              <a:t>A graphic organizer like this is one example of how you can set up the strategy for your students.  </a:t>
            </a:r>
          </a:p>
          <a:p>
            <a:pPr marL="171450" lvl="0" indent="-171450" algn="l" rtl="0">
              <a:spcBef>
                <a:spcPts val="0"/>
              </a:spcBef>
              <a:spcAft>
                <a:spcPts val="0"/>
              </a:spcAft>
              <a:buClr>
                <a:schemeClr val="dk1"/>
              </a:buClr>
              <a:buSzPts val="1100"/>
              <a:buFont typeface="Arial" panose="020B0604020202020204" pitchFamily="34" charset="0"/>
              <a:buChar char="•"/>
            </a:pPr>
            <a:r>
              <a:rPr lang="en-US" dirty="0">
                <a:solidFill>
                  <a:srgbClr val="674EA7"/>
                </a:solidFill>
              </a:rPr>
              <a:t>It can be as simple as having your students draw a T-chart on their papers if you are in person, but being online requires some more preparation. </a:t>
            </a:r>
          </a:p>
          <a:p>
            <a:pPr marL="171450" lvl="0" indent="-171450" algn="l" rtl="0">
              <a:spcBef>
                <a:spcPts val="1000"/>
              </a:spcBef>
              <a:spcAft>
                <a:spcPts val="0"/>
              </a:spcAft>
              <a:buClr>
                <a:schemeClr val="dk1"/>
              </a:buClr>
              <a:buSzPts val="1100"/>
              <a:buFont typeface="Arial" panose="020B0604020202020204" pitchFamily="34" charset="0"/>
              <a:buChar char="•"/>
            </a:pPr>
            <a:r>
              <a:rPr lang="en-US" dirty="0">
                <a:solidFill>
                  <a:srgbClr val="674EA7"/>
                </a:solidFill>
              </a:rPr>
              <a:t>Creating editable slides or documents can allow students to quickly provide their ideas.  T</a:t>
            </a:r>
          </a:p>
          <a:p>
            <a:pPr marL="171450" lvl="0" indent="-171450" algn="l" rtl="0">
              <a:spcBef>
                <a:spcPts val="1000"/>
              </a:spcBef>
              <a:spcAft>
                <a:spcPts val="0"/>
              </a:spcAft>
              <a:buClr>
                <a:schemeClr val="dk1"/>
              </a:buClr>
              <a:buSzPts val="1100"/>
              <a:buFont typeface="Arial" panose="020B0604020202020204" pitchFamily="34" charset="0"/>
              <a:buChar char="•"/>
            </a:pPr>
            <a:r>
              <a:rPr lang="en-US" dirty="0">
                <a:solidFill>
                  <a:srgbClr val="674EA7"/>
                </a:solidFill>
              </a:rPr>
              <a:t>To create something like this, you could use Google Drawings to create the I Think/We Think Chart as an image, saved it as an image, then added it to this slide as a background.  </a:t>
            </a:r>
          </a:p>
          <a:p>
            <a:pPr marL="171450" lvl="0" indent="-171450" algn="l" rtl="0">
              <a:spcBef>
                <a:spcPts val="1000"/>
              </a:spcBef>
              <a:spcAft>
                <a:spcPts val="0"/>
              </a:spcAft>
              <a:buClr>
                <a:schemeClr val="dk1"/>
              </a:buClr>
              <a:buSzPts val="1100"/>
              <a:buFont typeface="Arial" panose="020B0604020202020204" pitchFamily="34" charset="0"/>
              <a:buChar char="•"/>
            </a:pPr>
            <a:r>
              <a:rPr lang="en-US" dirty="0">
                <a:solidFill>
                  <a:srgbClr val="674EA7"/>
                </a:solidFill>
              </a:rPr>
              <a:t>Then, we just added text boxes over the two boxes you see on the screen that said “Type your thoughts here.”  </a:t>
            </a:r>
          </a:p>
          <a:p>
            <a:pPr marL="171450" lvl="0" indent="-171450" algn="l" rtl="0">
              <a:spcBef>
                <a:spcPts val="1000"/>
              </a:spcBef>
              <a:spcAft>
                <a:spcPts val="1000"/>
              </a:spcAft>
              <a:buClr>
                <a:schemeClr val="dk1"/>
              </a:buClr>
              <a:buSzPts val="1100"/>
              <a:buFont typeface="Arial" panose="020B0604020202020204" pitchFamily="34" charset="0"/>
              <a:buChar char="•"/>
            </a:pPr>
            <a:r>
              <a:rPr lang="en-US" dirty="0">
                <a:solidFill>
                  <a:srgbClr val="674EA7"/>
                </a:solidFill>
              </a:rPr>
              <a:t>If I were going to share this slide with students, I could then put it in Google Classroom or Canvas to be shared out as an assignment so that they could each have their own copy.</a:t>
            </a:r>
            <a:endParaRPr lang="en-US" dirty="0"/>
          </a:p>
        </p:txBody>
      </p:sp>
    </p:spTree>
    <p:extLst>
      <p:ext uri="{BB962C8B-B14F-4D97-AF65-F5344CB8AC3E}">
        <p14:creationId xmlns:p14="http://schemas.microsoft.com/office/powerpoint/2010/main" val="2841213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a83936e293_1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a83936e293_1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[Read slide] </a:t>
            </a:r>
            <a:r>
              <a:rPr lang="en-US" dirty="0">
                <a:solidFill>
                  <a:srgbClr val="674EA7"/>
                </a:solidFill>
              </a:rPr>
              <a:t>There is a video on the K20 website that also sheds light on this strategy if you want to see more. </a:t>
            </a:r>
            <a:endParaRPr dirty="0">
              <a:solidFill>
                <a:srgbClr val="674EA7"/>
              </a:solidFill>
            </a:endParaRPr>
          </a:p>
          <a:p>
            <a:pPr marL="457200" lvl="0" indent="0" algn="l" rtl="0">
              <a:spcBef>
                <a:spcPts val="1000"/>
              </a:spcBef>
              <a:spcAft>
                <a:spcPts val="1000"/>
              </a:spcAft>
              <a:buClr>
                <a:schemeClr val="dk1"/>
              </a:buClr>
              <a:buSzPts val="1100"/>
              <a:buFont typeface="Arial"/>
              <a:buNone/>
            </a:pPr>
            <a:r>
              <a:rPr lang="en-US" i="1" dirty="0">
                <a:solidFill>
                  <a:srgbClr val="666666"/>
                </a:solidFill>
              </a:rPr>
              <a:t>EXAMPLES: Prediction activities (what is going to happen in the text); theme statements; best text examples to support a claim; Hero v. </a:t>
            </a:r>
            <a:r>
              <a:rPr lang="en-US" i="1" dirty="0" err="1">
                <a:solidFill>
                  <a:srgbClr val="666666"/>
                </a:solidFill>
              </a:rPr>
              <a:t>Villian</a:t>
            </a:r>
            <a:r>
              <a:rPr lang="en-US" i="1" dirty="0">
                <a:solidFill>
                  <a:srgbClr val="666666"/>
                </a:solidFill>
              </a:rPr>
              <a:t>/Main Character v. supporting: Who really is the hero vs the villain in the story?  Who really is the main character vs. a supporting character in the story?</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a83936e293_1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a83936e293_1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674EA7"/>
                </a:solidFill>
              </a:rPr>
              <a:t>The final strategy we want to share with you is First Turn/Last Turn.  </a:t>
            </a:r>
          </a:p>
          <a:p>
            <a:pPr marL="171450" lvl="0" indent="-171450" algn="l" rtl="0">
              <a:spcBef>
                <a:spcPts val="0"/>
              </a:spcBef>
              <a:spcAft>
                <a:spcPts val="0"/>
              </a:spcAft>
              <a:buFont typeface="Arial" panose="020B0604020202020204" pitchFamily="34" charset="0"/>
              <a:buChar char="•"/>
            </a:pPr>
            <a:r>
              <a:rPr lang="en-US" dirty="0">
                <a:solidFill>
                  <a:srgbClr val="674EA7"/>
                </a:solidFill>
              </a:rPr>
              <a:t>This strategy is very structured and is focused around a piece of text that the students have read.  </a:t>
            </a:r>
          </a:p>
          <a:p>
            <a:pPr marL="171450" lvl="0" indent="-171450" algn="l" rtl="0">
              <a:spcBef>
                <a:spcPts val="0"/>
              </a:spcBef>
              <a:spcAft>
                <a:spcPts val="0"/>
              </a:spcAft>
              <a:buFont typeface="Arial" panose="020B0604020202020204" pitchFamily="34" charset="0"/>
              <a:buChar char="•"/>
            </a:pPr>
            <a:r>
              <a:rPr lang="en-US" dirty="0">
                <a:solidFill>
                  <a:srgbClr val="674EA7"/>
                </a:solidFill>
              </a:rPr>
              <a:t>It starts off with students annotating the text--you can have them annotate for something specific or one or two things that were important.  </a:t>
            </a:r>
          </a:p>
          <a:p>
            <a:pPr marL="171450" lvl="0" indent="-171450" algn="l" rtl="0">
              <a:spcBef>
                <a:spcPts val="0"/>
              </a:spcBef>
              <a:spcAft>
                <a:spcPts val="0"/>
              </a:spcAft>
              <a:buFont typeface="Arial" panose="020B0604020202020204" pitchFamily="34" charset="0"/>
              <a:buChar char="•"/>
            </a:pPr>
            <a:r>
              <a:rPr lang="en-US" dirty="0">
                <a:solidFill>
                  <a:srgbClr val="674EA7"/>
                </a:solidFill>
              </a:rPr>
              <a:t>Then, in the group, the first person will read their highlighted text. </a:t>
            </a:r>
            <a:endParaRPr lang="en-US" dirty="0">
              <a:solidFill>
                <a:schemeClr val="dk1"/>
              </a:solidFill>
            </a:endParaRPr>
          </a:p>
          <a:p>
            <a:pPr marL="171450" lvl="0" indent="-171450" algn="l" rtl="0">
              <a:spcBef>
                <a:spcPts val="0"/>
              </a:spcBef>
              <a:spcAft>
                <a:spcPts val="0"/>
              </a:spcAft>
              <a:buFont typeface="Arial" panose="020B0604020202020204" pitchFamily="34" charset="0"/>
              <a:buChar char="•"/>
            </a:pPr>
            <a:r>
              <a:rPr lang="en-US" dirty="0">
                <a:solidFill>
                  <a:srgbClr val="CC0000"/>
                </a:solidFill>
              </a:rPr>
              <a:t>They won’t say anything else--they can’t comment or explain.  </a:t>
            </a:r>
          </a:p>
          <a:p>
            <a:pPr marL="171450" lvl="0" indent="-171450" algn="l" rtl="0">
              <a:spcBef>
                <a:spcPts val="0"/>
              </a:spcBef>
              <a:spcAft>
                <a:spcPts val="0"/>
              </a:spcAft>
              <a:buFont typeface="Arial" panose="020B0604020202020204" pitchFamily="34" charset="0"/>
              <a:buChar char="•"/>
            </a:pPr>
            <a:r>
              <a:rPr lang="en-US" dirty="0">
                <a:solidFill>
                  <a:srgbClr val="CC0000"/>
                </a:solidFill>
              </a:rPr>
              <a:t>Everyone else will take a turn responding to that piece of text the person read.  </a:t>
            </a:r>
          </a:p>
          <a:p>
            <a:pPr marL="171450" lvl="0" indent="-171450" algn="l" rtl="0">
              <a:spcBef>
                <a:spcPts val="0"/>
              </a:spcBef>
              <a:spcAft>
                <a:spcPts val="0"/>
              </a:spcAft>
              <a:buFont typeface="Arial" panose="020B0604020202020204" pitchFamily="34" charset="0"/>
              <a:buChar char="•"/>
            </a:pPr>
            <a:r>
              <a:rPr lang="en-US" dirty="0">
                <a:solidFill>
                  <a:srgbClr val="CC0000"/>
                </a:solidFill>
              </a:rPr>
              <a:t>They can explain why they think it was chosen, how they responded to the text, and what they noticed about it.  </a:t>
            </a:r>
          </a:p>
          <a:p>
            <a:pPr marL="171450" lvl="0" indent="-171450" algn="l" rtl="0">
              <a:spcBef>
                <a:spcPts val="0"/>
              </a:spcBef>
              <a:spcAft>
                <a:spcPts val="0"/>
              </a:spcAft>
              <a:buFont typeface="Arial" panose="020B0604020202020204" pitchFamily="34" charset="0"/>
              <a:buChar char="•"/>
            </a:pPr>
            <a:r>
              <a:rPr lang="en-US" dirty="0">
                <a:solidFill>
                  <a:srgbClr val="CC0000"/>
                </a:solidFill>
              </a:rPr>
              <a:t>Once everyone else has commented, the person who read the text finally gets to explain why they chose it. </a:t>
            </a:r>
          </a:p>
          <a:p>
            <a:pPr marL="171450" lvl="0" indent="-171450" algn="l" rtl="0">
              <a:spcBef>
                <a:spcPts val="0"/>
              </a:spcBef>
              <a:spcAft>
                <a:spcPts val="0"/>
              </a:spcAft>
              <a:buFont typeface="Arial" panose="020B0604020202020204" pitchFamily="34" charset="0"/>
              <a:buChar char="•"/>
            </a:pPr>
            <a:r>
              <a:rPr lang="en-US" dirty="0">
                <a:solidFill>
                  <a:srgbClr val="CC0000"/>
                </a:solidFill>
              </a:rPr>
              <a:t>Then, the process starts over with someone else reading their section until everyone has had their turn.</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a83936e293_1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a83936e293_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Clr>
                <a:schemeClr val="dk1"/>
              </a:buClr>
              <a:buSzPts val="1100"/>
              <a:buFont typeface="Arial"/>
              <a:buNone/>
            </a:pPr>
            <a:r>
              <a:rPr lang="en-US" dirty="0">
                <a:solidFill>
                  <a:srgbClr val="674EA7"/>
                </a:solidFill>
              </a:rPr>
              <a:t>Here’s a video on First </a:t>
            </a:r>
            <a:r>
              <a:rPr lang="en-US">
                <a:solidFill>
                  <a:srgbClr val="674EA7"/>
                </a:solidFill>
              </a:rPr>
              <a:t>Turn /</a:t>
            </a:r>
            <a:r>
              <a:rPr lang="en-US" dirty="0">
                <a:solidFill>
                  <a:srgbClr val="674EA7"/>
                </a:solidFill>
              </a:rPr>
              <a:t>Last Turn.  As you watch, think about how this might work in your classroom.</a:t>
            </a:r>
            <a:r>
              <a:rPr lang="en-US" dirty="0">
                <a:solidFill>
                  <a:schemeClr val="dk1"/>
                </a:solidFill>
              </a:rPr>
              <a:t> </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a83936e293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a83936e293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100"/>
              <a:buFont typeface="Arial" panose="020B0604020202020204" pitchFamily="34" charset="0"/>
              <a:buChar char="•"/>
            </a:pPr>
            <a:r>
              <a:rPr lang="en-US" dirty="0">
                <a:solidFill>
                  <a:srgbClr val="674EA7"/>
                </a:solidFill>
              </a:rPr>
              <a:t>Look at Collaborative Word Clouds strategy first.</a:t>
            </a:r>
          </a:p>
          <a:p>
            <a:pPr marL="171450" lvl="0" indent="-171450" algn="l" rtl="0">
              <a:spcBef>
                <a:spcPts val="0"/>
              </a:spcBef>
              <a:spcAft>
                <a:spcPts val="0"/>
              </a:spcAft>
              <a:buClr>
                <a:schemeClr val="dk1"/>
              </a:buClr>
              <a:buSzPts val="1100"/>
              <a:buFont typeface="Arial" panose="020B0604020202020204" pitchFamily="34" charset="0"/>
              <a:buChar char="•"/>
            </a:pPr>
            <a:r>
              <a:rPr lang="en-US" dirty="0">
                <a:solidFill>
                  <a:srgbClr val="674EA7"/>
                </a:solidFill>
              </a:rPr>
              <a:t> Instructions on the slide show the steps in using Collaborative Word Clouds in a digital classroom. </a:t>
            </a:r>
            <a:endParaRPr dirty="0">
              <a:solidFill>
                <a:srgbClr val="674EA7"/>
              </a:solidFill>
            </a:endParaRPr>
          </a:p>
          <a:p>
            <a:pPr marL="171450" lvl="0" indent="-171450" algn="l" rtl="0">
              <a:spcBef>
                <a:spcPts val="1000"/>
              </a:spcBef>
              <a:spcAft>
                <a:spcPts val="0"/>
              </a:spcAft>
              <a:buClr>
                <a:schemeClr val="dk1"/>
              </a:buClr>
              <a:buSzPts val="1100"/>
              <a:buFont typeface="Arial" panose="020B0604020202020204" pitchFamily="34" charset="0"/>
              <a:buChar char="•"/>
            </a:pPr>
            <a:r>
              <a:rPr lang="en-US" dirty="0">
                <a:solidFill>
                  <a:srgbClr val="CC0000"/>
                </a:solidFill>
              </a:rPr>
              <a:t>Consider what is the best way to use word clouds as a discussion strategy.  </a:t>
            </a:r>
            <a:endParaRPr dirty="0">
              <a:solidFill>
                <a:srgbClr val="CC0000"/>
              </a:solidFill>
            </a:endParaRPr>
          </a:p>
          <a:p>
            <a:pPr marL="171450" lvl="0" indent="-171450" algn="l" rtl="0">
              <a:spcBef>
                <a:spcPts val="1000"/>
              </a:spcBef>
              <a:spcAft>
                <a:spcPts val="0"/>
              </a:spcAft>
              <a:buClr>
                <a:schemeClr val="dk1"/>
              </a:buClr>
              <a:buSzPts val="1100"/>
              <a:buFont typeface="Arial" panose="020B0604020202020204" pitchFamily="34" charset="0"/>
              <a:buChar char="•"/>
            </a:pPr>
            <a:r>
              <a:rPr lang="en-US" dirty="0">
                <a:solidFill>
                  <a:srgbClr val="674EA7"/>
                </a:solidFill>
              </a:rPr>
              <a:t>Students can use them to summarize, explain, elaborate, or argue. </a:t>
            </a:r>
          </a:p>
          <a:p>
            <a:pPr marL="171450" lvl="0" indent="-171450" algn="l" rtl="0">
              <a:spcBef>
                <a:spcPts val="1000"/>
              </a:spcBef>
              <a:spcAft>
                <a:spcPts val="0"/>
              </a:spcAft>
              <a:buClr>
                <a:schemeClr val="dk1"/>
              </a:buClr>
              <a:buSzPts val="1100"/>
              <a:buFont typeface="Arial" panose="020B0604020202020204" pitchFamily="34" charset="0"/>
              <a:buChar char="•"/>
            </a:pPr>
            <a:r>
              <a:rPr lang="en-US" dirty="0">
                <a:solidFill>
                  <a:srgbClr val="674EA7"/>
                </a:solidFill>
              </a:rPr>
              <a:t>There are several word cloud generators: </a:t>
            </a:r>
            <a:r>
              <a:rPr lang="en-US" dirty="0" err="1">
                <a:solidFill>
                  <a:srgbClr val="674EA7"/>
                </a:solidFill>
              </a:rPr>
              <a:t>Mentimeter</a:t>
            </a:r>
            <a:r>
              <a:rPr lang="en-US" dirty="0">
                <a:solidFill>
                  <a:srgbClr val="674EA7"/>
                </a:solidFill>
              </a:rPr>
              <a:t>, </a:t>
            </a:r>
            <a:r>
              <a:rPr lang="en-US" dirty="0" err="1">
                <a:solidFill>
                  <a:srgbClr val="674EA7"/>
                </a:solidFill>
              </a:rPr>
              <a:t>AnswerGarden</a:t>
            </a:r>
            <a:r>
              <a:rPr lang="en-US" dirty="0">
                <a:solidFill>
                  <a:srgbClr val="674EA7"/>
                </a:solidFill>
              </a:rPr>
              <a:t>, Wordle, Nearpod.  </a:t>
            </a:r>
            <a:endParaRPr dirty="0">
              <a:solidFill>
                <a:srgbClr val="674EA7"/>
              </a:solidFill>
            </a:endParaRPr>
          </a:p>
          <a:p>
            <a:pPr marL="171450" lvl="0" indent="-171450" algn="l" rtl="0">
              <a:spcBef>
                <a:spcPts val="1000"/>
              </a:spcBef>
              <a:spcAft>
                <a:spcPts val="1000"/>
              </a:spcAft>
              <a:buClr>
                <a:schemeClr val="dk1"/>
              </a:buClr>
              <a:buSzPts val="1100"/>
              <a:buFont typeface="Arial" panose="020B0604020202020204" pitchFamily="34" charset="0"/>
              <a:buChar char="•"/>
            </a:pPr>
            <a:r>
              <a:rPr lang="en-US" dirty="0">
                <a:solidFill>
                  <a:srgbClr val="CC0000"/>
                </a:solidFill>
              </a:rPr>
              <a:t>Have the students share their words to the generator; then the word cloud is created.  </a:t>
            </a:r>
          </a:p>
          <a:p>
            <a:pPr marL="171450" lvl="0" indent="-171450" algn="l" rtl="0">
              <a:spcBef>
                <a:spcPts val="1000"/>
              </a:spcBef>
              <a:spcAft>
                <a:spcPts val="1000"/>
              </a:spcAft>
              <a:buClr>
                <a:schemeClr val="dk1"/>
              </a:buClr>
              <a:buSzPts val="1100"/>
              <a:buFont typeface="Arial" panose="020B0604020202020204" pitchFamily="34" charset="0"/>
              <a:buChar char="•"/>
            </a:pPr>
            <a:r>
              <a:rPr lang="en-US" dirty="0">
                <a:solidFill>
                  <a:srgbClr val="CC0000"/>
                </a:solidFill>
              </a:rPr>
              <a:t>Share the word cloud with students. </a:t>
            </a:r>
          </a:p>
          <a:p>
            <a:pPr marL="171450" lvl="0" indent="-171450" algn="l" rtl="0">
              <a:spcBef>
                <a:spcPts val="1000"/>
              </a:spcBef>
              <a:spcAft>
                <a:spcPts val="1000"/>
              </a:spcAft>
              <a:buClr>
                <a:schemeClr val="dk1"/>
              </a:buClr>
              <a:buSzPts val="1100"/>
              <a:buFont typeface="Arial" panose="020B0604020202020204" pitchFamily="34" charset="0"/>
              <a:buChar char="•"/>
            </a:pPr>
            <a:r>
              <a:rPr lang="en-US" dirty="0">
                <a:solidFill>
                  <a:srgbClr val="CC0000"/>
                </a:solidFill>
              </a:rPr>
              <a:t>Invite the class to discuss what they notice.</a:t>
            </a:r>
          </a:p>
          <a:p>
            <a:pPr marL="171450" lvl="0" indent="-171450" algn="l" rtl="0">
              <a:spcBef>
                <a:spcPts val="1000"/>
              </a:spcBef>
              <a:spcAft>
                <a:spcPts val="1000"/>
              </a:spcAft>
              <a:buClr>
                <a:schemeClr val="dk1"/>
              </a:buClr>
              <a:buSzPts val="1100"/>
              <a:buFont typeface="Arial" panose="020B0604020202020204" pitchFamily="34" charset="0"/>
              <a:buChar char="•"/>
            </a:pPr>
            <a:r>
              <a:rPr lang="en-US" dirty="0">
                <a:solidFill>
                  <a:srgbClr val="CC0000"/>
                </a:solidFill>
              </a:rPr>
              <a:t>Have them focus on the words that dominate the image.  </a:t>
            </a:r>
          </a:p>
          <a:p>
            <a:pPr marL="171450" lvl="0" indent="-171450" algn="l" rtl="0">
              <a:spcBef>
                <a:spcPts val="1000"/>
              </a:spcBef>
              <a:spcAft>
                <a:spcPts val="1000"/>
              </a:spcAft>
              <a:buClr>
                <a:schemeClr val="dk1"/>
              </a:buClr>
              <a:buSzPts val="1100"/>
              <a:buFont typeface="Arial" panose="020B0604020202020204" pitchFamily="34" charset="0"/>
              <a:buChar char="•"/>
            </a:pPr>
            <a:r>
              <a:rPr lang="en-US" dirty="0">
                <a:solidFill>
                  <a:srgbClr val="CC0000"/>
                </a:solidFill>
              </a:rPr>
              <a:t>Ask students to conclude why some words are larger than others. </a:t>
            </a:r>
          </a:p>
          <a:p>
            <a:pPr marL="171450" lvl="0" indent="-171450" algn="l" rtl="0">
              <a:spcBef>
                <a:spcPts val="1000"/>
              </a:spcBef>
              <a:spcAft>
                <a:spcPts val="1000"/>
              </a:spcAft>
              <a:buClr>
                <a:schemeClr val="dk1"/>
              </a:buClr>
              <a:buSzPts val="1100"/>
              <a:buFont typeface="Arial" panose="020B0604020202020204" pitchFamily="34" charset="0"/>
              <a:buChar char="•"/>
            </a:pPr>
            <a:r>
              <a:rPr lang="en-US" dirty="0">
                <a:solidFill>
                  <a:srgbClr val="CC0000"/>
                </a:solidFill>
              </a:rPr>
              <a:t>Ask students if there are words missing. </a:t>
            </a:r>
          </a:p>
          <a:p>
            <a:pPr marL="171450" lvl="0" indent="-171450" algn="l" rtl="0">
              <a:spcBef>
                <a:spcPts val="1000"/>
              </a:spcBef>
              <a:spcAft>
                <a:spcPts val="1000"/>
              </a:spcAft>
              <a:buClr>
                <a:schemeClr val="dk1"/>
              </a:buClr>
              <a:buSzPts val="1100"/>
              <a:buFont typeface="Arial" panose="020B0604020202020204" pitchFamily="34" charset="0"/>
              <a:buChar char="•"/>
            </a:pPr>
            <a:r>
              <a:rPr lang="en-US" dirty="0">
                <a:solidFill>
                  <a:srgbClr val="CC0000"/>
                </a:solidFill>
              </a:rPr>
              <a:t>Have them discuss their “takeaway” from the word cloud? </a:t>
            </a:r>
          </a:p>
          <a:p>
            <a:pPr marL="171450" lvl="0" indent="-171450" algn="l" rtl="0">
              <a:spcBef>
                <a:spcPts val="1000"/>
              </a:spcBef>
              <a:spcAft>
                <a:spcPts val="1000"/>
              </a:spcAft>
              <a:buClr>
                <a:schemeClr val="dk1"/>
              </a:buClr>
              <a:buSzPts val="1100"/>
              <a:buFont typeface="Arial" panose="020B0604020202020204" pitchFamily="34" charset="0"/>
              <a:buChar char="•"/>
            </a:pPr>
            <a:r>
              <a:rPr lang="en-US" dirty="0">
                <a:solidFill>
                  <a:srgbClr val="CC0000"/>
                </a:solidFill>
              </a:rPr>
              <a:t>As a tool for reflection, students are able to come back to and synthesize the information gathered from the group.</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a83936e293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a83936e293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1000"/>
              </a:spcAft>
              <a:buClr>
                <a:schemeClr val="dk1"/>
              </a:buClr>
              <a:buSzPts val="1100"/>
              <a:buFont typeface="Arial" panose="020B0604020202020204" pitchFamily="34" charset="0"/>
              <a:buChar char="•"/>
            </a:pPr>
            <a:r>
              <a:rPr lang="en-US" dirty="0">
                <a:solidFill>
                  <a:srgbClr val="CC0000"/>
                </a:solidFill>
              </a:rPr>
              <a:t>This word cloud comes from a middle school literature class. </a:t>
            </a:r>
          </a:p>
          <a:p>
            <a:pPr marL="171450" lvl="0" indent="-171450" algn="l" rtl="0">
              <a:spcBef>
                <a:spcPts val="0"/>
              </a:spcBef>
              <a:spcAft>
                <a:spcPts val="1000"/>
              </a:spcAft>
              <a:buClr>
                <a:schemeClr val="dk1"/>
              </a:buClr>
              <a:buSzPts val="1100"/>
              <a:buFont typeface="Arial" panose="020B0604020202020204" pitchFamily="34" charset="0"/>
              <a:buChar char="•"/>
            </a:pPr>
            <a:r>
              <a:rPr lang="en-US" dirty="0">
                <a:solidFill>
                  <a:srgbClr val="CC0000"/>
                </a:solidFill>
              </a:rPr>
              <a:t>The class had read “</a:t>
            </a:r>
            <a:r>
              <a:rPr lang="en-US" dirty="0" err="1">
                <a:solidFill>
                  <a:srgbClr val="CC0000"/>
                </a:solidFill>
              </a:rPr>
              <a:t>Seedfolks</a:t>
            </a:r>
            <a:r>
              <a:rPr lang="en-US" dirty="0">
                <a:solidFill>
                  <a:srgbClr val="CC0000"/>
                </a:solidFill>
              </a:rPr>
              <a:t>” and was reflecting on the novel post-read. </a:t>
            </a:r>
          </a:p>
          <a:p>
            <a:pPr marL="171450" lvl="0" indent="-171450" algn="l" rtl="0">
              <a:spcBef>
                <a:spcPts val="0"/>
              </a:spcBef>
              <a:spcAft>
                <a:spcPts val="1000"/>
              </a:spcAft>
              <a:buClr>
                <a:schemeClr val="dk1"/>
              </a:buClr>
              <a:buSzPts val="1100"/>
              <a:buFont typeface="Arial" panose="020B0604020202020204" pitchFamily="34" charset="0"/>
              <a:buChar char="•"/>
            </a:pPr>
            <a:r>
              <a:rPr lang="en-US" dirty="0">
                <a:solidFill>
                  <a:srgbClr val="CC0000"/>
                </a:solidFill>
              </a:rPr>
              <a:t>After this word cloud, students took their reflections a step further with one-sentence summaries based on the themes chosen.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a83936e293_1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a83936e293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100"/>
              <a:buFont typeface="Arial" panose="020B0604020202020204" pitchFamily="34" charset="0"/>
              <a:buChar char="•"/>
            </a:pPr>
            <a:r>
              <a:rPr lang="en-US" dirty="0">
                <a:solidFill>
                  <a:srgbClr val="674EA7"/>
                </a:solidFill>
              </a:rPr>
              <a:t>Here are two additional samples that show us other ways to bring ideas forward and show big repeating ideas.  </a:t>
            </a:r>
            <a:endParaRPr dirty="0">
              <a:solidFill>
                <a:srgbClr val="674EA7"/>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a83936e293_1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a83936e293_1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100"/>
              <a:buFont typeface="Arial" panose="020B0604020202020204" pitchFamily="34" charset="0"/>
              <a:buChar char="•"/>
            </a:pPr>
            <a:r>
              <a:rPr lang="en-US" dirty="0">
                <a:solidFill>
                  <a:srgbClr val="CC0000"/>
                </a:solidFill>
              </a:rPr>
              <a:t>Chalk Talk is a silent discussion strategy in which students write their thoughts on a discussion board together, sharing their thoughts and responding to each other. </a:t>
            </a:r>
          </a:p>
          <a:p>
            <a:pPr marL="171450" lvl="0" indent="-171450" algn="l" rtl="0">
              <a:spcBef>
                <a:spcPts val="0"/>
              </a:spcBef>
              <a:spcAft>
                <a:spcPts val="0"/>
              </a:spcAft>
              <a:buClr>
                <a:schemeClr val="dk1"/>
              </a:buClr>
              <a:buSzPts val="1100"/>
              <a:buFont typeface="Arial" panose="020B0604020202020204" pitchFamily="34" charset="0"/>
              <a:buChar char="•"/>
            </a:pPr>
            <a:r>
              <a:rPr lang="en-US" dirty="0">
                <a:solidFill>
                  <a:srgbClr val="CC0000"/>
                </a:solidFill>
              </a:rPr>
              <a:t>The responses can be written or images.  </a:t>
            </a:r>
          </a:p>
          <a:p>
            <a:pPr marL="171450" lvl="0" indent="-171450" algn="l" rtl="0">
              <a:spcBef>
                <a:spcPts val="0"/>
              </a:spcBef>
              <a:spcAft>
                <a:spcPts val="0"/>
              </a:spcAft>
              <a:buClr>
                <a:schemeClr val="dk1"/>
              </a:buClr>
              <a:buSzPts val="1100"/>
              <a:buFont typeface="Arial" panose="020B0604020202020204" pitchFamily="34" charset="0"/>
              <a:buChar char="•"/>
            </a:pPr>
            <a:r>
              <a:rPr lang="en-US" dirty="0">
                <a:solidFill>
                  <a:srgbClr val="CC0000"/>
                </a:solidFill>
              </a:rPr>
              <a:t>Each question/prompt is on a separate board for students to respond to. </a:t>
            </a:r>
            <a:r>
              <a:rPr lang="en-US" dirty="0">
                <a:solidFill>
                  <a:schemeClr val="dk1"/>
                </a:solidFill>
              </a:rPr>
              <a:t> </a:t>
            </a:r>
            <a:endParaRPr dirty="0"/>
          </a:p>
          <a:p>
            <a:pPr marL="0" lvl="0" indent="0" algn="l" rtl="0">
              <a:spcBef>
                <a:spcPts val="100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a83936e293_1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a83936e293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100"/>
              <a:buFont typeface="Arial" panose="020B0604020202020204" pitchFamily="34" charset="0"/>
              <a:buChar char="•"/>
            </a:pPr>
            <a:r>
              <a:rPr lang="en-US" dirty="0">
                <a:solidFill>
                  <a:srgbClr val="674EA7"/>
                </a:solidFill>
              </a:rPr>
              <a:t>For this strategy, share your takeaway from the video.  </a:t>
            </a:r>
          </a:p>
          <a:p>
            <a:pPr marL="171450" lvl="0" indent="-171450" algn="l" rtl="0">
              <a:spcBef>
                <a:spcPts val="0"/>
              </a:spcBef>
              <a:spcAft>
                <a:spcPts val="0"/>
              </a:spcAft>
              <a:buClr>
                <a:schemeClr val="dk1"/>
              </a:buClr>
              <a:buSzPts val="1100"/>
              <a:buFont typeface="Arial" panose="020B0604020202020204" pitchFamily="34" charset="0"/>
              <a:buChar char="•"/>
            </a:pPr>
            <a:r>
              <a:rPr lang="en-US" dirty="0">
                <a:solidFill>
                  <a:srgbClr val="674EA7"/>
                </a:solidFill>
              </a:rPr>
              <a:t>In order to do this, you will need to access the document titled Chalk Talk. https://bit.ly/35miYK1</a:t>
            </a:r>
            <a:endParaRPr dirty="0">
              <a:solidFill>
                <a:srgbClr val="674EA7"/>
              </a:solidFill>
            </a:endParaRPr>
          </a:p>
          <a:p>
            <a:pPr marL="171450" lvl="0" indent="-171450" algn="l" rtl="0">
              <a:spcBef>
                <a:spcPts val="1000"/>
              </a:spcBef>
              <a:spcAft>
                <a:spcPts val="0"/>
              </a:spcAft>
              <a:buClr>
                <a:schemeClr val="dk1"/>
              </a:buClr>
              <a:buSzPts val="1100"/>
              <a:buFont typeface="Arial" panose="020B0604020202020204" pitchFamily="34" charset="0"/>
              <a:buChar char="•"/>
            </a:pPr>
            <a:r>
              <a:rPr lang="en-US" dirty="0">
                <a:solidFill>
                  <a:srgbClr val="674EA7"/>
                </a:solidFill>
              </a:rPr>
              <a:t>There are sticky notes on the left side of this document slide.   </a:t>
            </a:r>
            <a:endParaRPr dirty="0">
              <a:solidFill>
                <a:srgbClr val="674EA7"/>
              </a:solidFill>
            </a:endParaRPr>
          </a:p>
          <a:p>
            <a:pPr marL="171450" lvl="0" indent="-171450" algn="l" rtl="0">
              <a:spcBef>
                <a:spcPts val="1000"/>
              </a:spcBef>
              <a:spcAft>
                <a:spcPts val="0"/>
              </a:spcAft>
              <a:buClr>
                <a:schemeClr val="dk1"/>
              </a:buClr>
              <a:buSzPts val="1100"/>
              <a:buFont typeface="Arial" panose="020B0604020202020204" pitchFamily="34" charset="0"/>
              <a:buChar char="•"/>
            </a:pPr>
            <a:r>
              <a:rPr lang="en-US" dirty="0">
                <a:solidFill>
                  <a:srgbClr val="674EA7"/>
                </a:solidFill>
              </a:rPr>
              <a:t>Right click on the sticky note to make a copy for yourself.  </a:t>
            </a:r>
          </a:p>
          <a:p>
            <a:pPr marL="171450" lvl="0" indent="-171450" algn="l" rtl="0">
              <a:spcBef>
                <a:spcPts val="1000"/>
              </a:spcBef>
              <a:spcAft>
                <a:spcPts val="0"/>
              </a:spcAft>
              <a:buClr>
                <a:schemeClr val="dk1"/>
              </a:buClr>
              <a:buSzPts val="1100"/>
              <a:buFont typeface="Arial" panose="020B0604020202020204" pitchFamily="34" charset="0"/>
              <a:buChar char="•"/>
            </a:pPr>
            <a:r>
              <a:rPr lang="en-US" dirty="0">
                <a:solidFill>
                  <a:srgbClr val="674EA7"/>
                </a:solidFill>
              </a:rPr>
              <a:t>After your right click, paste your new note on the slide. . </a:t>
            </a:r>
            <a:endParaRPr dirty="0">
              <a:solidFill>
                <a:srgbClr val="674EA7"/>
              </a:solidFill>
            </a:endParaRPr>
          </a:p>
          <a:p>
            <a:pPr marL="171450" lvl="0" indent="-171450" algn="l" rtl="0">
              <a:spcBef>
                <a:spcPts val="1000"/>
              </a:spcBef>
              <a:spcAft>
                <a:spcPts val="0"/>
              </a:spcAft>
              <a:buClr>
                <a:schemeClr val="dk1"/>
              </a:buClr>
              <a:buSzPts val="1100"/>
              <a:buFont typeface="Arial" panose="020B0604020202020204" pitchFamily="34" charset="0"/>
              <a:buChar char="•"/>
            </a:pPr>
            <a:r>
              <a:rPr lang="en-US" dirty="0">
                <a:solidFill>
                  <a:srgbClr val="674EA7"/>
                </a:solidFill>
              </a:rPr>
              <a:t>Click inside the new sticky note inside the new sticky note to change the text .</a:t>
            </a:r>
          </a:p>
          <a:p>
            <a:pPr marL="171450" lvl="0" indent="-171450" algn="l" rtl="0">
              <a:spcBef>
                <a:spcPts val="1000"/>
              </a:spcBef>
              <a:spcAft>
                <a:spcPts val="0"/>
              </a:spcAft>
              <a:buClr>
                <a:schemeClr val="dk1"/>
              </a:buClr>
              <a:buSzPts val="1100"/>
              <a:buFont typeface="Arial" panose="020B0604020202020204" pitchFamily="34" charset="0"/>
              <a:buChar char="•"/>
            </a:pPr>
            <a:r>
              <a:rPr lang="en-US" dirty="0">
                <a:solidFill>
                  <a:srgbClr val="674EA7"/>
                </a:solidFill>
              </a:rPr>
              <a:t>Type your response.  </a:t>
            </a:r>
            <a:endParaRPr dirty="0">
              <a:solidFill>
                <a:srgbClr val="674EA7"/>
              </a:solidFill>
            </a:endParaRPr>
          </a:p>
          <a:p>
            <a:pPr marL="171450" lvl="0" indent="-171450" algn="l" rtl="0">
              <a:spcBef>
                <a:spcPts val="1000"/>
              </a:spcBef>
              <a:spcAft>
                <a:spcPts val="0"/>
              </a:spcAft>
              <a:buClr>
                <a:schemeClr val="dk1"/>
              </a:buClr>
              <a:buSzPts val="1100"/>
              <a:buFont typeface="Arial" panose="020B0604020202020204" pitchFamily="34" charset="0"/>
              <a:buChar char="•"/>
            </a:pPr>
            <a:r>
              <a:rPr lang="en-US" dirty="0">
                <a:solidFill>
                  <a:srgbClr val="674EA7"/>
                </a:solidFill>
              </a:rPr>
              <a:t>Write your takeaway from the video.  </a:t>
            </a:r>
            <a:endParaRPr dirty="0">
              <a:solidFill>
                <a:srgbClr val="674EA7"/>
              </a:solidFill>
            </a:endParaRPr>
          </a:p>
          <a:p>
            <a:pPr marL="171450" lvl="0" indent="-171450" algn="l" rtl="0">
              <a:spcBef>
                <a:spcPts val="1000"/>
              </a:spcBef>
              <a:spcAft>
                <a:spcPts val="1000"/>
              </a:spcAft>
              <a:buClr>
                <a:schemeClr val="dk1"/>
              </a:buClr>
              <a:buSzPts val="1100"/>
              <a:buFont typeface="Arial" panose="020B0604020202020204" pitchFamily="34" charset="0"/>
              <a:buChar char="•"/>
            </a:pPr>
            <a:r>
              <a:rPr lang="en-US" dirty="0">
                <a:solidFill>
                  <a:srgbClr val="674EA7"/>
                </a:solidFill>
              </a:rPr>
              <a:t>Take a moment to read others’ responses.  </a:t>
            </a:r>
          </a:p>
          <a:p>
            <a:pPr marL="171450" lvl="0" indent="-171450" algn="l" rtl="0">
              <a:spcBef>
                <a:spcPts val="1000"/>
              </a:spcBef>
              <a:spcAft>
                <a:spcPts val="1000"/>
              </a:spcAft>
              <a:buClr>
                <a:schemeClr val="dk1"/>
              </a:buClr>
              <a:buSzPts val="1100"/>
              <a:buFont typeface="Arial" panose="020B0604020202020204" pitchFamily="34" charset="0"/>
              <a:buChar char="•"/>
            </a:pPr>
            <a:r>
              <a:rPr lang="en-US" dirty="0">
                <a:solidFill>
                  <a:srgbClr val="674EA7"/>
                </a:solidFill>
              </a:rPr>
              <a:t>Comment on others’ responses as well. </a:t>
            </a:r>
          </a:p>
          <a:p>
            <a:pPr marL="171450" lvl="0" indent="-171450" algn="l" rtl="0">
              <a:spcBef>
                <a:spcPts val="1000"/>
              </a:spcBef>
              <a:spcAft>
                <a:spcPts val="1000"/>
              </a:spcAft>
              <a:buClr>
                <a:schemeClr val="dk1"/>
              </a:buClr>
              <a:buSzPts val="1100"/>
              <a:buFont typeface="Arial" panose="020B0604020202020204" pitchFamily="34" charset="0"/>
              <a:buChar char="•"/>
            </a:pPr>
            <a:r>
              <a:rPr lang="en-US" dirty="0">
                <a:solidFill>
                  <a:srgbClr val="674EA7"/>
                </a:solidFill>
              </a:rPr>
              <a:t>This activity lasts 4 minutes.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a83936e293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a83936e293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457200" algn="l" rtl="0">
              <a:spcBef>
                <a:spcPts val="0"/>
              </a:spcBef>
              <a:spcAft>
                <a:spcPts val="0"/>
              </a:spcAft>
              <a:buClr>
                <a:schemeClr val="dk1"/>
              </a:buClr>
              <a:buSzPts val="1100"/>
              <a:buFont typeface="Arial"/>
              <a:buNone/>
            </a:pPr>
            <a:r>
              <a:rPr lang="en-US" i="1">
                <a:solidFill>
                  <a:srgbClr val="666666"/>
                </a:solidFill>
              </a:rPr>
              <a:t>**Will need to click update to see participant responses** [Comment on participant responses?] Example RESPONSES:</a:t>
            </a:r>
            <a:endParaRPr i="1">
              <a:solidFill>
                <a:srgbClr val="666666"/>
              </a:solidFill>
            </a:endParaRPr>
          </a:p>
          <a:p>
            <a:pPr marL="457200" lvl="0" indent="457200" algn="l" rtl="0">
              <a:spcBef>
                <a:spcPts val="1000"/>
              </a:spcBef>
              <a:spcAft>
                <a:spcPts val="0"/>
              </a:spcAft>
              <a:buClr>
                <a:schemeClr val="dk1"/>
              </a:buClr>
              <a:buSzPts val="1100"/>
              <a:buFont typeface="Arial"/>
              <a:buNone/>
            </a:pPr>
            <a:r>
              <a:rPr lang="en-US" i="1">
                <a:solidFill>
                  <a:srgbClr val="666666"/>
                </a:solidFill>
              </a:rPr>
              <a:t>This reminds me of my students who wait until the last minute to respond on the discussion board--it makes it really hard to have a good conversation.</a:t>
            </a:r>
            <a:endParaRPr i="1">
              <a:solidFill>
                <a:srgbClr val="666666"/>
              </a:solidFill>
            </a:endParaRPr>
          </a:p>
          <a:p>
            <a:pPr marL="457200" lvl="0" indent="457200" algn="l" rtl="0">
              <a:spcBef>
                <a:spcPts val="1000"/>
              </a:spcBef>
              <a:spcAft>
                <a:spcPts val="0"/>
              </a:spcAft>
              <a:buClr>
                <a:schemeClr val="dk1"/>
              </a:buClr>
              <a:buSzPts val="1100"/>
              <a:buFont typeface="Arial"/>
              <a:buNone/>
            </a:pPr>
            <a:r>
              <a:rPr lang="en-US" i="1">
                <a:solidFill>
                  <a:srgbClr val="666666"/>
                </a:solidFill>
              </a:rPr>
              <a:t>I wonder how I should best engage as the teacher in a discussion board without taking over the conversation?</a:t>
            </a:r>
            <a:endParaRPr i="1">
              <a:solidFill>
                <a:srgbClr val="666666"/>
              </a:solidFill>
            </a:endParaRPr>
          </a:p>
          <a:p>
            <a:pPr marL="457200" lvl="0" indent="457200" algn="l" rtl="0">
              <a:spcBef>
                <a:spcPts val="1000"/>
              </a:spcBef>
              <a:spcAft>
                <a:spcPts val="1000"/>
              </a:spcAft>
              <a:buClr>
                <a:schemeClr val="dk1"/>
              </a:buClr>
              <a:buSzPts val="1100"/>
              <a:buFont typeface="Arial"/>
              <a:buNone/>
            </a:pPr>
            <a:r>
              <a:rPr lang="en-US" i="1">
                <a:solidFill>
                  <a:srgbClr val="666666"/>
                </a:solidFill>
              </a:rPr>
              <a:t>My kids totally do the same thing as the ones in the video: LOL, Agreed!, winky face.</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a83936e293_1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a83936e293_1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Clr>
                <a:schemeClr val="dk1"/>
              </a:buClr>
              <a:buSzPts val="1100"/>
              <a:buFont typeface="Arial"/>
              <a:buNone/>
            </a:pPr>
            <a:r>
              <a:rPr lang="en-US">
                <a:solidFill>
                  <a:srgbClr val="674EA7"/>
                </a:solidFill>
              </a:rPr>
              <a:t>In this example, the teacher used Nearpod to do multiple Chalk Talk boards with the students.  The teacher did this activity with the whole class and synchronously, and used images as prompts, asking the students to connect the images to what they knew from the texts they had read. As you can see, with Nearpod, the students were able to “like” each others’ comments.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a83936e293_1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a83936e293_1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100"/>
              <a:buFont typeface="Arial" panose="020B0604020202020204" pitchFamily="34" charset="0"/>
              <a:buChar char="•"/>
            </a:pPr>
            <a:r>
              <a:rPr lang="en-US" dirty="0">
                <a:solidFill>
                  <a:srgbClr val="CC0000"/>
                </a:solidFill>
              </a:rPr>
              <a:t>I Think/We Think is a two-part strategy that provides students with a chance to first prepare their thoughts in writing before participating in the discussion.  </a:t>
            </a:r>
            <a:endParaRPr dirty="0">
              <a:solidFill>
                <a:srgbClr val="CC0000"/>
              </a:solidFill>
            </a:endParaRPr>
          </a:p>
          <a:p>
            <a:pPr marL="171450" lvl="0" indent="-171450" algn="l" rtl="0">
              <a:spcBef>
                <a:spcPts val="1000"/>
              </a:spcBef>
              <a:spcAft>
                <a:spcPts val="0"/>
              </a:spcAft>
              <a:buClr>
                <a:schemeClr val="dk1"/>
              </a:buClr>
              <a:buSzPts val="1100"/>
              <a:buFont typeface="Arial" panose="020B0604020202020204" pitchFamily="34" charset="0"/>
              <a:buChar char="•"/>
            </a:pPr>
            <a:r>
              <a:rPr lang="en-US" dirty="0">
                <a:solidFill>
                  <a:srgbClr val="CC0000"/>
                </a:solidFill>
              </a:rPr>
              <a:t>Then, they share their thoughts with the group during the discussion. </a:t>
            </a:r>
            <a:endParaRPr dirty="0">
              <a:solidFill>
                <a:srgbClr val="CC0000"/>
              </a:solidFill>
            </a:endParaRPr>
          </a:p>
          <a:p>
            <a:pPr marL="171450" lvl="0" indent="-171450" algn="l" rtl="0">
              <a:spcBef>
                <a:spcPts val="1000"/>
              </a:spcBef>
              <a:spcAft>
                <a:spcPts val="0"/>
              </a:spcAft>
              <a:buClr>
                <a:schemeClr val="dk1"/>
              </a:buClr>
              <a:buSzPts val="1100"/>
              <a:buFont typeface="Arial" panose="020B0604020202020204" pitchFamily="34" charset="0"/>
              <a:buChar char="•"/>
            </a:pPr>
            <a:r>
              <a:rPr lang="en-US" dirty="0">
                <a:solidFill>
                  <a:srgbClr val="CC0000"/>
                </a:solidFill>
              </a:rPr>
              <a:t>Finally, the group must come to a consensus as to their answer to the question or prompt to share out.  </a:t>
            </a:r>
            <a:endParaRPr dirty="0">
              <a:solidFill>
                <a:srgbClr val="CC0000"/>
              </a:solidFill>
            </a:endParaRPr>
          </a:p>
          <a:p>
            <a:pPr marL="171450" lvl="0" indent="-171450" algn="l" rtl="0">
              <a:spcBef>
                <a:spcPts val="1000"/>
              </a:spcBef>
              <a:spcAft>
                <a:spcPts val="1000"/>
              </a:spcAft>
              <a:buClr>
                <a:schemeClr val="dk1"/>
              </a:buClr>
              <a:buSzPts val="1100"/>
              <a:buFont typeface="Arial" panose="020B0604020202020204" pitchFamily="34" charset="0"/>
              <a:buChar char="•"/>
            </a:pPr>
            <a:r>
              <a:rPr lang="en-US" dirty="0">
                <a:solidFill>
                  <a:srgbClr val="CC0000"/>
                </a:solidFill>
              </a:rPr>
              <a:t>It is helpful to come back together as a whole group and have groups share out their responses and discuss/reflect at the end to punctuate the learning.</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hyperlink" Target="mailto:rodonnell@rocklinusd.org" TargetMode="Externa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a:stretch/>
        </p:blipFill>
        <p:spPr>
          <a:xfrm>
            <a:off x="3616452" y="1028700"/>
            <a:ext cx="1911096" cy="312279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Blank">
  <p:cSld name="2_Blank">
    <p:bg>
      <p:bgPr>
        <a:solidFill>
          <a:schemeClr val="lt1"/>
        </a:solidFill>
        <a:effectLst/>
      </p:bgPr>
    </p:bg>
    <p:spTree>
      <p:nvGrpSpPr>
        <p:cNvPr id="1" name="Shape 44"/>
        <p:cNvGrpSpPr/>
        <p:nvPr/>
      </p:nvGrpSpPr>
      <p:grpSpPr>
        <a:xfrm>
          <a:off x="0" y="0"/>
          <a:ext cx="0" cy="0"/>
          <a:chOff x="0" y="0"/>
          <a:chExt cx="0" cy="0"/>
        </a:xfrm>
      </p:grpSpPr>
      <p:pic>
        <p:nvPicPr>
          <p:cNvPr id="45" name="Google Shape;45;p11"/>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46"/>
        <p:cNvGrpSpPr/>
        <p:nvPr/>
      </p:nvGrpSpPr>
      <p:grpSpPr>
        <a:xfrm>
          <a:off x="0" y="0"/>
          <a:ext cx="0" cy="0"/>
          <a:chOff x="0" y="0"/>
          <a:chExt cx="0" cy="0"/>
        </a:xfrm>
      </p:grpSpPr>
      <p:sp>
        <p:nvSpPr>
          <p:cNvPr id="47" name="Google Shape;47;p12"/>
          <p:cNvSpPr txBox="1">
            <a:spLocks noGrp="1"/>
          </p:cNvSpPr>
          <p:nvPr>
            <p:ph type="body" idx="1"/>
          </p:nvPr>
        </p:nvSpPr>
        <p:spPr>
          <a:xfrm>
            <a:off x="3575050" y="1428750"/>
            <a:ext cx="5111750" cy="3257550"/>
          </a:xfrm>
          <a:prstGeom prst="rect">
            <a:avLst/>
          </a:prstGeom>
          <a:noFill/>
          <a:ln>
            <a:noFill/>
          </a:ln>
        </p:spPr>
        <p:txBody>
          <a:bodyPr spcFirstLastPara="1" wrap="square" lIns="91425" tIns="0" rIns="91425" bIns="45700" anchor="t" anchorCtr="0">
            <a:noAutofit/>
          </a:bodyPr>
          <a:lstStyle>
            <a:lvl1pPr marL="457200" lvl="0" indent="-228600" algn="l">
              <a:lnSpc>
                <a:spcPct val="100000"/>
              </a:lnSpc>
              <a:spcBef>
                <a:spcPts val="420"/>
              </a:spcBef>
              <a:spcAft>
                <a:spcPts val="0"/>
              </a:spcAft>
              <a:buSzPts val="2100"/>
              <a:buNone/>
              <a:defRPr sz="2100"/>
            </a:lvl1pPr>
            <a:lvl2pPr marL="914400" lvl="1" indent="-333883" algn="l">
              <a:lnSpc>
                <a:spcPct val="100000"/>
              </a:lnSpc>
              <a:spcBef>
                <a:spcPts val="390"/>
              </a:spcBef>
              <a:spcAft>
                <a:spcPts val="0"/>
              </a:spcAft>
              <a:buSzPts val="1658"/>
              <a:buChar char="⚫"/>
              <a:defRPr sz="1950"/>
            </a:lvl2pPr>
            <a:lvl3pPr marL="1371600" lvl="2" indent="-308610" algn="l">
              <a:lnSpc>
                <a:spcPct val="100000"/>
              </a:lnSpc>
              <a:spcBef>
                <a:spcPts val="360"/>
              </a:spcBef>
              <a:spcAft>
                <a:spcPts val="0"/>
              </a:spcAft>
              <a:buSzPts val="1260"/>
              <a:buChar char="⚫"/>
              <a:defRPr sz="1800"/>
            </a:lvl3pPr>
            <a:lvl4pPr marL="1828800" lvl="3" indent="-290512" algn="l">
              <a:lnSpc>
                <a:spcPct val="100000"/>
              </a:lnSpc>
              <a:spcBef>
                <a:spcPts val="300"/>
              </a:spcBef>
              <a:spcAft>
                <a:spcPts val="0"/>
              </a:spcAft>
              <a:buSzPts val="975"/>
              <a:buChar char="⚫"/>
              <a:defRPr sz="1500"/>
            </a:lvl4pPr>
            <a:lvl5pPr marL="2286000" lvl="4" indent="-284289" algn="l">
              <a:lnSpc>
                <a:spcPct val="100000"/>
              </a:lnSpc>
              <a:spcBef>
                <a:spcPts val="270"/>
              </a:spcBef>
              <a:spcAft>
                <a:spcPts val="0"/>
              </a:spcAft>
              <a:buSzPts val="877"/>
              <a:buChar char="⚫"/>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48" name="Google Shape;48;p12"/>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2"/>
          <p:cNvSpPr txBox="1">
            <a:spLocks noGrp="1"/>
          </p:cNvSpPr>
          <p:nvPr>
            <p:ph type="body" idx="2"/>
          </p:nvPr>
        </p:nvSpPr>
        <p:spPr>
          <a:xfrm>
            <a:off x="457200" y="1428750"/>
            <a:ext cx="3124200" cy="3257550"/>
          </a:xfrm>
          <a:prstGeom prst="rect">
            <a:avLst/>
          </a:prstGeom>
          <a:noFill/>
          <a:ln>
            <a:noFill/>
          </a:ln>
        </p:spPr>
        <p:txBody>
          <a:bodyPr spcFirstLastPara="1" wrap="square" lIns="91425" tIns="0" rIns="91425" bIns="45700" anchor="t" anchorCtr="0">
            <a:noAutofit/>
          </a:bodyPr>
          <a:lstStyle>
            <a:lvl1pPr marL="457200" lvl="0" indent="-342900" algn="l">
              <a:lnSpc>
                <a:spcPct val="100000"/>
              </a:lnSpc>
              <a:spcBef>
                <a:spcPts val="360"/>
              </a:spcBef>
              <a:spcAft>
                <a:spcPts val="0"/>
              </a:spcAft>
              <a:buSzPts val="1800"/>
              <a:buChar char="•"/>
              <a:defRPr sz="1800"/>
            </a:lvl1pPr>
            <a:lvl2pPr marL="914400" lvl="1" indent="-309562" algn="l">
              <a:lnSpc>
                <a:spcPct val="100000"/>
              </a:lnSpc>
              <a:spcBef>
                <a:spcPts val="300"/>
              </a:spcBef>
              <a:spcAft>
                <a:spcPts val="0"/>
              </a:spcAft>
              <a:buSzPts val="1275"/>
              <a:buChar char="⚫"/>
              <a:defRPr sz="1500"/>
            </a:lvl2pPr>
            <a:lvl3pPr marL="1371600" lvl="2" indent="-288607" algn="l">
              <a:lnSpc>
                <a:spcPct val="100000"/>
              </a:lnSpc>
              <a:spcBef>
                <a:spcPts val="270"/>
              </a:spcBef>
              <a:spcAft>
                <a:spcPts val="0"/>
              </a:spcAft>
              <a:buSzPts val="945"/>
              <a:buChar char="⚫"/>
              <a:defRPr sz="1350"/>
            </a:lvl3pPr>
            <a:lvl4pPr marL="1828800" lvl="3" indent="-278130" algn="l">
              <a:lnSpc>
                <a:spcPct val="100000"/>
              </a:lnSpc>
              <a:spcBef>
                <a:spcPts val="240"/>
              </a:spcBef>
              <a:spcAft>
                <a:spcPts val="0"/>
              </a:spcAft>
              <a:buSzPts val="780"/>
              <a:buChar char="⚫"/>
              <a:defRPr sz="1200"/>
            </a:lvl4pPr>
            <a:lvl5pPr marL="2286000" lvl="4" indent="-278129" algn="l">
              <a:lnSpc>
                <a:spcPct val="100000"/>
              </a:lnSpc>
              <a:spcBef>
                <a:spcPts val="240"/>
              </a:spcBef>
              <a:spcAft>
                <a:spcPts val="0"/>
              </a:spcAft>
              <a:buSzPts val="780"/>
              <a:buChar char="⚫"/>
              <a:defRPr sz="120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50" name="Google Shape;50;p12"/>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ogo slide">
  <p:cSld name="Logo slide">
    <p:spTree>
      <p:nvGrpSpPr>
        <p:cNvPr id="1" name="Shape 51"/>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blue">
  <p:cSld name="Title and body blue">
    <p:spTree>
      <p:nvGrpSpPr>
        <p:cNvPr id="1" name="Shape 52"/>
        <p:cNvGrpSpPr/>
        <p:nvPr/>
      </p:nvGrpSpPr>
      <p:grpSpPr>
        <a:xfrm>
          <a:off x="0" y="0"/>
          <a:ext cx="0" cy="0"/>
          <a:chOff x="0" y="0"/>
          <a:chExt cx="0" cy="0"/>
        </a:xfrm>
      </p:grpSpPr>
      <p:sp>
        <p:nvSpPr>
          <p:cNvPr id="53" name="Google Shape;53;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1A2836"/>
              </a:buClr>
              <a:buSzPts val="3600"/>
              <a:buFont typeface="Calibri"/>
              <a:buNone/>
              <a:defRPr>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93700" algn="l">
              <a:lnSpc>
                <a:spcPct val="100000"/>
              </a:lnSpc>
              <a:spcBef>
                <a:spcPts val="0"/>
              </a:spcBef>
              <a:spcAft>
                <a:spcPts val="0"/>
              </a:spcAft>
              <a:buSzPts val="2600"/>
              <a:buChar char="•"/>
              <a:defRPr/>
            </a:lvl1pPr>
            <a:lvl2pPr marL="914400" lvl="1" indent="-325755" algn="l">
              <a:lnSpc>
                <a:spcPct val="100000"/>
              </a:lnSpc>
              <a:spcBef>
                <a:spcPts val="0"/>
              </a:spcBef>
              <a:spcAft>
                <a:spcPts val="0"/>
              </a:spcAft>
              <a:buSzPts val="1530"/>
              <a:buChar char="⚫"/>
              <a:defRPr/>
            </a:lvl2pPr>
            <a:lvl3pPr marL="1371600" lvl="2" indent="-298640" algn="l">
              <a:lnSpc>
                <a:spcPct val="100000"/>
              </a:lnSpc>
              <a:spcBef>
                <a:spcPts val="0"/>
              </a:spcBef>
              <a:spcAft>
                <a:spcPts val="0"/>
              </a:spcAft>
              <a:buSzPts val="1103"/>
              <a:buChar char="⚫"/>
              <a:defRPr/>
            </a:lvl3pPr>
            <a:lvl4pPr marL="1828800" lvl="3" indent="-290512" algn="l">
              <a:lnSpc>
                <a:spcPct val="100000"/>
              </a:lnSpc>
              <a:spcBef>
                <a:spcPts val="0"/>
              </a:spcBef>
              <a:spcAft>
                <a:spcPts val="0"/>
              </a:spcAft>
              <a:buSzPts val="975"/>
              <a:buChar char="⚫"/>
              <a:defRPr/>
            </a:lvl4pPr>
            <a:lvl5pPr marL="2286000" lvl="4" indent="-290512" algn="l">
              <a:lnSpc>
                <a:spcPct val="100000"/>
              </a:lnSpc>
              <a:spcBef>
                <a:spcPts val="0"/>
              </a:spcBef>
              <a:spcAft>
                <a:spcPts val="0"/>
              </a:spcAft>
              <a:buSzPts val="975"/>
              <a:buChar char="⚫"/>
              <a:defRPr/>
            </a:lvl5pPr>
            <a:lvl6pPr marL="2743200" lvl="5" indent="-297179" algn="l">
              <a:lnSpc>
                <a:spcPct val="100000"/>
              </a:lnSpc>
              <a:spcBef>
                <a:spcPts val="0"/>
              </a:spcBef>
              <a:spcAft>
                <a:spcPts val="0"/>
              </a:spcAft>
              <a:buSzPts val="1080"/>
              <a:buChar char="⚫"/>
              <a:defRPr/>
            </a:lvl6pPr>
            <a:lvl7pPr marL="3200400" lvl="6" indent="-289560" algn="l">
              <a:lnSpc>
                <a:spcPct val="100000"/>
              </a:lnSpc>
              <a:spcBef>
                <a:spcPts val="0"/>
              </a:spcBef>
              <a:spcAft>
                <a:spcPts val="0"/>
              </a:spcAft>
              <a:buSzPts val="960"/>
              <a:buChar char="⚫"/>
              <a:defRPr/>
            </a:lvl7pPr>
            <a:lvl8pPr marL="3657600" lvl="7" indent="-304800" algn="l">
              <a:lnSpc>
                <a:spcPct val="100000"/>
              </a:lnSpc>
              <a:spcBef>
                <a:spcPts val="0"/>
              </a:spcBef>
              <a:spcAft>
                <a:spcPts val="0"/>
              </a:spcAft>
              <a:buSzPts val="1200"/>
              <a:buFont typeface="Constantia"/>
              <a:buChar char="•"/>
              <a:defRPr/>
            </a:lvl8pPr>
            <a:lvl9pPr marL="4114800" lvl="8" indent="-295275" algn="l">
              <a:lnSpc>
                <a:spcPct val="100000"/>
              </a:lnSpc>
              <a:spcBef>
                <a:spcPts val="0"/>
              </a:spcBef>
              <a:spcAft>
                <a:spcPts val="0"/>
              </a:spcAft>
              <a:buSzPts val="1050"/>
              <a:buFont typeface="Constantia"/>
              <a:buChar char="•"/>
              <a:defRPr/>
            </a:lvl9pPr>
          </a:lstStyle>
          <a:p>
            <a:endParaRPr/>
          </a:p>
        </p:txBody>
      </p:sp>
      <p:pic>
        <p:nvPicPr>
          <p:cNvPr id="55" name="Google Shape;55;p14"/>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red">
  <p:cSld name="Title and body red">
    <p:bg>
      <p:bgPr>
        <a:solidFill>
          <a:schemeClr val="lt1"/>
        </a:solidFill>
        <a:effectLst/>
      </p:bgPr>
    </p:bg>
    <p:spTree>
      <p:nvGrpSpPr>
        <p:cNvPr id="1" name="Shape 56"/>
        <p:cNvGrpSpPr/>
        <p:nvPr/>
      </p:nvGrpSpPr>
      <p:grpSpPr>
        <a:xfrm>
          <a:off x="0" y="0"/>
          <a:ext cx="0" cy="0"/>
          <a:chOff x="0" y="0"/>
          <a:chExt cx="0" cy="0"/>
        </a:xfrm>
      </p:grpSpPr>
      <p:sp>
        <p:nvSpPr>
          <p:cNvPr id="57" name="Google Shape;57;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971D20"/>
              </a:buClr>
              <a:buSzPts val="3600"/>
              <a:buFont typeface="Calibri"/>
              <a:buNone/>
              <a:defRPr>
                <a:solidFill>
                  <a:srgbClr val="971D2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93700" algn="l">
              <a:lnSpc>
                <a:spcPct val="100000"/>
              </a:lnSpc>
              <a:spcBef>
                <a:spcPts val="0"/>
              </a:spcBef>
              <a:spcAft>
                <a:spcPts val="0"/>
              </a:spcAft>
              <a:buSzPts val="2600"/>
              <a:buChar char="•"/>
              <a:defRPr/>
            </a:lvl1pPr>
            <a:lvl2pPr marL="914400" lvl="1" indent="-325755" algn="l">
              <a:lnSpc>
                <a:spcPct val="100000"/>
              </a:lnSpc>
              <a:spcBef>
                <a:spcPts val="0"/>
              </a:spcBef>
              <a:spcAft>
                <a:spcPts val="0"/>
              </a:spcAft>
              <a:buSzPts val="1530"/>
              <a:buChar char="⚫"/>
              <a:defRPr/>
            </a:lvl2pPr>
            <a:lvl3pPr marL="1371600" lvl="2" indent="-298640" algn="l">
              <a:lnSpc>
                <a:spcPct val="100000"/>
              </a:lnSpc>
              <a:spcBef>
                <a:spcPts val="0"/>
              </a:spcBef>
              <a:spcAft>
                <a:spcPts val="0"/>
              </a:spcAft>
              <a:buSzPts val="1103"/>
              <a:buChar char="⚫"/>
              <a:defRPr/>
            </a:lvl3pPr>
            <a:lvl4pPr marL="1828800" lvl="3" indent="-290512" algn="l">
              <a:lnSpc>
                <a:spcPct val="100000"/>
              </a:lnSpc>
              <a:spcBef>
                <a:spcPts val="0"/>
              </a:spcBef>
              <a:spcAft>
                <a:spcPts val="0"/>
              </a:spcAft>
              <a:buSzPts val="975"/>
              <a:buChar char="⚫"/>
              <a:defRPr/>
            </a:lvl4pPr>
            <a:lvl5pPr marL="2286000" lvl="4" indent="-290512" algn="l">
              <a:lnSpc>
                <a:spcPct val="100000"/>
              </a:lnSpc>
              <a:spcBef>
                <a:spcPts val="0"/>
              </a:spcBef>
              <a:spcAft>
                <a:spcPts val="0"/>
              </a:spcAft>
              <a:buSzPts val="975"/>
              <a:buChar char="⚫"/>
              <a:defRPr/>
            </a:lvl5pPr>
            <a:lvl6pPr marL="2743200" lvl="5" indent="-297179" algn="l">
              <a:lnSpc>
                <a:spcPct val="100000"/>
              </a:lnSpc>
              <a:spcBef>
                <a:spcPts val="0"/>
              </a:spcBef>
              <a:spcAft>
                <a:spcPts val="0"/>
              </a:spcAft>
              <a:buSzPts val="1080"/>
              <a:buChar char="⚫"/>
              <a:defRPr/>
            </a:lvl6pPr>
            <a:lvl7pPr marL="3200400" lvl="6" indent="-289560" algn="l">
              <a:lnSpc>
                <a:spcPct val="100000"/>
              </a:lnSpc>
              <a:spcBef>
                <a:spcPts val="0"/>
              </a:spcBef>
              <a:spcAft>
                <a:spcPts val="0"/>
              </a:spcAft>
              <a:buSzPts val="960"/>
              <a:buChar char="⚫"/>
              <a:defRPr/>
            </a:lvl7pPr>
            <a:lvl8pPr marL="3657600" lvl="7" indent="-304800" algn="l">
              <a:lnSpc>
                <a:spcPct val="100000"/>
              </a:lnSpc>
              <a:spcBef>
                <a:spcPts val="0"/>
              </a:spcBef>
              <a:spcAft>
                <a:spcPts val="0"/>
              </a:spcAft>
              <a:buSzPts val="1200"/>
              <a:buFont typeface="Constantia"/>
              <a:buChar char="•"/>
              <a:defRPr/>
            </a:lvl8pPr>
            <a:lvl9pPr marL="4114800" lvl="8" indent="-295275" algn="l">
              <a:lnSpc>
                <a:spcPct val="100000"/>
              </a:lnSpc>
              <a:spcBef>
                <a:spcPts val="0"/>
              </a:spcBef>
              <a:spcAft>
                <a:spcPts val="0"/>
              </a:spcAft>
              <a:buSzPts val="1050"/>
              <a:buFont typeface="Constantia"/>
              <a:buChar char="•"/>
              <a:defRPr/>
            </a:lvl9pPr>
          </a:lstStyle>
          <a:p>
            <a:endParaRPr/>
          </a:p>
        </p:txBody>
      </p:sp>
      <p:pic>
        <p:nvPicPr>
          <p:cNvPr id="59" name="Google Shape;59;p15"/>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yellow">
  <p:cSld name="Title and body yellow">
    <p:spTree>
      <p:nvGrpSpPr>
        <p:cNvPr id="1" name="Shape 60"/>
        <p:cNvGrpSpPr/>
        <p:nvPr/>
      </p:nvGrpSpPr>
      <p:grpSpPr>
        <a:xfrm>
          <a:off x="0" y="0"/>
          <a:ext cx="0" cy="0"/>
          <a:chOff x="0" y="0"/>
          <a:chExt cx="0" cy="0"/>
        </a:xfrm>
      </p:grpSpPr>
      <p:sp>
        <p:nvSpPr>
          <p:cNvPr id="61" name="Google Shape;61;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9A8219"/>
              </a:buClr>
              <a:buSzPts val="3600"/>
              <a:buFont typeface="Calibri"/>
              <a:buNone/>
              <a:defRPr>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93700" algn="l">
              <a:lnSpc>
                <a:spcPct val="100000"/>
              </a:lnSpc>
              <a:spcBef>
                <a:spcPts val="0"/>
              </a:spcBef>
              <a:spcAft>
                <a:spcPts val="0"/>
              </a:spcAft>
              <a:buSzPts val="2600"/>
              <a:buChar char="•"/>
              <a:defRPr/>
            </a:lvl1pPr>
            <a:lvl2pPr marL="914400" lvl="1" indent="-325755" algn="l">
              <a:lnSpc>
                <a:spcPct val="100000"/>
              </a:lnSpc>
              <a:spcBef>
                <a:spcPts val="0"/>
              </a:spcBef>
              <a:spcAft>
                <a:spcPts val="0"/>
              </a:spcAft>
              <a:buSzPts val="1530"/>
              <a:buChar char="⚫"/>
              <a:defRPr/>
            </a:lvl2pPr>
            <a:lvl3pPr marL="1371600" lvl="2" indent="-298640" algn="l">
              <a:lnSpc>
                <a:spcPct val="100000"/>
              </a:lnSpc>
              <a:spcBef>
                <a:spcPts val="0"/>
              </a:spcBef>
              <a:spcAft>
                <a:spcPts val="0"/>
              </a:spcAft>
              <a:buSzPts val="1103"/>
              <a:buChar char="⚫"/>
              <a:defRPr/>
            </a:lvl3pPr>
            <a:lvl4pPr marL="1828800" lvl="3" indent="-290512" algn="l">
              <a:lnSpc>
                <a:spcPct val="100000"/>
              </a:lnSpc>
              <a:spcBef>
                <a:spcPts val="0"/>
              </a:spcBef>
              <a:spcAft>
                <a:spcPts val="0"/>
              </a:spcAft>
              <a:buSzPts val="975"/>
              <a:buChar char="⚫"/>
              <a:defRPr/>
            </a:lvl4pPr>
            <a:lvl5pPr marL="2286000" lvl="4" indent="-290512" algn="l">
              <a:lnSpc>
                <a:spcPct val="100000"/>
              </a:lnSpc>
              <a:spcBef>
                <a:spcPts val="0"/>
              </a:spcBef>
              <a:spcAft>
                <a:spcPts val="0"/>
              </a:spcAft>
              <a:buSzPts val="975"/>
              <a:buChar char="⚫"/>
              <a:defRPr/>
            </a:lvl5pPr>
            <a:lvl6pPr marL="2743200" lvl="5" indent="-297179" algn="l">
              <a:lnSpc>
                <a:spcPct val="100000"/>
              </a:lnSpc>
              <a:spcBef>
                <a:spcPts val="0"/>
              </a:spcBef>
              <a:spcAft>
                <a:spcPts val="0"/>
              </a:spcAft>
              <a:buSzPts val="1080"/>
              <a:buChar char="⚫"/>
              <a:defRPr/>
            </a:lvl6pPr>
            <a:lvl7pPr marL="3200400" lvl="6" indent="-289560" algn="l">
              <a:lnSpc>
                <a:spcPct val="100000"/>
              </a:lnSpc>
              <a:spcBef>
                <a:spcPts val="0"/>
              </a:spcBef>
              <a:spcAft>
                <a:spcPts val="0"/>
              </a:spcAft>
              <a:buSzPts val="960"/>
              <a:buChar char="⚫"/>
              <a:defRPr/>
            </a:lvl7pPr>
            <a:lvl8pPr marL="3657600" lvl="7" indent="-304800" algn="l">
              <a:lnSpc>
                <a:spcPct val="100000"/>
              </a:lnSpc>
              <a:spcBef>
                <a:spcPts val="0"/>
              </a:spcBef>
              <a:spcAft>
                <a:spcPts val="0"/>
              </a:spcAft>
              <a:buSzPts val="1200"/>
              <a:buFont typeface="Constantia"/>
              <a:buChar char="•"/>
              <a:defRPr/>
            </a:lvl8pPr>
            <a:lvl9pPr marL="4114800" lvl="8" indent="-295275" algn="l">
              <a:lnSpc>
                <a:spcPct val="100000"/>
              </a:lnSpc>
              <a:spcBef>
                <a:spcPts val="0"/>
              </a:spcBef>
              <a:spcAft>
                <a:spcPts val="0"/>
              </a:spcAft>
              <a:buSzPts val="1050"/>
              <a:buFont typeface="Constantia"/>
              <a:buChar char="•"/>
              <a:defRPr/>
            </a:lvl9pPr>
          </a:lstStyle>
          <a:p>
            <a:endParaRPr/>
          </a:p>
        </p:txBody>
      </p:sp>
      <p:pic>
        <p:nvPicPr>
          <p:cNvPr id="63" name="Google Shape;63;p16"/>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311700" y="372500"/>
            <a:ext cx="8520600" cy="733500"/>
          </a:xfrm>
          <a:prstGeom prst="rect">
            <a:avLst/>
          </a:prstGeom>
        </p:spPr>
        <p:txBody>
          <a:bodyPr spcFirstLastPara="1" wrap="square" lIns="0" tIns="45700" rIns="0" bIns="0" anchor="t" anchorCtr="0">
            <a:noAutofit/>
          </a:bodyPr>
          <a:lstStyle>
            <a:lvl1pPr lvl="0">
              <a:spcBef>
                <a:spcPts val="0"/>
              </a:spcBef>
              <a:spcAft>
                <a:spcPts val="0"/>
              </a:spcAft>
              <a:buClr>
                <a:srgbClr val="1A2B58"/>
              </a:buClr>
              <a:buSzPts val="3600"/>
              <a:buFont typeface="Montserrat"/>
              <a:buNone/>
              <a:defRPr>
                <a:solidFill>
                  <a:srgbClr val="1A2B58"/>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17"/>
          <p:cNvSpPr txBox="1">
            <a:spLocks noGrp="1"/>
          </p:cNvSpPr>
          <p:nvPr>
            <p:ph type="body" idx="1"/>
          </p:nvPr>
        </p:nvSpPr>
        <p:spPr>
          <a:xfrm>
            <a:off x="311700" y="1468825"/>
            <a:ext cx="8520600" cy="3099900"/>
          </a:xfrm>
          <a:prstGeom prst="rect">
            <a:avLst/>
          </a:prstGeom>
        </p:spPr>
        <p:txBody>
          <a:bodyPr spcFirstLastPara="1" wrap="square" lIns="91425" tIns="45700" rIns="91425" bIns="45700" anchor="t" anchorCtr="0">
            <a:noAutofit/>
          </a:bodyPr>
          <a:lstStyle>
            <a:lvl1pPr marL="457200" lvl="0" indent="-393700">
              <a:spcBef>
                <a:spcPts val="520"/>
              </a:spcBef>
              <a:spcAft>
                <a:spcPts val="0"/>
              </a:spcAft>
              <a:buSzPts val="2600"/>
              <a:buFont typeface="Calibri"/>
              <a:buChar char="•"/>
              <a:defRPr b="1">
                <a:solidFill>
                  <a:srgbClr val="434343"/>
                </a:solidFill>
                <a:latin typeface="Calibri"/>
                <a:ea typeface="Calibri"/>
                <a:cs typeface="Calibri"/>
                <a:sym typeface="Calibri"/>
              </a:defRPr>
            </a:lvl1pPr>
            <a:lvl2pPr marL="914400" lvl="1" indent="-325755">
              <a:spcBef>
                <a:spcPts val="360"/>
              </a:spcBef>
              <a:spcAft>
                <a:spcPts val="0"/>
              </a:spcAft>
              <a:buClr>
                <a:srgbClr val="1A2B58"/>
              </a:buClr>
              <a:buSzPts val="1530"/>
              <a:buFont typeface="Calibri"/>
              <a:buChar char="⚫"/>
              <a:defRPr b="1">
                <a:solidFill>
                  <a:srgbClr val="434343"/>
                </a:solidFill>
                <a:latin typeface="Calibri"/>
                <a:ea typeface="Calibri"/>
                <a:cs typeface="Calibri"/>
                <a:sym typeface="Calibri"/>
              </a:defRPr>
            </a:lvl2pPr>
            <a:lvl3pPr marL="1371600" lvl="2" indent="-298640">
              <a:spcBef>
                <a:spcPts val="315"/>
              </a:spcBef>
              <a:spcAft>
                <a:spcPts val="0"/>
              </a:spcAft>
              <a:buClr>
                <a:srgbClr val="666666"/>
              </a:buClr>
              <a:buSzPts val="1103"/>
              <a:buFont typeface="Calibri"/>
              <a:buChar char="⚫"/>
              <a:defRPr>
                <a:solidFill>
                  <a:srgbClr val="666666"/>
                </a:solidFill>
                <a:latin typeface="Calibri"/>
                <a:ea typeface="Calibri"/>
                <a:cs typeface="Calibri"/>
                <a:sym typeface="Calibri"/>
              </a:defRPr>
            </a:lvl3pPr>
            <a:lvl4pPr marL="1828800" lvl="3" indent="-290512">
              <a:spcBef>
                <a:spcPts val="300"/>
              </a:spcBef>
              <a:spcAft>
                <a:spcPts val="0"/>
              </a:spcAft>
              <a:buClr>
                <a:srgbClr val="666666"/>
              </a:buClr>
              <a:buSzPts val="975"/>
              <a:buFont typeface="Calibri"/>
              <a:buChar char="⚫"/>
              <a:defRPr>
                <a:solidFill>
                  <a:srgbClr val="666666"/>
                </a:solidFill>
                <a:latin typeface="Calibri"/>
                <a:ea typeface="Calibri"/>
                <a:cs typeface="Calibri"/>
                <a:sym typeface="Calibri"/>
              </a:defRPr>
            </a:lvl4pPr>
            <a:lvl5pPr marL="2286000" lvl="4" indent="-290512">
              <a:spcBef>
                <a:spcPts val="300"/>
              </a:spcBef>
              <a:spcAft>
                <a:spcPts val="0"/>
              </a:spcAft>
              <a:buClr>
                <a:srgbClr val="666666"/>
              </a:buClr>
              <a:buSzPts val="975"/>
              <a:buFont typeface="Calibri"/>
              <a:buChar char="⚫"/>
              <a:defRPr>
                <a:solidFill>
                  <a:srgbClr val="666666"/>
                </a:solidFill>
                <a:latin typeface="Calibri"/>
                <a:ea typeface="Calibri"/>
                <a:cs typeface="Calibri"/>
                <a:sym typeface="Calibri"/>
              </a:defRPr>
            </a:lvl5pPr>
            <a:lvl6pPr marL="2743200" lvl="5" indent="-297179">
              <a:spcBef>
                <a:spcPts val="270"/>
              </a:spcBef>
              <a:spcAft>
                <a:spcPts val="0"/>
              </a:spcAft>
              <a:buClr>
                <a:srgbClr val="666666"/>
              </a:buClr>
              <a:buSzPts val="1080"/>
              <a:buFont typeface="Calibri"/>
              <a:buChar char="⚫"/>
              <a:defRPr>
                <a:solidFill>
                  <a:srgbClr val="666666"/>
                </a:solidFill>
                <a:latin typeface="Calibri"/>
                <a:ea typeface="Calibri"/>
                <a:cs typeface="Calibri"/>
                <a:sym typeface="Calibri"/>
              </a:defRPr>
            </a:lvl6pPr>
            <a:lvl7pPr marL="3200400" lvl="6" indent="-289560">
              <a:spcBef>
                <a:spcPts val="240"/>
              </a:spcBef>
              <a:spcAft>
                <a:spcPts val="0"/>
              </a:spcAft>
              <a:buClr>
                <a:srgbClr val="666666"/>
              </a:buClr>
              <a:buSzPts val="960"/>
              <a:buFont typeface="Calibri"/>
              <a:buChar char="⚫"/>
              <a:defRPr>
                <a:solidFill>
                  <a:srgbClr val="666666"/>
                </a:solidFill>
                <a:latin typeface="Calibri"/>
                <a:ea typeface="Calibri"/>
                <a:cs typeface="Calibri"/>
                <a:sym typeface="Calibri"/>
              </a:defRPr>
            </a:lvl7pPr>
            <a:lvl8pPr marL="3657600" lvl="7" indent="-304800">
              <a:spcBef>
                <a:spcPts val="240"/>
              </a:spcBef>
              <a:spcAft>
                <a:spcPts val="0"/>
              </a:spcAft>
              <a:buClr>
                <a:srgbClr val="666666"/>
              </a:buClr>
              <a:buSzPts val="1200"/>
              <a:buFont typeface="Calibri"/>
              <a:buChar char="•"/>
              <a:defRPr>
                <a:solidFill>
                  <a:srgbClr val="666666"/>
                </a:solidFill>
                <a:latin typeface="Calibri"/>
                <a:ea typeface="Calibri"/>
                <a:cs typeface="Calibri"/>
                <a:sym typeface="Calibri"/>
              </a:defRPr>
            </a:lvl8pPr>
            <a:lvl9pPr marL="4114800" lvl="8" indent="-295275">
              <a:spcBef>
                <a:spcPts val="210"/>
              </a:spcBef>
              <a:spcAft>
                <a:spcPts val="0"/>
              </a:spcAft>
              <a:buClr>
                <a:srgbClr val="666666"/>
              </a:buClr>
              <a:buSzPts val="1050"/>
              <a:buFont typeface="Calibri"/>
              <a:buChar char="•"/>
              <a:defRPr>
                <a:solidFill>
                  <a:srgbClr val="666666"/>
                </a:solidFill>
                <a:latin typeface="Calibri"/>
                <a:ea typeface="Calibri"/>
                <a:cs typeface="Calibri"/>
                <a:sym typeface="Calibri"/>
              </a:defRPr>
            </a:lvl9pPr>
          </a:lstStyle>
          <a:p>
            <a:endParaRPr/>
          </a:p>
        </p:txBody>
      </p:sp>
      <p:pic>
        <p:nvPicPr>
          <p:cNvPr id="67" name="Google Shape;67;p17"/>
          <p:cNvPicPr preferRelativeResize="0"/>
          <p:nvPr/>
        </p:nvPicPr>
        <p:blipFill>
          <a:blip r:embed="rId2">
            <a:alphaModFix/>
          </a:blip>
          <a:stretch>
            <a:fillRect/>
          </a:stretch>
        </p:blipFill>
        <p:spPr>
          <a:xfrm>
            <a:off x="6338003" y="4568725"/>
            <a:ext cx="2714625" cy="47542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8"/>
          <p:cNvSpPr txBox="1">
            <a:spLocks noGrp="1"/>
          </p:cNvSpPr>
          <p:nvPr>
            <p:ph type="body" idx="1"/>
          </p:nvPr>
        </p:nvSpPr>
        <p:spPr>
          <a:xfrm>
            <a:off x="311700" y="4230575"/>
            <a:ext cx="5998800" cy="605100"/>
          </a:xfrm>
          <a:prstGeom prst="rect">
            <a:avLst/>
          </a:prstGeom>
        </p:spPr>
        <p:txBody>
          <a:bodyPr spcFirstLastPara="1" wrap="square" lIns="91425" tIns="45700" rIns="91425" bIns="45700" anchor="ctr" anchorCtr="0">
            <a:noAutofit/>
          </a:bodyPr>
          <a:lstStyle>
            <a:lvl1pPr marL="457200" lvl="0" indent="-228600">
              <a:lnSpc>
                <a:spcPct val="100000"/>
              </a:lnSpc>
              <a:spcBef>
                <a:spcPts val="520"/>
              </a:spcBef>
              <a:spcAft>
                <a:spcPts val="0"/>
              </a:spcAft>
              <a:buClr>
                <a:schemeClr val="lt1"/>
              </a:buClr>
              <a:buSzPts val="2100"/>
              <a:buFont typeface="Montserrat SemiBold"/>
              <a:buNone/>
              <a:defRPr sz="2100">
                <a:solidFill>
                  <a:schemeClr val="lt1"/>
                </a:solidFill>
                <a:latin typeface="Montserrat SemiBold"/>
                <a:ea typeface="Montserrat SemiBold"/>
                <a:cs typeface="Montserrat SemiBold"/>
                <a:sym typeface="Montserrat SemiBold"/>
              </a:defRPr>
            </a:lvl1pPr>
          </a:lstStyle>
          <a:p>
            <a:endParaRPr/>
          </a:p>
        </p:txBody>
      </p:sp>
      <p:pic>
        <p:nvPicPr>
          <p:cNvPr id="70" name="Google Shape;70;p18"/>
          <p:cNvPicPr preferRelativeResize="0"/>
          <p:nvPr/>
        </p:nvPicPr>
        <p:blipFill>
          <a:blip r:embed="rId3">
            <a:alphaModFix/>
          </a:blip>
          <a:stretch>
            <a:fillRect/>
          </a:stretch>
        </p:blipFill>
        <p:spPr>
          <a:xfrm>
            <a:off x="6338003" y="4568725"/>
            <a:ext cx="2714625" cy="4754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halkboard">
  <p:cSld name="SECTION_HEADER_1">
    <p:spTree>
      <p:nvGrpSpPr>
        <p:cNvPr id="1" name="Shape 71"/>
        <p:cNvGrpSpPr/>
        <p:nvPr/>
      </p:nvGrpSpPr>
      <p:grpSpPr>
        <a:xfrm>
          <a:off x="0" y="0"/>
          <a:ext cx="0" cy="0"/>
          <a:chOff x="0" y="0"/>
          <a:chExt cx="0" cy="0"/>
        </a:xfrm>
      </p:grpSpPr>
      <p:pic>
        <p:nvPicPr>
          <p:cNvPr id="72" name="Google Shape;72;p19"/>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73" name="Google Shape;73;p19"/>
          <p:cNvPicPr preferRelativeResize="0"/>
          <p:nvPr/>
        </p:nvPicPr>
        <p:blipFill>
          <a:blip r:embed="rId3">
            <a:alphaModFix/>
          </a:blip>
          <a:stretch>
            <a:fillRect/>
          </a:stretch>
        </p:blipFill>
        <p:spPr>
          <a:xfrm>
            <a:off x="188850" y="175350"/>
            <a:ext cx="8708674" cy="4792824"/>
          </a:xfrm>
          <a:prstGeom prst="rect">
            <a:avLst/>
          </a:prstGeom>
          <a:noFill/>
          <a:ln>
            <a:noFill/>
          </a:ln>
        </p:spPr>
      </p:pic>
      <p:sp>
        <p:nvSpPr>
          <p:cNvPr id="74" name="Google Shape;74;p19"/>
          <p:cNvSpPr/>
          <p:nvPr/>
        </p:nvSpPr>
        <p:spPr>
          <a:xfrm>
            <a:off x="457750" y="738024"/>
            <a:ext cx="5985975" cy="124975"/>
          </a:xfrm>
          <a:custGeom>
            <a:avLst/>
            <a:gdLst/>
            <a:ahLst/>
            <a:cxnLst/>
            <a:rect l="l" t="t" r="r" b="b"/>
            <a:pathLst>
              <a:path w="239439" h="4999" extrusionOk="0">
                <a:moveTo>
                  <a:pt x="0" y="4194"/>
                </a:moveTo>
                <a:cubicBezTo>
                  <a:pt x="42388" y="509"/>
                  <a:pt x="85354" y="-62"/>
                  <a:pt x="127642" y="4634"/>
                </a:cubicBezTo>
                <a:cubicBezTo>
                  <a:pt x="139220" y="5920"/>
                  <a:pt x="150880" y="2760"/>
                  <a:pt x="162413" y="1113"/>
                </a:cubicBezTo>
                <a:cubicBezTo>
                  <a:pt x="174904" y="-671"/>
                  <a:pt x="187648" y="1113"/>
                  <a:pt x="200266" y="1113"/>
                </a:cubicBezTo>
                <a:cubicBezTo>
                  <a:pt x="210829" y="1113"/>
                  <a:pt x="221663" y="-1261"/>
                  <a:pt x="231956" y="1113"/>
                </a:cubicBezTo>
                <a:cubicBezTo>
                  <a:pt x="234489" y="1697"/>
                  <a:pt x="236839" y="3314"/>
                  <a:pt x="239439" y="3314"/>
                </a:cubicBezTo>
              </a:path>
            </a:pathLst>
          </a:custGeom>
          <a:noFill/>
          <a:ln w="38100" cap="flat" cmpd="sng">
            <a:solidFill>
              <a:srgbClr val="FFFFFF"/>
            </a:solidFill>
            <a:prstDash val="solid"/>
            <a:round/>
            <a:headEnd type="none" w="med" len="med"/>
            <a:tailEnd type="none" w="med" len="med"/>
          </a:ln>
        </p:spPr>
      </p:sp>
      <p:sp>
        <p:nvSpPr>
          <p:cNvPr id="75" name="Google Shape;75;p19"/>
          <p:cNvSpPr txBox="1">
            <a:spLocks noGrp="1"/>
          </p:cNvSpPr>
          <p:nvPr>
            <p:ph type="title"/>
          </p:nvPr>
        </p:nvSpPr>
        <p:spPr>
          <a:xfrm>
            <a:off x="188850" y="175350"/>
            <a:ext cx="6255000" cy="592800"/>
          </a:xfrm>
          <a:prstGeom prst="rect">
            <a:avLst/>
          </a:prstGeom>
          <a:effectLst>
            <a:outerShdw blurRad="57150" dist="19050" dir="5400000" algn="bl" rotWithShape="0">
              <a:srgbClr val="000000">
                <a:alpha val="50000"/>
              </a:srgbClr>
            </a:outerShdw>
          </a:effectLst>
        </p:spPr>
        <p:txBody>
          <a:bodyPr spcFirstLastPara="1" wrap="square" lIns="0" tIns="45700" rIns="0" bIns="0" anchor="ctr" anchorCtr="0">
            <a:noAutofit/>
          </a:bodyPr>
          <a:lstStyle>
            <a:lvl1pPr lvl="0" algn="ctr" rtl="0">
              <a:spcBef>
                <a:spcPts val="0"/>
              </a:spcBef>
              <a:spcAft>
                <a:spcPts val="0"/>
              </a:spcAft>
              <a:buClr>
                <a:srgbClr val="FFFFFF"/>
              </a:buClr>
              <a:buSzPts val="3600"/>
              <a:buFont typeface="Caveat Brush"/>
              <a:buNone/>
              <a:defRPr sz="3600">
                <a:solidFill>
                  <a:srgbClr val="FFFFFF"/>
                </a:solidFill>
                <a:latin typeface="Caveat Brush"/>
                <a:ea typeface="Caveat Brush"/>
                <a:cs typeface="Caveat Brush"/>
                <a:sym typeface="Caveat Brush"/>
              </a:defRPr>
            </a:lvl1pPr>
            <a:lvl2pPr lvl="1" algn="ctr" rtl="0">
              <a:spcBef>
                <a:spcPts val="0"/>
              </a:spcBef>
              <a:spcAft>
                <a:spcPts val="0"/>
              </a:spcAft>
              <a:buClr>
                <a:srgbClr val="FFFFFF"/>
              </a:buClr>
              <a:buSzPts val="3600"/>
              <a:buFont typeface="Caveat Brush"/>
              <a:buNone/>
              <a:defRPr sz="3600">
                <a:solidFill>
                  <a:srgbClr val="FFFFFF"/>
                </a:solidFill>
                <a:latin typeface="Caveat Brush"/>
                <a:ea typeface="Caveat Brush"/>
                <a:cs typeface="Caveat Brush"/>
                <a:sym typeface="Caveat Brush"/>
              </a:defRPr>
            </a:lvl2pPr>
            <a:lvl3pPr lvl="2" algn="ctr" rtl="0">
              <a:spcBef>
                <a:spcPts val="0"/>
              </a:spcBef>
              <a:spcAft>
                <a:spcPts val="0"/>
              </a:spcAft>
              <a:buClr>
                <a:srgbClr val="FFFFFF"/>
              </a:buClr>
              <a:buSzPts val="3600"/>
              <a:buFont typeface="Caveat Brush"/>
              <a:buNone/>
              <a:defRPr sz="3600">
                <a:solidFill>
                  <a:srgbClr val="FFFFFF"/>
                </a:solidFill>
                <a:latin typeface="Caveat Brush"/>
                <a:ea typeface="Caveat Brush"/>
                <a:cs typeface="Caveat Brush"/>
                <a:sym typeface="Caveat Brush"/>
              </a:defRPr>
            </a:lvl3pPr>
            <a:lvl4pPr lvl="3" algn="ctr" rtl="0">
              <a:spcBef>
                <a:spcPts val="0"/>
              </a:spcBef>
              <a:spcAft>
                <a:spcPts val="0"/>
              </a:spcAft>
              <a:buClr>
                <a:srgbClr val="FFFFFF"/>
              </a:buClr>
              <a:buSzPts val="3600"/>
              <a:buFont typeface="Caveat Brush"/>
              <a:buNone/>
              <a:defRPr sz="3600">
                <a:solidFill>
                  <a:srgbClr val="FFFFFF"/>
                </a:solidFill>
                <a:latin typeface="Caveat Brush"/>
                <a:ea typeface="Caveat Brush"/>
                <a:cs typeface="Caveat Brush"/>
                <a:sym typeface="Caveat Brush"/>
              </a:defRPr>
            </a:lvl4pPr>
            <a:lvl5pPr lvl="4" algn="ctr" rtl="0">
              <a:spcBef>
                <a:spcPts val="0"/>
              </a:spcBef>
              <a:spcAft>
                <a:spcPts val="0"/>
              </a:spcAft>
              <a:buClr>
                <a:srgbClr val="FFFFFF"/>
              </a:buClr>
              <a:buSzPts val="3600"/>
              <a:buFont typeface="Caveat Brush"/>
              <a:buNone/>
              <a:defRPr sz="3600">
                <a:solidFill>
                  <a:srgbClr val="FFFFFF"/>
                </a:solidFill>
                <a:latin typeface="Caveat Brush"/>
                <a:ea typeface="Caveat Brush"/>
                <a:cs typeface="Caveat Brush"/>
                <a:sym typeface="Caveat Brush"/>
              </a:defRPr>
            </a:lvl5pPr>
            <a:lvl6pPr lvl="5" algn="ctr" rtl="0">
              <a:spcBef>
                <a:spcPts val="0"/>
              </a:spcBef>
              <a:spcAft>
                <a:spcPts val="0"/>
              </a:spcAft>
              <a:buClr>
                <a:srgbClr val="FFFFFF"/>
              </a:buClr>
              <a:buSzPts val="3600"/>
              <a:buFont typeface="Caveat Brush"/>
              <a:buNone/>
              <a:defRPr sz="3600">
                <a:solidFill>
                  <a:srgbClr val="FFFFFF"/>
                </a:solidFill>
                <a:latin typeface="Caveat Brush"/>
                <a:ea typeface="Caveat Brush"/>
                <a:cs typeface="Caveat Brush"/>
                <a:sym typeface="Caveat Brush"/>
              </a:defRPr>
            </a:lvl6pPr>
            <a:lvl7pPr lvl="6" algn="ctr" rtl="0">
              <a:spcBef>
                <a:spcPts val="0"/>
              </a:spcBef>
              <a:spcAft>
                <a:spcPts val="0"/>
              </a:spcAft>
              <a:buClr>
                <a:srgbClr val="FFFFFF"/>
              </a:buClr>
              <a:buSzPts val="3600"/>
              <a:buFont typeface="Caveat Brush"/>
              <a:buNone/>
              <a:defRPr sz="3600">
                <a:solidFill>
                  <a:srgbClr val="FFFFFF"/>
                </a:solidFill>
                <a:latin typeface="Caveat Brush"/>
                <a:ea typeface="Caveat Brush"/>
                <a:cs typeface="Caveat Brush"/>
                <a:sym typeface="Caveat Brush"/>
              </a:defRPr>
            </a:lvl7pPr>
            <a:lvl8pPr lvl="7" algn="ctr" rtl="0">
              <a:spcBef>
                <a:spcPts val="0"/>
              </a:spcBef>
              <a:spcAft>
                <a:spcPts val="0"/>
              </a:spcAft>
              <a:buClr>
                <a:srgbClr val="FFFFFF"/>
              </a:buClr>
              <a:buSzPts val="3600"/>
              <a:buFont typeface="Caveat Brush"/>
              <a:buNone/>
              <a:defRPr sz="3600">
                <a:solidFill>
                  <a:srgbClr val="FFFFFF"/>
                </a:solidFill>
                <a:latin typeface="Caveat Brush"/>
                <a:ea typeface="Caveat Brush"/>
                <a:cs typeface="Caveat Brush"/>
                <a:sym typeface="Caveat Brush"/>
              </a:defRPr>
            </a:lvl8pPr>
            <a:lvl9pPr lvl="8" algn="ctr" rtl="0">
              <a:spcBef>
                <a:spcPts val="0"/>
              </a:spcBef>
              <a:spcAft>
                <a:spcPts val="0"/>
              </a:spcAft>
              <a:buClr>
                <a:srgbClr val="FFFFFF"/>
              </a:buClr>
              <a:buSzPts val="3600"/>
              <a:buFont typeface="Caveat Brush"/>
              <a:buNone/>
              <a:defRPr sz="3600">
                <a:solidFill>
                  <a:srgbClr val="FFFFFF"/>
                </a:solidFill>
                <a:latin typeface="Caveat Brush"/>
                <a:ea typeface="Caveat Brush"/>
                <a:cs typeface="Caveat Brush"/>
                <a:sym typeface="Caveat Brush"/>
              </a:defRPr>
            </a:lvl9pPr>
          </a:lstStyle>
          <a:p>
            <a:endParaRPr/>
          </a:p>
        </p:txBody>
      </p:sp>
      <p:sp>
        <p:nvSpPr>
          <p:cNvPr id="76" name="Google Shape;76;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pic>
        <p:nvPicPr>
          <p:cNvPr id="77" name="Google Shape;77;p19"/>
          <p:cNvPicPr preferRelativeResize="0"/>
          <p:nvPr/>
        </p:nvPicPr>
        <p:blipFill>
          <a:blip r:embed="rId4">
            <a:alphaModFix/>
          </a:blip>
          <a:stretch>
            <a:fillRect/>
          </a:stretch>
        </p:blipFill>
        <p:spPr>
          <a:xfrm rot="-8885373">
            <a:off x="6052885" y="-113893"/>
            <a:ext cx="1716381" cy="1286737"/>
          </a:xfrm>
          <a:prstGeom prst="rect">
            <a:avLst/>
          </a:prstGeom>
          <a:noFill/>
          <a:ln>
            <a:noFill/>
          </a:ln>
        </p:spPr>
      </p:pic>
      <p:sp>
        <p:nvSpPr>
          <p:cNvPr id="78" name="Google Shape;78;p19">
            <a:hlinkClick r:id="rId5"/>
          </p:cNvPr>
          <p:cNvSpPr txBox="1"/>
          <p:nvPr/>
        </p:nvSpPr>
        <p:spPr>
          <a:xfrm>
            <a:off x="6132925" y="4627425"/>
            <a:ext cx="2597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rPr>
              <a:t>rodonnell@rocklinusd.org</a:t>
            </a:r>
            <a:endParaRPr>
              <a:solidFill>
                <a:srgbClr val="FFFFFF"/>
              </a:solidFill>
            </a:endParaRPr>
          </a:p>
        </p:txBody>
      </p:sp>
      <p:sp>
        <p:nvSpPr>
          <p:cNvPr id="79" name="Google Shape;79;p19"/>
          <p:cNvSpPr txBox="1">
            <a:spLocks noGrp="1"/>
          </p:cNvSpPr>
          <p:nvPr>
            <p:ph type="body" idx="1"/>
          </p:nvPr>
        </p:nvSpPr>
        <p:spPr>
          <a:xfrm>
            <a:off x="397875" y="1978413"/>
            <a:ext cx="2535600" cy="2649000"/>
          </a:xfrm>
          <a:prstGeom prst="rect">
            <a:avLst/>
          </a:prstGeom>
        </p:spPr>
        <p:txBody>
          <a:bodyPr spcFirstLastPara="1" wrap="square" lIns="91425" tIns="45700" rIns="91425" bIns="45700" anchor="t" anchorCtr="0">
            <a:noAutofit/>
          </a:bodyPr>
          <a:lstStyle>
            <a:lvl1pPr marL="457200" lvl="0" indent="-393700" rtl="0">
              <a:spcBef>
                <a:spcPts val="520"/>
              </a:spcBef>
              <a:spcAft>
                <a:spcPts val="0"/>
              </a:spcAft>
              <a:buSzPts val="2600"/>
              <a:buFont typeface="Impact"/>
              <a:buChar char="•"/>
              <a:defRPr>
                <a:latin typeface="Impact"/>
                <a:ea typeface="Impact"/>
                <a:cs typeface="Impact"/>
                <a:sym typeface="Impact"/>
              </a:defRPr>
            </a:lvl1pPr>
            <a:lvl2pPr marL="914400" lvl="1" indent="-325755" rtl="0">
              <a:spcBef>
                <a:spcPts val="360"/>
              </a:spcBef>
              <a:spcAft>
                <a:spcPts val="0"/>
              </a:spcAft>
              <a:buSzPts val="1530"/>
              <a:buFont typeface="Impact"/>
              <a:buChar char="⚫"/>
              <a:defRPr>
                <a:latin typeface="Impact"/>
                <a:ea typeface="Impact"/>
                <a:cs typeface="Impact"/>
                <a:sym typeface="Impact"/>
              </a:defRPr>
            </a:lvl2pPr>
            <a:lvl3pPr marL="1371600" lvl="2" indent="-298640" rtl="0">
              <a:spcBef>
                <a:spcPts val="315"/>
              </a:spcBef>
              <a:spcAft>
                <a:spcPts val="0"/>
              </a:spcAft>
              <a:buSzPts val="1103"/>
              <a:buFont typeface="Impact"/>
              <a:buChar char="⚫"/>
              <a:defRPr>
                <a:latin typeface="Impact"/>
                <a:ea typeface="Impact"/>
                <a:cs typeface="Impact"/>
                <a:sym typeface="Impact"/>
              </a:defRPr>
            </a:lvl3pPr>
            <a:lvl4pPr marL="1828800" lvl="3" indent="-290512" rtl="0">
              <a:spcBef>
                <a:spcPts val="300"/>
              </a:spcBef>
              <a:spcAft>
                <a:spcPts val="0"/>
              </a:spcAft>
              <a:buSzPts val="975"/>
              <a:buFont typeface="Impact"/>
              <a:buChar char="⚫"/>
              <a:defRPr>
                <a:latin typeface="Impact"/>
                <a:ea typeface="Impact"/>
                <a:cs typeface="Impact"/>
                <a:sym typeface="Impact"/>
              </a:defRPr>
            </a:lvl4pPr>
            <a:lvl5pPr marL="2286000" lvl="4" indent="-290512" rtl="0">
              <a:spcBef>
                <a:spcPts val="300"/>
              </a:spcBef>
              <a:spcAft>
                <a:spcPts val="0"/>
              </a:spcAft>
              <a:buSzPts val="975"/>
              <a:buFont typeface="Impact"/>
              <a:buChar char="⚫"/>
              <a:defRPr>
                <a:latin typeface="Impact"/>
                <a:ea typeface="Impact"/>
                <a:cs typeface="Impact"/>
                <a:sym typeface="Impact"/>
              </a:defRPr>
            </a:lvl5pPr>
            <a:lvl6pPr marL="2743200" lvl="5" indent="-297179" rtl="0">
              <a:spcBef>
                <a:spcPts val="270"/>
              </a:spcBef>
              <a:spcAft>
                <a:spcPts val="0"/>
              </a:spcAft>
              <a:buSzPts val="1080"/>
              <a:buFont typeface="Impact"/>
              <a:buChar char="⚫"/>
              <a:defRPr>
                <a:latin typeface="Impact"/>
                <a:ea typeface="Impact"/>
                <a:cs typeface="Impact"/>
                <a:sym typeface="Impact"/>
              </a:defRPr>
            </a:lvl6pPr>
            <a:lvl7pPr marL="3200400" lvl="6" indent="-289560" rtl="0">
              <a:spcBef>
                <a:spcPts val="240"/>
              </a:spcBef>
              <a:spcAft>
                <a:spcPts val="0"/>
              </a:spcAft>
              <a:buSzPts val="960"/>
              <a:buFont typeface="Impact"/>
              <a:buChar char="⚫"/>
              <a:defRPr>
                <a:latin typeface="Impact"/>
                <a:ea typeface="Impact"/>
                <a:cs typeface="Impact"/>
                <a:sym typeface="Impact"/>
              </a:defRPr>
            </a:lvl7pPr>
            <a:lvl8pPr marL="3657600" lvl="7" indent="-304800" rtl="0">
              <a:spcBef>
                <a:spcPts val="240"/>
              </a:spcBef>
              <a:spcAft>
                <a:spcPts val="0"/>
              </a:spcAft>
              <a:buSzPts val="1200"/>
              <a:buFont typeface="Impact"/>
              <a:buChar char="•"/>
              <a:defRPr>
                <a:latin typeface="Impact"/>
                <a:ea typeface="Impact"/>
                <a:cs typeface="Impact"/>
                <a:sym typeface="Impact"/>
              </a:defRPr>
            </a:lvl8pPr>
            <a:lvl9pPr marL="4114800" lvl="8" indent="-295275" rtl="0">
              <a:spcBef>
                <a:spcPts val="210"/>
              </a:spcBef>
              <a:spcAft>
                <a:spcPts val="0"/>
              </a:spcAft>
              <a:buSzPts val="1050"/>
              <a:buFont typeface="Impact"/>
              <a:buChar char="•"/>
              <a:defRPr>
                <a:latin typeface="Impact"/>
                <a:ea typeface="Impact"/>
                <a:cs typeface="Impact"/>
                <a:sym typeface="Impact"/>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
        <p:cNvGrpSpPr/>
        <p:nvPr/>
      </p:nvGrpSpPr>
      <p:grpSpPr>
        <a:xfrm>
          <a:off x="0" y="0"/>
          <a:ext cx="0" cy="0"/>
          <a:chOff x="0" y="0"/>
          <a:chExt cx="0" cy="0"/>
        </a:xfrm>
      </p:grpSpPr>
      <p:sp>
        <p:nvSpPr>
          <p:cNvPr id="11" name="Google Shape;11;p3"/>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Autofit/>
          </a:bodyPr>
          <a:lstStyle>
            <a:lvl1pPr lvl="0" algn="l">
              <a:lnSpc>
                <a:spcPct val="100000"/>
              </a:lnSpc>
              <a:spcBef>
                <a:spcPts val="0"/>
              </a:spcBef>
              <a:spcAft>
                <a:spcPts val="0"/>
              </a:spcAft>
              <a:buClr>
                <a:schemeClr val="accent4"/>
              </a:buClr>
              <a:buSzPts val="3600"/>
              <a:buFont typeface="Calibri"/>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 name="Google Shape;12;p3"/>
          <p:cNvSpPr txBox="1">
            <a:spLocks noGrp="1"/>
          </p:cNvSpPr>
          <p:nvPr>
            <p:ph type="body" idx="1"/>
          </p:nvPr>
        </p:nvSpPr>
        <p:spPr>
          <a:xfrm>
            <a:off x="457200" y="1451610"/>
            <a:ext cx="8229600" cy="3291840"/>
          </a:xfrm>
          <a:prstGeom prst="rect">
            <a:avLst/>
          </a:prstGeom>
          <a:noFill/>
          <a:ln>
            <a:noFill/>
          </a:ln>
        </p:spPr>
        <p:txBody>
          <a:bodyPr spcFirstLastPara="1" wrap="square" lIns="91425" tIns="45700" rIns="91425" bIns="45700" anchor="t" anchorCtr="0">
            <a:noAutofit/>
          </a:bodyPr>
          <a:lstStyle>
            <a:lvl1pPr marL="457200" lvl="0" indent="-393700" algn="l">
              <a:lnSpc>
                <a:spcPct val="100000"/>
              </a:lnSpc>
              <a:spcBef>
                <a:spcPts val="520"/>
              </a:spcBef>
              <a:spcAft>
                <a:spcPts val="0"/>
              </a:spcAft>
              <a:buClr>
                <a:schemeClr val="accent4"/>
              </a:buClr>
              <a:buSzPts val="2600"/>
              <a:buFont typeface="Arial"/>
              <a:buChar char="•"/>
              <a:defRPr sz="2600"/>
            </a:lvl1pPr>
            <a:lvl2pPr marL="914400" lvl="1" indent="-325755" algn="l">
              <a:lnSpc>
                <a:spcPct val="100000"/>
              </a:lnSpc>
              <a:spcBef>
                <a:spcPts val="360"/>
              </a:spcBef>
              <a:spcAft>
                <a:spcPts val="0"/>
              </a:spcAft>
              <a:buSzPts val="1530"/>
              <a:buChar char="⚫"/>
              <a:defRPr/>
            </a:lvl2pPr>
            <a:lvl3pPr marL="1371600" lvl="2" indent="-308610" algn="l">
              <a:lnSpc>
                <a:spcPct val="100000"/>
              </a:lnSpc>
              <a:spcBef>
                <a:spcPts val="360"/>
              </a:spcBef>
              <a:spcAft>
                <a:spcPts val="0"/>
              </a:spcAft>
              <a:buSzPts val="1260"/>
              <a:buChar char="⚫"/>
              <a:defRPr/>
            </a:lvl3pPr>
            <a:lvl4pPr marL="1828800" lvl="3" indent="-302894" algn="l">
              <a:lnSpc>
                <a:spcPct val="100000"/>
              </a:lnSpc>
              <a:spcBef>
                <a:spcPts val="360"/>
              </a:spcBef>
              <a:spcAft>
                <a:spcPts val="0"/>
              </a:spcAft>
              <a:buSzPts val="1170"/>
              <a:buChar char="⚫"/>
              <a:defRPr/>
            </a:lvl4pPr>
            <a:lvl5pPr marL="2286000" lvl="4" indent="-302895" algn="l">
              <a:lnSpc>
                <a:spcPct val="100000"/>
              </a:lnSpc>
              <a:spcBef>
                <a:spcPts val="360"/>
              </a:spcBef>
              <a:spcAft>
                <a:spcPts val="0"/>
              </a:spcAft>
              <a:buSzPts val="1170"/>
              <a:buChar char="⚫"/>
              <a:defRPr/>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13" name="Google Shape;13;p3"/>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4"/>
          <p:cNvSpPr txBox="1">
            <a:spLocks noGrp="1"/>
          </p:cNvSpPr>
          <p:nvPr>
            <p:ph type="body" idx="1"/>
          </p:nvPr>
        </p:nvSpPr>
        <p:spPr>
          <a:xfrm>
            <a:off x="457200" y="1391436"/>
            <a:ext cx="4040188" cy="494514"/>
          </a:xfrm>
          <a:prstGeom prst="rect">
            <a:avLst/>
          </a:prstGeom>
          <a:noFill/>
          <a:ln>
            <a:noFill/>
          </a:ln>
        </p:spPr>
        <p:txBody>
          <a:bodyPr spcFirstLastPara="1" wrap="square" lIns="45700" tIns="0" rIns="45700" bIns="0" anchor="ctr" anchorCtr="0">
            <a:noAutofit/>
          </a:bodyPr>
          <a:lstStyle>
            <a:lvl1pPr marL="457200" lvl="0" indent="-228600" algn="l">
              <a:lnSpc>
                <a:spcPct val="100000"/>
              </a:lnSpc>
              <a:spcBef>
                <a:spcPts val="480"/>
              </a:spcBef>
              <a:spcAft>
                <a:spcPts val="0"/>
              </a:spcAft>
              <a:buSzPts val="2400"/>
              <a:buNone/>
              <a:defRPr sz="2400" b="1" cap="none">
                <a:solidFill>
                  <a:schemeClr val="dk2"/>
                </a:solidFill>
              </a:defRPr>
            </a:lvl1pPr>
            <a:lvl2pPr marL="914400" lvl="1" indent="-228600" algn="l">
              <a:lnSpc>
                <a:spcPct val="100000"/>
              </a:lnSpc>
              <a:spcBef>
                <a:spcPts val="300"/>
              </a:spcBef>
              <a:spcAft>
                <a:spcPts val="0"/>
              </a:spcAft>
              <a:buSzPts val="1275"/>
              <a:buNone/>
              <a:defRPr sz="1500" b="1"/>
            </a:lvl2pPr>
            <a:lvl3pPr marL="1371600" lvl="2" indent="-228600" algn="l">
              <a:lnSpc>
                <a:spcPct val="100000"/>
              </a:lnSpc>
              <a:spcBef>
                <a:spcPts val="270"/>
              </a:spcBef>
              <a:spcAft>
                <a:spcPts val="0"/>
              </a:spcAft>
              <a:buSzPts val="945"/>
              <a:buNone/>
              <a:defRPr sz="1350" b="1"/>
            </a:lvl3pPr>
            <a:lvl4pPr marL="1828800" lvl="3" indent="-228600" algn="l">
              <a:lnSpc>
                <a:spcPct val="100000"/>
              </a:lnSpc>
              <a:spcBef>
                <a:spcPts val="240"/>
              </a:spcBef>
              <a:spcAft>
                <a:spcPts val="0"/>
              </a:spcAft>
              <a:buSzPts val="780"/>
              <a:buNone/>
              <a:defRPr sz="1200" b="1"/>
            </a:lvl4pPr>
            <a:lvl5pPr marL="2286000" lvl="4" indent="-228600" algn="l">
              <a:lnSpc>
                <a:spcPct val="100000"/>
              </a:lnSpc>
              <a:spcBef>
                <a:spcPts val="240"/>
              </a:spcBef>
              <a:spcAft>
                <a:spcPts val="0"/>
              </a:spcAft>
              <a:buSzPts val="780"/>
              <a:buNone/>
              <a:defRPr sz="1200" b="1"/>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7" name="Google Shape;17;p4"/>
          <p:cNvSpPr txBox="1">
            <a:spLocks noGrp="1"/>
          </p:cNvSpPr>
          <p:nvPr>
            <p:ph type="body" idx="2"/>
          </p:nvPr>
        </p:nvSpPr>
        <p:spPr>
          <a:xfrm>
            <a:off x="4645027" y="1394820"/>
            <a:ext cx="4041775" cy="491132"/>
          </a:xfrm>
          <a:prstGeom prst="rect">
            <a:avLst/>
          </a:prstGeom>
          <a:noFill/>
          <a:ln>
            <a:noFill/>
          </a:ln>
        </p:spPr>
        <p:txBody>
          <a:bodyPr spcFirstLastPara="1" wrap="square" lIns="45700" tIns="0" rIns="45700" bIns="0" anchor="ctr" anchorCtr="0">
            <a:noAutofit/>
          </a:bodyPr>
          <a:lstStyle>
            <a:lvl1pPr marL="457200" lvl="0" indent="-228600" algn="l">
              <a:lnSpc>
                <a:spcPct val="100000"/>
              </a:lnSpc>
              <a:spcBef>
                <a:spcPts val="480"/>
              </a:spcBef>
              <a:spcAft>
                <a:spcPts val="0"/>
              </a:spcAft>
              <a:buSzPts val="2400"/>
              <a:buNone/>
              <a:defRPr sz="2400" b="1" cap="none">
                <a:solidFill>
                  <a:schemeClr val="dk2"/>
                </a:solidFill>
              </a:defRPr>
            </a:lvl1pPr>
            <a:lvl2pPr marL="914400" lvl="1" indent="-228600" algn="l">
              <a:lnSpc>
                <a:spcPct val="100000"/>
              </a:lnSpc>
              <a:spcBef>
                <a:spcPts val="300"/>
              </a:spcBef>
              <a:spcAft>
                <a:spcPts val="0"/>
              </a:spcAft>
              <a:buSzPts val="1275"/>
              <a:buNone/>
              <a:defRPr sz="1500" b="1"/>
            </a:lvl2pPr>
            <a:lvl3pPr marL="1371600" lvl="2" indent="-228600" algn="l">
              <a:lnSpc>
                <a:spcPct val="100000"/>
              </a:lnSpc>
              <a:spcBef>
                <a:spcPts val="270"/>
              </a:spcBef>
              <a:spcAft>
                <a:spcPts val="0"/>
              </a:spcAft>
              <a:buSzPts val="945"/>
              <a:buNone/>
              <a:defRPr sz="1350" b="1"/>
            </a:lvl3pPr>
            <a:lvl4pPr marL="1828800" lvl="3" indent="-228600" algn="l">
              <a:lnSpc>
                <a:spcPct val="100000"/>
              </a:lnSpc>
              <a:spcBef>
                <a:spcPts val="240"/>
              </a:spcBef>
              <a:spcAft>
                <a:spcPts val="0"/>
              </a:spcAft>
              <a:buSzPts val="780"/>
              <a:buNone/>
              <a:defRPr sz="1200" b="1"/>
            </a:lvl4pPr>
            <a:lvl5pPr marL="2286000" lvl="4" indent="-228600" algn="l">
              <a:lnSpc>
                <a:spcPct val="100000"/>
              </a:lnSpc>
              <a:spcBef>
                <a:spcPts val="240"/>
              </a:spcBef>
              <a:spcAft>
                <a:spcPts val="0"/>
              </a:spcAft>
              <a:buSzPts val="780"/>
              <a:buNone/>
              <a:defRPr sz="1200" b="1"/>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8" name="Google Shape;18;p4"/>
          <p:cNvSpPr txBox="1">
            <a:spLocks noGrp="1"/>
          </p:cNvSpPr>
          <p:nvPr>
            <p:ph type="body" idx="3"/>
          </p:nvPr>
        </p:nvSpPr>
        <p:spPr>
          <a:xfrm>
            <a:off x="457200" y="1885950"/>
            <a:ext cx="4040188" cy="2884290"/>
          </a:xfrm>
          <a:prstGeom prst="rect">
            <a:avLst/>
          </a:prstGeom>
          <a:noFill/>
          <a:ln>
            <a:noFill/>
          </a:ln>
        </p:spPr>
        <p:txBody>
          <a:bodyPr spcFirstLastPara="1" wrap="square" lIns="91425" tIns="0" rIns="91425" bIns="45700" anchor="t" anchorCtr="0">
            <a:noAutofit/>
          </a:bodyPr>
          <a:lstStyle>
            <a:lvl1pPr marL="457200" lvl="0" indent="-342900" algn="l">
              <a:lnSpc>
                <a:spcPct val="100000"/>
              </a:lnSpc>
              <a:spcBef>
                <a:spcPts val="360"/>
              </a:spcBef>
              <a:spcAft>
                <a:spcPts val="0"/>
              </a:spcAft>
              <a:buSzPts val="1800"/>
              <a:buChar char="•"/>
              <a:defRPr sz="1800"/>
            </a:lvl1pPr>
            <a:lvl2pPr marL="914400" lvl="1" indent="-309562" algn="l">
              <a:lnSpc>
                <a:spcPct val="100000"/>
              </a:lnSpc>
              <a:spcBef>
                <a:spcPts val="300"/>
              </a:spcBef>
              <a:spcAft>
                <a:spcPts val="0"/>
              </a:spcAft>
              <a:buSzPts val="1275"/>
              <a:buChar char="⚫"/>
              <a:defRPr sz="1500"/>
            </a:lvl2pPr>
            <a:lvl3pPr marL="1371600" lvl="2" indent="-288607" algn="l">
              <a:lnSpc>
                <a:spcPct val="100000"/>
              </a:lnSpc>
              <a:spcBef>
                <a:spcPts val="270"/>
              </a:spcBef>
              <a:spcAft>
                <a:spcPts val="0"/>
              </a:spcAft>
              <a:buSzPts val="945"/>
              <a:buChar char="⚫"/>
              <a:defRPr sz="1350"/>
            </a:lvl3pPr>
            <a:lvl4pPr marL="1828800" lvl="3" indent="-278130" algn="l">
              <a:lnSpc>
                <a:spcPct val="100000"/>
              </a:lnSpc>
              <a:spcBef>
                <a:spcPts val="240"/>
              </a:spcBef>
              <a:spcAft>
                <a:spcPts val="0"/>
              </a:spcAft>
              <a:buSzPts val="780"/>
              <a:buChar char="⚫"/>
              <a:defRPr sz="1200"/>
            </a:lvl4pPr>
            <a:lvl5pPr marL="2286000" lvl="4" indent="-278129" algn="l">
              <a:lnSpc>
                <a:spcPct val="100000"/>
              </a:lnSpc>
              <a:spcBef>
                <a:spcPts val="240"/>
              </a:spcBef>
              <a:spcAft>
                <a:spcPts val="0"/>
              </a:spcAft>
              <a:buSzPts val="780"/>
              <a:buChar char="⚫"/>
              <a:defRPr sz="120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9" name="Google Shape;19;p4"/>
          <p:cNvSpPr txBox="1">
            <a:spLocks noGrp="1"/>
          </p:cNvSpPr>
          <p:nvPr>
            <p:ph type="body" idx="4"/>
          </p:nvPr>
        </p:nvSpPr>
        <p:spPr>
          <a:xfrm>
            <a:off x="4645027" y="1885950"/>
            <a:ext cx="4041775" cy="2884290"/>
          </a:xfrm>
          <a:prstGeom prst="rect">
            <a:avLst/>
          </a:prstGeom>
          <a:noFill/>
          <a:ln>
            <a:noFill/>
          </a:ln>
        </p:spPr>
        <p:txBody>
          <a:bodyPr spcFirstLastPara="1" wrap="square" lIns="91425" tIns="0" rIns="91425" bIns="45700" anchor="t" anchorCtr="0">
            <a:noAutofit/>
          </a:bodyPr>
          <a:lstStyle>
            <a:lvl1pPr marL="457200" lvl="0" indent="-342900" algn="l">
              <a:lnSpc>
                <a:spcPct val="100000"/>
              </a:lnSpc>
              <a:spcBef>
                <a:spcPts val="360"/>
              </a:spcBef>
              <a:spcAft>
                <a:spcPts val="0"/>
              </a:spcAft>
              <a:buSzPts val="1800"/>
              <a:buChar char="•"/>
              <a:defRPr sz="1800"/>
            </a:lvl1pPr>
            <a:lvl2pPr marL="914400" lvl="1" indent="-309562" algn="l">
              <a:lnSpc>
                <a:spcPct val="100000"/>
              </a:lnSpc>
              <a:spcBef>
                <a:spcPts val="300"/>
              </a:spcBef>
              <a:spcAft>
                <a:spcPts val="0"/>
              </a:spcAft>
              <a:buSzPts val="1275"/>
              <a:buChar char="⚫"/>
              <a:defRPr sz="1500"/>
            </a:lvl2pPr>
            <a:lvl3pPr marL="1371600" lvl="2" indent="-288607" algn="l">
              <a:lnSpc>
                <a:spcPct val="100000"/>
              </a:lnSpc>
              <a:spcBef>
                <a:spcPts val="270"/>
              </a:spcBef>
              <a:spcAft>
                <a:spcPts val="0"/>
              </a:spcAft>
              <a:buSzPts val="945"/>
              <a:buChar char="⚫"/>
              <a:defRPr sz="1350"/>
            </a:lvl3pPr>
            <a:lvl4pPr marL="1828800" lvl="3" indent="-278130" algn="l">
              <a:lnSpc>
                <a:spcPct val="100000"/>
              </a:lnSpc>
              <a:spcBef>
                <a:spcPts val="240"/>
              </a:spcBef>
              <a:spcAft>
                <a:spcPts val="0"/>
              </a:spcAft>
              <a:buSzPts val="780"/>
              <a:buChar char="⚫"/>
              <a:defRPr sz="1200"/>
            </a:lvl4pPr>
            <a:lvl5pPr marL="2286000" lvl="4" indent="-278129" algn="l">
              <a:lnSpc>
                <a:spcPct val="100000"/>
              </a:lnSpc>
              <a:spcBef>
                <a:spcPts val="240"/>
              </a:spcBef>
              <a:spcAft>
                <a:spcPts val="0"/>
              </a:spcAft>
              <a:buSzPts val="780"/>
              <a:buChar char="⚫"/>
              <a:defRPr sz="120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20" name="Google Shape;20;p4"/>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ColTx"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457200" y="205978"/>
            <a:ext cx="8229600" cy="857250"/>
          </a:xfrm>
          <a:prstGeom prst="rect">
            <a:avLst/>
          </a:prstGeom>
          <a:noFill/>
          <a:ln>
            <a:noFill/>
          </a:ln>
        </p:spPr>
        <p:txBody>
          <a:bodyPr spcFirstLastPara="1" wrap="square" lIns="91400" tIns="91400" rIns="91400" bIns="91400" anchor="ctr" anchorCtr="0">
            <a:noAutofit/>
          </a:bodyPr>
          <a:lstStyle>
            <a:lvl1pPr lvl="0" algn="l">
              <a:lnSpc>
                <a:spcPct val="100000"/>
              </a:lnSpc>
              <a:spcBef>
                <a:spcPts val="0"/>
              </a:spcBef>
              <a:spcAft>
                <a:spcPts val="0"/>
              </a:spcAft>
              <a:buClr>
                <a:srgbClr val="991B1E"/>
              </a:buClr>
              <a:buSzPts val="3600"/>
              <a:buFont typeface="Georgia"/>
              <a:buNone/>
              <a:defRPr sz="3600" b="0">
                <a:solidFill>
                  <a:srgbClr val="991B1E"/>
                </a:solidFill>
                <a:latin typeface="Calibri"/>
                <a:ea typeface="Calibri"/>
                <a:cs typeface="Calibri"/>
                <a:sym typeface="Calibri"/>
              </a:defRPr>
            </a:lvl1pPr>
            <a:lvl2pPr lvl="1" algn="l">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2pPr>
            <a:lvl3pPr lvl="2" algn="l">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3pPr>
            <a:lvl4pPr lvl="3" algn="l">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4pPr>
            <a:lvl5pPr lvl="4" algn="l">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5pPr>
            <a:lvl6pPr lvl="5" algn="l">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6pPr>
            <a:lvl7pPr lvl="6" algn="l">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7pPr>
            <a:lvl8pPr lvl="7" algn="l">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8pPr>
            <a:lvl9pPr lvl="8" algn="l">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9pPr>
          </a:lstStyle>
          <a:p>
            <a:endParaRPr/>
          </a:p>
        </p:txBody>
      </p:sp>
      <p:sp>
        <p:nvSpPr>
          <p:cNvPr id="23" name="Google Shape;23;p5"/>
          <p:cNvSpPr txBox="1">
            <a:spLocks noGrp="1"/>
          </p:cNvSpPr>
          <p:nvPr>
            <p:ph type="body" idx="1"/>
          </p:nvPr>
        </p:nvSpPr>
        <p:spPr>
          <a:xfrm>
            <a:off x="457200" y="1200150"/>
            <a:ext cx="3994500" cy="3725775"/>
          </a:xfrm>
          <a:prstGeom prst="rect">
            <a:avLst/>
          </a:prstGeom>
          <a:noFill/>
          <a:ln>
            <a:noFill/>
          </a:ln>
        </p:spPr>
        <p:txBody>
          <a:bodyPr spcFirstLastPara="1" wrap="square" lIns="91400" tIns="91400" rIns="91400" bIns="91400" anchor="t" anchorCtr="0">
            <a:noAutofit/>
          </a:bodyPr>
          <a:lstStyle>
            <a:lvl1pPr marL="457200" lvl="0" indent="-393700" algn="l">
              <a:lnSpc>
                <a:spcPct val="100000"/>
              </a:lnSpc>
              <a:spcBef>
                <a:spcPts val="520"/>
              </a:spcBef>
              <a:spcAft>
                <a:spcPts val="0"/>
              </a:spcAft>
              <a:buSzPts val="2600"/>
              <a:buChar char="•"/>
              <a:defRPr/>
            </a:lvl1pPr>
            <a:lvl2pPr marL="914400" lvl="1" indent="-325755" algn="l">
              <a:lnSpc>
                <a:spcPct val="100000"/>
              </a:lnSpc>
              <a:spcBef>
                <a:spcPts val="360"/>
              </a:spcBef>
              <a:spcAft>
                <a:spcPts val="0"/>
              </a:spcAft>
              <a:buSzPts val="1530"/>
              <a:buChar char="⚫"/>
              <a:defRPr/>
            </a:lvl2pPr>
            <a:lvl3pPr marL="1371600" lvl="2" indent="-298640" algn="l">
              <a:lnSpc>
                <a:spcPct val="100000"/>
              </a:lnSpc>
              <a:spcBef>
                <a:spcPts val="315"/>
              </a:spcBef>
              <a:spcAft>
                <a:spcPts val="0"/>
              </a:spcAft>
              <a:buSzPts val="1103"/>
              <a:buChar char="⚫"/>
              <a:defRPr/>
            </a:lvl3pPr>
            <a:lvl4pPr marL="1828800" lvl="3" indent="-290512" algn="l">
              <a:lnSpc>
                <a:spcPct val="100000"/>
              </a:lnSpc>
              <a:spcBef>
                <a:spcPts val="300"/>
              </a:spcBef>
              <a:spcAft>
                <a:spcPts val="0"/>
              </a:spcAft>
              <a:buSzPts val="975"/>
              <a:buChar char="⚫"/>
              <a:defRPr/>
            </a:lvl4pPr>
            <a:lvl5pPr marL="2286000" lvl="4" indent="-284289" algn="l">
              <a:lnSpc>
                <a:spcPct val="100000"/>
              </a:lnSpc>
              <a:spcBef>
                <a:spcPts val="270"/>
              </a:spcBef>
              <a:spcAft>
                <a:spcPts val="0"/>
              </a:spcAft>
              <a:buSzPts val="877"/>
              <a:buChar char="⚫"/>
              <a:defRPr sz="1350"/>
            </a:lvl5pPr>
            <a:lvl6pPr marL="2743200" lvl="5" indent="-297179" algn="l">
              <a:lnSpc>
                <a:spcPct val="100000"/>
              </a:lnSpc>
              <a:spcBef>
                <a:spcPts val="270"/>
              </a:spcBef>
              <a:spcAft>
                <a:spcPts val="0"/>
              </a:spcAft>
              <a:buSzPts val="1080"/>
              <a:buChar char="⚫"/>
              <a:defRPr sz="1350"/>
            </a:lvl6pPr>
            <a:lvl7pPr marL="3200400" lvl="6" indent="-297179" algn="l">
              <a:lnSpc>
                <a:spcPct val="100000"/>
              </a:lnSpc>
              <a:spcBef>
                <a:spcPts val="270"/>
              </a:spcBef>
              <a:spcAft>
                <a:spcPts val="0"/>
              </a:spcAft>
              <a:buSzPts val="1080"/>
              <a:buChar char="⚫"/>
              <a:defRPr sz="1350"/>
            </a:lvl7pPr>
            <a:lvl8pPr marL="3657600" lvl="7" indent="-314325" algn="l">
              <a:lnSpc>
                <a:spcPct val="100000"/>
              </a:lnSpc>
              <a:spcBef>
                <a:spcPts val="270"/>
              </a:spcBef>
              <a:spcAft>
                <a:spcPts val="0"/>
              </a:spcAft>
              <a:buSzPts val="1350"/>
              <a:buFont typeface="Constantia"/>
              <a:buChar char="•"/>
              <a:defRPr sz="1350"/>
            </a:lvl8pPr>
            <a:lvl9pPr marL="4114800" lvl="8" indent="-314325" algn="l">
              <a:lnSpc>
                <a:spcPct val="100000"/>
              </a:lnSpc>
              <a:spcBef>
                <a:spcPts val="270"/>
              </a:spcBef>
              <a:spcAft>
                <a:spcPts val="0"/>
              </a:spcAft>
              <a:buSzPts val="1350"/>
              <a:buFont typeface="Constantia"/>
              <a:buChar char="•"/>
              <a:defRPr sz="1350"/>
            </a:lvl9pPr>
          </a:lstStyle>
          <a:p>
            <a:endParaRPr/>
          </a:p>
        </p:txBody>
      </p:sp>
      <p:sp>
        <p:nvSpPr>
          <p:cNvPr id="24" name="Google Shape;24;p5"/>
          <p:cNvSpPr txBox="1">
            <a:spLocks noGrp="1"/>
          </p:cNvSpPr>
          <p:nvPr>
            <p:ph type="body" idx="2"/>
          </p:nvPr>
        </p:nvSpPr>
        <p:spPr>
          <a:xfrm>
            <a:off x="4692274" y="1200150"/>
            <a:ext cx="3994500" cy="3725775"/>
          </a:xfrm>
          <a:prstGeom prst="rect">
            <a:avLst/>
          </a:prstGeom>
          <a:noFill/>
          <a:ln>
            <a:noFill/>
          </a:ln>
        </p:spPr>
        <p:txBody>
          <a:bodyPr spcFirstLastPara="1" wrap="square" lIns="91400" tIns="91400" rIns="91400" bIns="91400" anchor="t" anchorCtr="0">
            <a:noAutofit/>
          </a:bodyPr>
          <a:lstStyle>
            <a:lvl1pPr marL="457200" lvl="0" indent="-393700" algn="l">
              <a:lnSpc>
                <a:spcPct val="100000"/>
              </a:lnSpc>
              <a:spcBef>
                <a:spcPts val="520"/>
              </a:spcBef>
              <a:spcAft>
                <a:spcPts val="0"/>
              </a:spcAft>
              <a:buSzPts val="2600"/>
              <a:buChar char="•"/>
              <a:defRPr/>
            </a:lvl1pPr>
            <a:lvl2pPr marL="914400" lvl="1" indent="-325755" algn="l">
              <a:lnSpc>
                <a:spcPct val="100000"/>
              </a:lnSpc>
              <a:spcBef>
                <a:spcPts val="360"/>
              </a:spcBef>
              <a:spcAft>
                <a:spcPts val="0"/>
              </a:spcAft>
              <a:buSzPts val="1530"/>
              <a:buChar char="⚫"/>
              <a:defRPr/>
            </a:lvl2pPr>
            <a:lvl3pPr marL="1371600" lvl="2" indent="-298640" algn="l">
              <a:lnSpc>
                <a:spcPct val="100000"/>
              </a:lnSpc>
              <a:spcBef>
                <a:spcPts val="315"/>
              </a:spcBef>
              <a:spcAft>
                <a:spcPts val="0"/>
              </a:spcAft>
              <a:buSzPts val="1103"/>
              <a:buChar char="⚫"/>
              <a:defRPr/>
            </a:lvl3pPr>
            <a:lvl4pPr marL="1828800" lvl="3" indent="-290512" algn="l">
              <a:lnSpc>
                <a:spcPct val="100000"/>
              </a:lnSpc>
              <a:spcBef>
                <a:spcPts val="300"/>
              </a:spcBef>
              <a:spcAft>
                <a:spcPts val="0"/>
              </a:spcAft>
              <a:buSzPts val="975"/>
              <a:buChar char="⚫"/>
              <a:defRPr/>
            </a:lvl4pPr>
            <a:lvl5pPr marL="2286000" lvl="4" indent="-284289" algn="l">
              <a:lnSpc>
                <a:spcPct val="100000"/>
              </a:lnSpc>
              <a:spcBef>
                <a:spcPts val="270"/>
              </a:spcBef>
              <a:spcAft>
                <a:spcPts val="0"/>
              </a:spcAft>
              <a:buSzPts val="877"/>
              <a:buChar char="⚫"/>
              <a:defRPr sz="1350"/>
            </a:lvl5pPr>
            <a:lvl6pPr marL="2743200" lvl="5" indent="-297179" algn="l">
              <a:lnSpc>
                <a:spcPct val="100000"/>
              </a:lnSpc>
              <a:spcBef>
                <a:spcPts val="270"/>
              </a:spcBef>
              <a:spcAft>
                <a:spcPts val="0"/>
              </a:spcAft>
              <a:buSzPts val="1080"/>
              <a:buChar char="⚫"/>
              <a:defRPr sz="1350"/>
            </a:lvl6pPr>
            <a:lvl7pPr marL="3200400" lvl="6" indent="-297179" algn="l">
              <a:lnSpc>
                <a:spcPct val="100000"/>
              </a:lnSpc>
              <a:spcBef>
                <a:spcPts val="270"/>
              </a:spcBef>
              <a:spcAft>
                <a:spcPts val="0"/>
              </a:spcAft>
              <a:buSzPts val="1080"/>
              <a:buChar char="⚫"/>
              <a:defRPr sz="1350"/>
            </a:lvl7pPr>
            <a:lvl8pPr marL="3657600" lvl="7" indent="-314325" algn="l">
              <a:lnSpc>
                <a:spcPct val="100000"/>
              </a:lnSpc>
              <a:spcBef>
                <a:spcPts val="270"/>
              </a:spcBef>
              <a:spcAft>
                <a:spcPts val="0"/>
              </a:spcAft>
              <a:buSzPts val="1350"/>
              <a:buFont typeface="Constantia"/>
              <a:buChar char="•"/>
              <a:defRPr sz="1350"/>
            </a:lvl8pPr>
            <a:lvl9pPr marL="4114800" lvl="8" indent="-314325" algn="l">
              <a:lnSpc>
                <a:spcPct val="100000"/>
              </a:lnSpc>
              <a:spcBef>
                <a:spcPts val="270"/>
              </a:spcBef>
              <a:spcAft>
                <a:spcPts val="0"/>
              </a:spcAft>
              <a:buSzPts val="1350"/>
              <a:buFont typeface="Constantia"/>
              <a:buChar char="•"/>
              <a:defRPr sz="1350"/>
            </a:lvl9pPr>
          </a:lstStyle>
          <a:p>
            <a:endParaRPr/>
          </a:p>
        </p:txBody>
      </p:sp>
      <p:pic>
        <p:nvPicPr>
          <p:cNvPr id="25" name="Google Shape;25;p5"/>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6"/>
        <p:cNvGrpSpPr/>
        <p:nvPr/>
      </p:nvGrpSpPr>
      <p:grpSpPr>
        <a:xfrm>
          <a:off x="0" y="0"/>
          <a:ext cx="0" cy="0"/>
          <a:chOff x="0" y="0"/>
          <a:chExt cx="0" cy="0"/>
        </a:xfrm>
      </p:grpSpPr>
      <p:pic>
        <p:nvPicPr>
          <p:cNvPr id="27" name="Google Shape;27;p6"/>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accent4"/>
            </a:gs>
            <a:gs pos="85000">
              <a:schemeClr val="accent6"/>
            </a:gs>
            <a:gs pos="100000">
              <a:schemeClr val="accent6"/>
            </a:gs>
          </a:gsLst>
          <a:lin ang="16200000" scaled="0"/>
        </a:gradFill>
        <a:effectLst/>
      </p:bgPr>
    </p:bg>
    <p:spTree>
      <p:nvGrpSpPr>
        <p:cNvPr id="1" name="Shape 28"/>
        <p:cNvGrpSpPr/>
        <p:nvPr/>
      </p:nvGrpSpPr>
      <p:grpSpPr>
        <a:xfrm>
          <a:off x="0" y="0"/>
          <a:ext cx="0" cy="0"/>
          <a:chOff x="0" y="0"/>
          <a:chExt cx="0" cy="0"/>
        </a:xfrm>
      </p:grpSpPr>
      <p:sp>
        <p:nvSpPr>
          <p:cNvPr id="29" name="Google Shape;29;p7"/>
          <p:cNvSpPr txBox="1">
            <a:spLocks noGrp="1"/>
          </p:cNvSpPr>
          <p:nvPr>
            <p:ph type="ctrTitle"/>
          </p:nvPr>
        </p:nvSpPr>
        <p:spPr>
          <a:xfrm>
            <a:off x="533400" y="1028700"/>
            <a:ext cx="7851648" cy="1371600"/>
          </a:xfrm>
          <a:prstGeom prst="rect">
            <a:avLst/>
          </a:prstGeom>
          <a:noFill/>
          <a:ln>
            <a:noFill/>
          </a:ln>
        </p:spPr>
        <p:txBody>
          <a:bodyPr spcFirstLastPara="1" wrap="square" lIns="0" tIns="0" rIns="18275" bIns="0" anchor="b" anchorCtr="0">
            <a:noAutofit/>
          </a:bodyPr>
          <a:lstStyle>
            <a:lvl1pPr lvl="0" algn="l">
              <a:lnSpc>
                <a:spcPct val="100000"/>
              </a:lnSpc>
              <a:spcBef>
                <a:spcPts val="0"/>
              </a:spcBef>
              <a:spcAft>
                <a:spcPts val="0"/>
              </a:spcAft>
              <a:buClr>
                <a:schemeClr val="lt1"/>
              </a:buClr>
              <a:buSzPts val="5000"/>
              <a:buFont typeface="Calibri"/>
              <a:buNone/>
              <a:defRPr sz="5000" b="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7"/>
          <p:cNvSpPr txBox="1">
            <a:spLocks noGrp="1"/>
          </p:cNvSpPr>
          <p:nvPr>
            <p:ph type="subTitle" idx="1"/>
          </p:nvPr>
        </p:nvSpPr>
        <p:spPr>
          <a:xfrm>
            <a:off x="533400" y="2421402"/>
            <a:ext cx="7854696" cy="1314450"/>
          </a:xfrm>
          <a:prstGeom prst="rect">
            <a:avLst/>
          </a:prstGeom>
          <a:noFill/>
          <a:ln>
            <a:noFill/>
          </a:ln>
        </p:spPr>
        <p:txBody>
          <a:bodyPr spcFirstLastPara="1" wrap="square" lIns="0" tIns="45700" rIns="18275" bIns="45700" anchor="t" anchorCtr="0">
            <a:noAutofit/>
          </a:bodyPr>
          <a:lstStyle>
            <a:lvl1pPr marR="34289" lvl="0" algn="l">
              <a:lnSpc>
                <a:spcPct val="100000"/>
              </a:lnSpc>
              <a:spcBef>
                <a:spcPts val="520"/>
              </a:spcBef>
              <a:spcAft>
                <a:spcPts val="0"/>
              </a:spcAft>
              <a:buSzPts val="2600"/>
              <a:buNone/>
              <a:defRPr sz="2600">
                <a:solidFill>
                  <a:schemeClr val="lt1"/>
                </a:solidFill>
                <a:latin typeface="Calibri"/>
                <a:ea typeface="Calibri"/>
                <a:cs typeface="Calibri"/>
                <a:sym typeface="Calibri"/>
              </a:defRPr>
            </a:lvl1pPr>
            <a:lvl2pPr lvl="1" algn="ctr">
              <a:lnSpc>
                <a:spcPct val="100000"/>
              </a:lnSpc>
              <a:spcBef>
                <a:spcPts val="360"/>
              </a:spcBef>
              <a:spcAft>
                <a:spcPts val="0"/>
              </a:spcAft>
              <a:buSzPts val="1530"/>
              <a:buNone/>
              <a:defRPr/>
            </a:lvl2pPr>
            <a:lvl3pPr lvl="2" algn="ctr">
              <a:lnSpc>
                <a:spcPct val="100000"/>
              </a:lnSpc>
              <a:spcBef>
                <a:spcPts val="360"/>
              </a:spcBef>
              <a:spcAft>
                <a:spcPts val="0"/>
              </a:spcAft>
              <a:buSzPts val="1260"/>
              <a:buNone/>
              <a:defRPr/>
            </a:lvl3pPr>
            <a:lvl4pPr lvl="3" algn="ctr">
              <a:lnSpc>
                <a:spcPct val="100000"/>
              </a:lnSpc>
              <a:spcBef>
                <a:spcPts val="360"/>
              </a:spcBef>
              <a:spcAft>
                <a:spcPts val="0"/>
              </a:spcAft>
              <a:buSzPts val="1170"/>
              <a:buNone/>
              <a:defRPr/>
            </a:lvl4pPr>
            <a:lvl5pPr lvl="4" algn="ctr">
              <a:lnSpc>
                <a:spcPct val="100000"/>
              </a:lnSpc>
              <a:spcBef>
                <a:spcPts val="360"/>
              </a:spcBef>
              <a:spcAft>
                <a:spcPts val="0"/>
              </a:spcAft>
              <a:buSzPts val="1170"/>
              <a:buNone/>
              <a:defRPr/>
            </a:lvl5pPr>
            <a:lvl6pPr lvl="5" algn="ctr">
              <a:lnSpc>
                <a:spcPct val="100000"/>
              </a:lnSpc>
              <a:spcBef>
                <a:spcPts val="360"/>
              </a:spcBef>
              <a:spcAft>
                <a:spcPts val="0"/>
              </a:spcAft>
              <a:buSzPts val="1440"/>
              <a:buNone/>
              <a:defRPr/>
            </a:lvl6pPr>
            <a:lvl7pPr lvl="6" algn="ctr">
              <a:lnSpc>
                <a:spcPct val="100000"/>
              </a:lnSpc>
              <a:spcBef>
                <a:spcPts val="360"/>
              </a:spcBef>
              <a:spcAft>
                <a:spcPts val="0"/>
              </a:spcAft>
              <a:buSzPts val="1440"/>
              <a:buNone/>
              <a:defRPr/>
            </a:lvl7pPr>
            <a:lvl8pPr lvl="7" algn="ctr">
              <a:lnSpc>
                <a:spcPct val="100000"/>
              </a:lnSpc>
              <a:spcBef>
                <a:spcPts val="360"/>
              </a:spcBef>
              <a:spcAft>
                <a:spcPts val="0"/>
              </a:spcAft>
              <a:buSzPts val="1800"/>
              <a:buNone/>
              <a:defRPr/>
            </a:lvl8pPr>
            <a:lvl9pPr lvl="8" algn="ctr">
              <a:lnSpc>
                <a:spcPct val="100000"/>
              </a:lnSpc>
              <a:spcBef>
                <a:spcPts val="360"/>
              </a:spcBef>
              <a:spcAft>
                <a:spcPts val="0"/>
              </a:spcAft>
              <a:buSzPts val="1800"/>
              <a:buNone/>
              <a:defRPr/>
            </a:lvl9pPr>
          </a:lstStyle>
          <a:p>
            <a:endParaRPr/>
          </a:p>
        </p:txBody>
      </p:sp>
      <p:pic>
        <p:nvPicPr>
          <p:cNvPr id="31" name="Google Shape;31;p7"/>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659298"/>
            </a:gs>
            <a:gs pos="100000">
              <a:srgbClr val="4E6F74"/>
            </a:gs>
          </a:gsLst>
          <a:lin ang="15960000" scaled="0"/>
        </a:gradFill>
        <a:effectLst/>
      </p:bgPr>
    </p:bg>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530352" y="987552"/>
            <a:ext cx="7772400" cy="1021842"/>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FFFFFF"/>
              </a:buClr>
              <a:buSzPts val="5000"/>
              <a:buFont typeface="Calibri"/>
              <a:buNone/>
              <a:defRPr sz="5000" b="0" cap="none">
                <a:solidFill>
                  <a:srgbClr val="FFFFFF"/>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8"/>
          <p:cNvSpPr txBox="1">
            <a:spLocks noGrp="1"/>
          </p:cNvSpPr>
          <p:nvPr>
            <p:ph type="body" idx="1"/>
          </p:nvPr>
        </p:nvSpPr>
        <p:spPr>
          <a:xfrm>
            <a:off x="530352" y="2028498"/>
            <a:ext cx="7772400" cy="1132284"/>
          </a:xfrm>
          <a:prstGeom prst="rect">
            <a:avLst/>
          </a:prstGeom>
          <a:noFill/>
          <a:ln>
            <a:noFill/>
          </a:ln>
        </p:spPr>
        <p:txBody>
          <a:bodyPr spcFirstLastPara="1" wrap="square" lIns="45700" tIns="45700" rIns="45700" bIns="45700" anchor="t" anchorCtr="0">
            <a:noAutofit/>
          </a:bodyPr>
          <a:lstStyle>
            <a:lvl1pPr marL="457200" lvl="0" indent="-228600" algn="l">
              <a:lnSpc>
                <a:spcPct val="100000"/>
              </a:lnSpc>
              <a:spcBef>
                <a:spcPts val="520"/>
              </a:spcBef>
              <a:spcAft>
                <a:spcPts val="0"/>
              </a:spcAft>
              <a:buSzPts val="2600"/>
              <a:buNone/>
              <a:defRPr sz="2600">
                <a:solidFill>
                  <a:schemeClr val="lt1"/>
                </a:solidFill>
              </a:defRPr>
            </a:lvl1pPr>
            <a:lvl2pPr marL="914400" lvl="1" indent="-228600" algn="l">
              <a:lnSpc>
                <a:spcPct val="100000"/>
              </a:lnSpc>
              <a:spcBef>
                <a:spcPts val="270"/>
              </a:spcBef>
              <a:spcAft>
                <a:spcPts val="0"/>
              </a:spcAft>
              <a:buSzPts val="1148"/>
              <a:buNone/>
              <a:defRPr sz="1350">
                <a:solidFill>
                  <a:schemeClr val="lt1"/>
                </a:solidFill>
              </a:defRPr>
            </a:lvl2pPr>
            <a:lvl3pPr marL="1371600" lvl="2" indent="-228600" algn="l">
              <a:lnSpc>
                <a:spcPct val="100000"/>
              </a:lnSpc>
              <a:spcBef>
                <a:spcPts val="240"/>
              </a:spcBef>
              <a:spcAft>
                <a:spcPts val="0"/>
              </a:spcAft>
              <a:buSzPts val="840"/>
              <a:buNone/>
              <a:defRPr sz="1200">
                <a:solidFill>
                  <a:schemeClr val="lt1"/>
                </a:solidFill>
              </a:defRPr>
            </a:lvl3pPr>
            <a:lvl4pPr marL="1828800" lvl="3" indent="-228600" algn="l">
              <a:lnSpc>
                <a:spcPct val="100000"/>
              </a:lnSpc>
              <a:spcBef>
                <a:spcPts val="210"/>
              </a:spcBef>
              <a:spcAft>
                <a:spcPts val="0"/>
              </a:spcAft>
              <a:buSzPts val="683"/>
              <a:buNone/>
              <a:defRPr sz="1050">
                <a:solidFill>
                  <a:schemeClr val="lt1"/>
                </a:solidFill>
              </a:defRPr>
            </a:lvl4pPr>
            <a:lvl5pPr marL="2286000" lvl="4" indent="-228600" algn="l">
              <a:lnSpc>
                <a:spcPct val="100000"/>
              </a:lnSpc>
              <a:spcBef>
                <a:spcPts val="210"/>
              </a:spcBef>
              <a:spcAft>
                <a:spcPts val="0"/>
              </a:spcAft>
              <a:buSzPts val="683"/>
              <a:buNone/>
              <a:defRPr sz="1050">
                <a:solidFill>
                  <a:schemeClr val="lt1"/>
                </a:solidFill>
              </a:defRPr>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35" name="Google Shape;35;p8"/>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Autofit/>
          </a:bodyPr>
          <a:lstStyle>
            <a:lvl1pPr lvl="0" algn="l">
              <a:lnSpc>
                <a:spcPct val="10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9"/>
          <p:cNvSpPr txBox="1">
            <a:spLocks noGrp="1"/>
          </p:cNvSpPr>
          <p:nvPr>
            <p:ph type="body" idx="1"/>
          </p:nvPr>
        </p:nvSpPr>
        <p:spPr>
          <a:xfrm>
            <a:off x="457200" y="1440064"/>
            <a:ext cx="4038600" cy="332613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SzPts val="2400"/>
              <a:buChar char="•"/>
              <a:defRPr sz="2400"/>
            </a:lvl1pPr>
            <a:lvl2pPr marL="914400" lvl="1" indent="-325755" algn="l">
              <a:lnSpc>
                <a:spcPct val="100000"/>
              </a:lnSpc>
              <a:spcBef>
                <a:spcPts val="360"/>
              </a:spcBef>
              <a:spcAft>
                <a:spcPts val="0"/>
              </a:spcAft>
              <a:buSzPts val="1530"/>
              <a:buChar char="⚫"/>
              <a:defRPr sz="1800"/>
            </a:lvl2pPr>
            <a:lvl3pPr marL="1371600" lvl="2" indent="-295275" algn="l">
              <a:lnSpc>
                <a:spcPct val="100000"/>
              </a:lnSpc>
              <a:spcBef>
                <a:spcPts val="300"/>
              </a:spcBef>
              <a:spcAft>
                <a:spcPts val="0"/>
              </a:spcAft>
              <a:buSzPts val="1050"/>
              <a:buChar char="⚫"/>
              <a:defRPr sz="1500"/>
            </a:lvl3pPr>
            <a:lvl4pPr marL="1828800" lvl="3" indent="-284289" algn="l">
              <a:lnSpc>
                <a:spcPct val="100000"/>
              </a:lnSpc>
              <a:spcBef>
                <a:spcPts val="270"/>
              </a:spcBef>
              <a:spcAft>
                <a:spcPts val="0"/>
              </a:spcAft>
              <a:buSzPts val="877"/>
              <a:buChar char="⚫"/>
              <a:defRPr sz="1350"/>
            </a:lvl4pPr>
            <a:lvl5pPr marL="2286000" lvl="4" indent="-284289" algn="l">
              <a:lnSpc>
                <a:spcPct val="100000"/>
              </a:lnSpc>
              <a:spcBef>
                <a:spcPts val="270"/>
              </a:spcBef>
              <a:spcAft>
                <a:spcPts val="0"/>
              </a:spcAft>
              <a:buSzPts val="877"/>
              <a:buChar char="⚫"/>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39" name="Google Shape;39;p9"/>
          <p:cNvSpPr txBox="1">
            <a:spLocks noGrp="1"/>
          </p:cNvSpPr>
          <p:nvPr>
            <p:ph type="body" idx="2"/>
          </p:nvPr>
        </p:nvSpPr>
        <p:spPr>
          <a:xfrm>
            <a:off x="4648200" y="1440064"/>
            <a:ext cx="4038600" cy="332613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SzPts val="2400"/>
              <a:buChar char="•"/>
              <a:defRPr sz="2400"/>
            </a:lvl1pPr>
            <a:lvl2pPr marL="914400" lvl="1" indent="-325755" algn="l">
              <a:lnSpc>
                <a:spcPct val="100000"/>
              </a:lnSpc>
              <a:spcBef>
                <a:spcPts val="360"/>
              </a:spcBef>
              <a:spcAft>
                <a:spcPts val="0"/>
              </a:spcAft>
              <a:buSzPts val="1530"/>
              <a:buChar char="⚫"/>
              <a:defRPr sz="1800"/>
            </a:lvl2pPr>
            <a:lvl3pPr marL="1371600" lvl="2" indent="-295275" algn="l">
              <a:lnSpc>
                <a:spcPct val="100000"/>
              </a:lnSpc>
              <a:spcBef>
                <a:spcPts val="300"/>
              </a:spcBef>
              <a:spcAft>
                <a:spcPts val="0"/>
              </a:spcAft>
              <a:buSzPts val="1050"/>
              <a:buChar char="⚫"/>
              <a:defRPr sz="1500"/>
            </a:lvl3pPr>
            <a:lvl4pPr marL="1828800" lvl="3" indent="-284289" algn="l">
              <a:lnSpc>
                <a:spcPct val="100000"/>
              </a:lnSpc>
              <a:spcBef>
                <a:spcPts val="270"/>
              </a:spcBef>
              <a:spcAft>
                <a:spcPts val="0"/>
              </a:spcAft>
              <a:buSzPts val="877"/>
              <a:buChar char="⚫"/>
              <a:defRPr sz="1350"/>
            </a:lvl4pPr>
            <a:lvl5pPr marL="2286000" lvl="4" indent="-284289" algn="l">
              <a:lnSpc>
                <a:spcPct val="100000"/>
              </a:lnSpc>
              <a:spcBef>
                <a:spcPts val="270"/>
              </a:spcBef>
              <a:spcAft>
                <a:spcPts val="0"/>
              </a:spcAft>
              <a:buSzPts val="877"/>
              <a:buChar char="⚫"/>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40" name="Google Shape;40;p9"/>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10"/>
          <p:cNvSpPr txBox="1">
            <a:spLocks noGrp="1"/>
          </p:cNvSpPr>
          <p:nvPr>
            <p:ph type="title"/>
          </p:nvPr>
        </p:nvSpPr>
        <p:spPr>
          <a:xfrm>
            <a:off x="457200" y="528066"/>
            <a:ext cx="8305800" cy="857250"/>
          </a:xfrm>
          <a:prstGeom prst="rect">
            <a:avLst/>
          </a:prstGeom>
          <a:noFill/>
          <a:ln>
            <a:noFill/>
          </a:ln>
        </p:spPr>
        <p:txBody>
          <a:bodyPr spcFirstLastPara="1" wrap="square" lIns="0" tIns="45700" rIns="0" bIns="0" anchor="b" anchorCtr="0">
            <a:noAutofit/>
          </a:bodyPr>
          <a:lstStyle>
            <a:lvl1pPr lvl="0" algn="l">
              <a:lnSpc>
                <a:spcPct val="100000"/>
              </a:lnSpc>
              <a:spcBef>
                <a:spcPts val="0"/>
              </a:spcBef>
              <a:spcAft>
                <a:spcPts val="0"/>
              </a:spcAft>
              <a:buClr>
                <a:schemeClr val="accent4"/>
              </a:buClr>
              <a:buSzPts val="3600"/>
              <a:buFont typeface="Calibri"/>
              <a:buNone/>
              <a:defRPr sz="3600" b="0">
                <a:solidFill>
                  <a:schemeClr val="accent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3" name="Google Shape;43;p10"/>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8D8D8"/>
            </a:gs>
          </a:gsLst>
          <a:lin ang="564000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Autofit/>
          </a:bodyPr>
          <a:lstStyle>
            <a:lvl1pPr marR="0" lvl="0" algn="l" rtl="0">
              <a:lnSpc>
                <a:spcPct val="100000"/>
              </a:lnSpc>
              <a:spcBef>
                <a:spcPts val="0"/>
              </a:spcBef>
              <a:spcAft>
                <a:spcPts val="0"/>
              </a:spcAft>
              <a:buClr>
                <a:schemeClr val="accent4"/>
              </a:buClr>
              <a:buSzPts val="3600"/>
              <a:buFont typeface="Calibri"/>
              <a:buNone/>
              <a:defRPr sz="3600" b="0" i="0" u="none" strike="noStrike" cap="none">
                <a:solidFill>
                  <a:schemeClr val="accent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57200" y="1451610"/>
            <a:ext cx="8229600" cy="3291840"/>
          </a:xfrm>
          <a:prstGeom prst="rect">
            <a:avLst/>
          </a:prstGeom>
          <a:noFill/>
          <a:ln>
            <a:noFill/>
          </a:ln>
        </p:spPr>
        <p:txBody>
          <a:bodyPr spcFirstLastPara="1" wrap="square" lIns="91425" tIns="45700" rIns="91425" bIns="45700" anchor="t" anchorCtr="0">
            <a:noAutofit/>
          </a:bodyPr>
          <a:lstStyle>
            <a:lvl1pPr marL="457200" marR="0" lvl="0" indent="-393700" algn="l" rtl="0">
              <a:lnSpc>
                <a:spcPct val="100000"/>
              </a:lnSpc>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L="914400" marR="0" lvl="1" indent="-325755" algn="l" rtl="0">
              <a:lnSpc>
                <a:spcPct val="100000"/>
              </a:lnSpc>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L="1371600" marR="0" lvl="2" indent="-298640" algn="l" rtl="0">
              <a:lnSpc>
                <a:spcPct val="100000"/>
              </a:lnSpc>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L="1828800" marR="0" lvl="3" indent="-290512" algn="l" rtl="0">
              <a:lnSpc>
                <a:spcPct val="100000"/>
              </a:lnSpc>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L="2286000" marR="0" lvl="4" indent="-290512" algn="l" rtl="0">
              <a:lnSpc>
                <a:spcPct val="100000"/>
              </a:lnSpc>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L="2743200" marR="0" lvl="5" indent="-297179" algn="l" rtl="0">
              <a:lnSpc>
                <a:spcPct val="100000"/>
              </a:lnSpc>
              <a:spcBef>
                <a:spcPts val="270"/>
              </a:spcBef>
              <a:spcAft>
                <a:spcPts val="0"/>
              </a:spcAft>
              <a:buClr>
                <a:schemeClr val="accent5"/>
              </a:buClr>
              <a:buSzPts val="1080"/>
              <a:buFont typeface="Noto Sans Symbols"/>
              <a:buChar char="⚫"/>
              <a:defRPr sz="1350" b="0" i="0" u="none" strike="noStrike" cap="none">
                <a:solidFill>
                  <a:schemeClr val="dk1"/>
                </a:solidFill>
                <a:latin typeface="Constantia"/>
                <a:ea typeface="Constantia"/>
                <a:cs typeface="Constantia"/>
                <a:sym typeface="Constantia"/>
              </a:defRPr>
            </a:lvl6pPr>
            <a:lvl7pPr marL="3200400" marR="0" lvl="6" indent="-289560" algn="l" rtl="0">
              <a:lnSpc>
                <a:spcPct val="100000"/>
              </a:lnSpc>
              <a:spcBef>
                <a:spcPts val="240"/>
              </a:spcBef>
              <a:spcAft>
                <a:spcPts val="0"/>
              </a:spcAft>
              <a:buClr>
                <a:schemeClr val="accent6"/>
              </a:buClr>
              <a:buSzPts val="960"/>
              <a:buFont typeface="Noto Sans Symbols"/>
              <a:buChar char="⚫"/>
              <a:defRPr sz="1200" b="0" i="0" u="none" strike="noStrike" cap="none">
                <a:solidFill>
                  <a:schemeClr val="dk1"/>
                </a:solidFill>
                <a:latin typeface="Constantia"/>
                <a:ea typeface="Constantia"/>
                <a:cs typeface="Constantia"/>
                <a:sym typeface="Constantia"/>
              </a:defRPr>
            </a:lvl7pPr>
            <a:lvl8pPr marL="3657600" marR="0" lvl="7" indent="-304800" algn="l" rtl="0">
              <a:lnSpc>
                <a:spcPct val="100000"/>
              </a:lnSpc>
              <a:spcBef>
                <a:spcPts val="240"/>
              </a:spcBef>
              <a:spcAft>
                <a:spcPts val="0"/>
              </a:spcAft>
              <a:buClr>
                <a:schemeClr val="dk2"/>
              </a:buClr>
              <a:buSzPts val="1200"/>
              <a:buFont typeface="Constantia"/>
              <a:buChar char="•"/>
              <a:defRPr sz="1200" b="0" i="0" u="none" strike="noStrike" cap="none">
                <a:solidFill>
                  <a:schemeClr val="dk1"/>
                </a:solidFill>
                <a:latin typeface="Constantia"/>
                <a:ea typeface="Constantia"/>
                <a:cs typeface="Constantia"/>
                <a:sym typeface="Constantia"/>
              </a:defRPr>
            </a:lvl8pPr>
            <a:lvl9pPr marL="4114800" marR="0" lvl="8" indent="-295275" algn="l" rtl="0">
              <a:lnSpc>
                <a:spcPct val="100000"/>
              </a:lnSpc>
              <a:spcBef>
                <a:spcPts val="210"/>
              </a:spcBef>
              <a:spcAft>
                <a:spcPts val="0"/>
              </a:spcAft>
              <a:buClr>
                <a:schemeClr val="dk2"/>
              </a:buClr>
              <a:buSzPts val="1050"/>
              <a:buFont typeface="Constantia"/>
              <a:buChar char="•"/>
              <a:defRPr sz="1050" b="0" i="0" u="none" strike="noStrike" cap="none">
                <a:solidFill>
                  <a:schemeClr val="dk1"/>
                </a:solidFill>
                <a:latin typeface="Constantia"/>
                <a:ea typeface="Constantia"/>
                <a:cs typeface="Constantia"/>
                <a:sym typeface="Constanti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chbBSQpaY0I"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3" Type="http://schemas.openxmlformats.org/officeDocument/2006/relationships/hyperlink" Target="https://www.wordclouds.com/"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hyperlink" Target="https://docs.google.com/presentation/d/1Qn657-_QjKvEyY8U8-qlJhsiBPSWMatvFdU4TCKwpec/edit#slide=id.g9ec20f2ea2_"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hyperlink" Target="https://learn.k20center.ou.edu/professional-learning/1203/I-Think-We-Think-Graphic-Organizer.docx?rev=12606"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011D5-0E53-4E2F-AC51-5AB190183D3F}"/>
              </a:ext>
            </a:extLst>
          </p:cNvPr>
          <p:cNvSpPr>
            <a:spLocks noGrp="1"/>
          </p:cNvSpPr>
          <p:nvPr>
            <p:ph type="title"/>
          </p:nvPr>
        </p:nvSpPr>
        <p:spPr/>
        <p:txBody>
          <a:bodyPr/>
          <a:lstStyle/>
          <a:p>
            <a:r>
              <a:rPr lang="en-US" sz="3600" dirty="0"/>
              <a:t>What are your takeaways from the reading?</a:t>
            </a:r>
            <a:endParaRPr lang="en-US" dirty="0"/>
          </a:p>
        </p:txBody>
      </p:sp>
      <p:graphicFrame>
        <p:nvGraphicFramePr>
          <p:cNvPr id="4" name="Table 4">
            <a:extLst>
              <a:ext uri="{FF2B5EF4-FFF2-40B4-BE49-F238E27FC236}">
                <a16:creationId xmlns:a16="http://schemas.microsoft.com/office/drawing/2014/main" id="{24A03A87-ACC1-4D0E-BD60-6ABB0B195BB2}"/>
              </a:ext>
            </a:extLst>
          </p:cNvPr>
          <p:cNvGraphicFramePr>
            <a:graphicFrameLocks noGrp="1"/>
          </p:cNvGraphicFramePr>
          <p:nvPr>
            <p:extLst>
              <p:ext uri="{D42A27DB-BD31-4B8C-83A1-F6EECF244321}">
                <p14:modId xmlns:p14="http://schemas.microsoft.com/office/powerpoint/2010/main" val="1586772861"/>
              </p:ext>
            </p:extLst>
          </p:nvPr>
        </p:nvGraphicFramePr>
        <p:xfrm>
          <a:off x="1211179" y="1582486"/>
          <a:ext cx="6096000" cy="23825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29901022"/>
                    </a:ext>
                  </a:extLst>
                </a:gridCol>
                <a:gridCol w="3048000">
                  <a:extLst>
                    <a:ext uri="{9D8B030D-6E8A-4147-A177-3AD203B41FA5}">
                      <a16:colId xmlns:a16="http://schemas.microsoft.com/office/drawing/2014/main" val="4167813972"/>
                    </a:ext>
                  </a:extLst>
                </a:gridCol>
              </a:tblGrid>
              <a:tr h="370840">
                <a:tc>
                  <a:txBody>
                    <a:bodyPr/>
                    <a:lstStyle/>
                    <a:p>
                      <a:pPr algn="ctr"/>
                      <a:r>
                        <a:rPr lang="en-US" sz="1800" b="0" dirty="0">
                          <a:solidFill>
                            <a:schemeClr val="tx1"/>
                          </a:solidFill>
                          <a:latin typeface="Arial Black" panose="020B0A04020102020204" pitchFamily="34" charset="0"/>
                        </a:rPr>
                        <a:t>I THINK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Arial Black" panose="020B0A04020102020204" pitchFamily="34" charset="0"/>
                        </a:rPr>
                        <a:t>WE THINK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99761411"/>
                  </a:ext>
                </a:extLst>
              </a:tr>
              <a:tr h="370840">
                <a:tc>
                  <a:txBody>
                    <a:bodyPr/>
                    <a:lstStyle/>
                    <a:p>
                      <a:r>
                        <a:rPr lang="en-US" dirty="0">
                          <a:solidFill>
                            <a:schemeClr val="tx1"/>
                          </a:solidFill>
                        </a:rPr>
                        <a:t>Type your thoughts here. </a:t>
                      </a: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Type your group’s consensus here.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85098438"/>
                  </a:ext>
                </a:extLst>
              </a:tr>
            </a:tbl>
          </a:graphicData>
        </a:graphic>
      </p:graphicFrame>
    </p:spTree>
    <p:extLst>
      <p:ext uri="{BB962C8B-B14F-4D97-AF65-F5344CB8AC3E}">
        <p14:creationId xmlns:p14="http://schemas.microsoft.com/office/powerpoint/2010/main" val="2492444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30"/>
          <p:cNvSpPr txBox="1">
            <a:spLocks noGrp="1"/>
          </p:cNvSpPr>
          <p:nvPr>
            <p:ph type="title"/>
          </p:nvPr>
        </p:nvSpPr>
        <p:spPr>
          <a:xfrm>
            <a:off x="457200" y="205978"/>
            <a:ext cx="5097495" cy="857250"/>
          </a:xfrm>
          <a:prstGeom prst="rect">
            <a:avLst/>
          </a:prstGeom>
        </p:spPr>
        <p:txBody>
          <a:bodyPr spcFirstLastPara="1" wrap="square" lIns="91400" tIns="91400" rIns="91400" bIns="91400" anchor="ctr" anchorCtr="0">
            <a:noAutofit/>
          </a:bodyPr>
          <a:lstStyle/>
          <a:p>
            <a:pPr marL="0" lvl="0" indent="0" algn="l" rtl="0">
              <a:spcBef>
                <a:spcPts val="0"/>
              </a:spcBef>
              <a:spcAft>
                <a:spcPts val="0"/>
              </a:spcAft>
              <a:buNone/>
            </a:pPr>
            <a:r>
              <a:rPr lang="en-US" dirty="0"/>
              <a:t>I Think/We Think Example</a:t>
            </a:r>
            <a:endParaRPr dirty="0"/>
          </a:p>
        </p:txBody>
      </p:sp>
      <p:sp>
        <p:nvSpPr>
          <p:cNvPr id="146" name="Google Shape;146;p30"/>
          <p:cNvSpPr txBox="1"/>
          <p:nvPr/>
        </p:nvSpPr>
        <p:spPr>
          <a:xfrm>
            <a:off x="493112" y="1036092"/>
            <a:ext cx="7653016" cy="374895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000"/>
          </a:p>
        </p:txBody>
      </p:sp>
      <p:pic>
        <p:nvPicPr>
          <p:cNvPr id="147" name="Google Shape;147;p30"/>
          <p:cNvPicPr preferRelativeResize="0"/>
          <p:nvPr/>
        </p:nvPicPr>
        <p:blipFill rotWithShape="1">
          <a:blip r:embed="rId3">
            <a:alphaModFix/>
          </a:blip>
          <a:srcRect t="23156" r="3586" b="11650"/>
          <a:stretch/>
        </p:blipFill>
        <p:spPr>
          <a:xfrm>
            <a:off x="697831" y="1063228"/>
            <a:ext cx="3699723" cy="3324725"/>
          </a:xfrm>
          <a:prstGeom prst="rect">
            <a:avLst/>
          </a:prstGeom>
          <a:noFill/>
          <a:ln>
            <a:noFill/>
          </a:ln>
        </p:spPr>
      </p:pic>
      <p:sp>
        <p:nvSpPr>
          <p:cNvPr id="148" name="Google Shape;148;p30"/>
          <p:cNvSpPr txBox="1"/>
          <p:nvPr/>
        </p:nvSpPr>
        <p:spPr>
          <a:xfrm>
            <a:off x="5185261" y="1201653"/>
            <a:ext cx="2852400" cy="281689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dirty="0">
                <a:latin typeface="Calibri"/>
                <a:ea typeface="Calibri"/>
                <a:cs typeface="Calibri"/>
                <a:sym typeface="Calibri"/>
              </a:rPr>
              <a:t>Students wrote their “I Think” response on a sticky note and brought this to the group; the group created a “We Think” poster.</a:t>
            </a:r>
            <a:endParaRPr sz="2200" dirty="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31"/>
          <p:cNvSpPr txBox="1">
            <a:spLocks noGrp="1"/>
          </p:cNvSpPr>
          <p:nvPr>
            <p:ph type="title"/>
          </p:nvPr>
        </p:nvSpPr>
        <p:spPr>
          <a:xfrm>
            <a:off x="419258" y="141059"/>
            <a:ext cx="4444895" cy="857250"/>
          </a:xfrm>
          <a:prstGeom prst="rect">
            <a:avLst/>
          </a:prstGeom>
        </p:spPr>
        <p:txBody>
          <a:bodyPr spcFirstLastPara="1" wrap="square" lIns="0" tIns="45700" rIns="0" bIns="0" anchor="t" anchorCtr="0">
            <a:noAutofit/>
          </a:bodyPr>
          <a:lstStyle/>
          <a:p>
            <a:pPr marL="0" lvl="0" indent="0" algn="l" rtl="0">
              <a:spcBef>
                <a:spcPts val="0"/>
              </a:spcBef>
              <a:spcAft>
                <a:spcPts val="0"/>
              </a:spcAft>
              <a:buNone/>
            </a:pPr>
            <a:r>
              <a:rPr lang="en-US" dirty="0"/>
              <a:t>First Turn/Last Turn</a:t>
            </a:r>
            <a:endParaRPr dirty="0"/>
          </a:p>
        </p:txBody>
      </p:sp>
      <p:sp>
        <p:nvSpPr>
          <p:cNvPr id="154" name="Google Shape;154;p31"/>
          <p:cNvSpPr txBox="1">
            <a:spLocks noGrp="1"/>
          </p:cNvSpPr>
          <p:nvPr>
            <p:ph type="body" idx="1"/>
          </p:nvPr>
        </p:nvSpPr>
        <p:spPr>
          <a:xfrm>
            <a:off x="419258" y="825568"/>
            <a:ext cx="7481479" cy="3549134"/>
          </a:xfrm>
          <a:prstGeom prst="rect">
            <a:avLst/>
          </a:prstGeom>
        </p:spPr>
        <p:txBody>
          <a:bodyPr spcFirstLastPara="1" wrap="square" lIns="91425" tIns="45700" rIns="91425" bIns="45700" anchor="t" anchorCtr="0">
            <a:noAutofit/>
          </a:bodyPr>
          <a:lstStyle/>
          <a:p>
            <a:pPr marL="0" lvl="0" indent="0" algn="l" rtl="0">
              <a:spcBef>
                <a:spcPts val="520"/>
              </a:spcBef>
              <a:spcAft>
                <a:spcPts val="0"/>
              </a:spcAft>
              <a:buNone/>
            </a:pPr>
            <a:r>
              <a:rPr lang="en-US" sz="2000" dirty="0"/>
              <a:t>S</a:t>
            </a:r>
            <a:r>
              <a:rPr lang="en-US" sz="2000" b="0" dirty="0"/>
              <a:t>teps:</a:t>
            </a:r>
            <a:endParaRPr sz="2000" b="0" dirty="0"/>
          </a:p>
          <a:p>
            <a:pPr lvl="0" algn="l" rtl="0">
              <a:spcBef>
                <a:spcPts val="520"/>
              </a:spcBef>
              <a:spcAft>
                <a:spcPts val="0"/>
              </a:spcAft>
              <a:buSzPct val="93000"/>
              <a:buFont typeface="Arial" panose="020B0604020202020204" pitchFamily="34" charset="0"/>
              <a:buChar char="•"/>
            </a:pPr>
            <a:r>
              <a:rPr lang="en-US" sz="2000" b="0" dirty="0"/>
              <a:t>This is a two-part strategy. In your text, highlight two to four things that were important to you.</a:t>
            </a:r>
            <a:endParaRPr sz="2000" b="0" dirty="0"/>
          </a:p>
          <a:p>
            <a:pPr lvl="0" algn="l" rtl="0">
              <a:spcBef>
                <a:spcPts val="0"/>
              </a:spcBef>
              <a:spcAft>
                <a:spcPts val="0"/>
              </a:spcAft>
              <a:buSzPct val="93000"/>
              <a:buFont typeface="Arial" panose="020B0604020202020204" pitchFamily="34" charset="0"/>
              <a:buChar char="•"/>
            </a:pPr>
            <a:r>
              <a:rPr lang="en-US" sz="2000" b="0" dirty="0"/>
              <a:t>As a group, each person should take a turn. When it is your turn, you should share out the section you highlighted. You should not comment on it; you should only read it.</a:t>
            </a:r>
            <a:endParaRPr sz="2000" b="0" dirty="0"/>
          </a:p>
          <a:p>
            <a:pPr lvl="0" algn="l" rtl="0">
              <a:spcBef>
                <a:spcPts val="0"/>
              </a:spcBef>
              <a:spcAft>
                <a:spcPts val="0"/>
              </a:spcAft>
              <a:buSzPct val="93000"/>
              <a:buFont typeface="Arial" panose="020B0604020202020204" pitchFamily="34" charset="0"/>
              <a:buChar char="•"/>
            </a:pPr>
            <a:r>
              <a:rPr lang="en-US" sz="2000" b="0" dirty="0"/>
              <a:t>Then, everyone else should take a turn responding to what you read.  </a:t>
            </a:r>
            <a:endParaRPr sz="2000" b="0" dirty="0"/>
          </a:p>
          <a:p>
            <a:pPr lvl="0" algn="l" rtl="0">
              <a:spcBef>
                <a:spcPts val="0"/>
              </a:spcBef>
              <a:spcAft>
                <a:spcPts val="0"/>
              </a:spcAft>
              <a:buSzPct val="93000"/>
              <a:buFont typeface="Arial" panose="020B0604020202020204" pitchFamily="34" charset="0"/>
              <a:buChar char="•"/>
            </a:pPr>
            <a:r>
              <a:rPr lang="en-US" sz="2000" b="0" dirty="0"/>
              <a:t>Once everyone has had a chance to comment, you get to end with the final comment. </a:t>
            </a:r>
            <a:endParaRPr sz="2000" b="0" dirty="0"/>
          </a:p>
          <a:p>
            <a:pPr lvl="0" algn="l" rtl="0">
              <a:spcBef>
                <a:spcPts val="0"/>
              </a:spcBef>
              <a:spcAft>
                <a:spcPts val="0"/>
              </a:spcAft>
              <a:buSzPct val="93000"/>
              <a:buFont typeface="Arial" panose="020B0604020202020204" pitchFamily="34" charset="0"/>
              <a:buChar char="•"/>
            </a:pPr>
            <a:r>
              <a:rPr lang="en-US" sz="2000" b="0" dirty="0"/>
              <a:t>The process starts over with someone else’s highlighted section until everyone has had their turn.</a:t>
            </a:r>
            <a:endParaRPr sz="2000" b="0"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32"/>
          <p:cNvSpPr txBox="1">
            <a:spLocks noGrp="1"/>
          </p:cNvSpPr>
          <p:nvPr>
            <p:ph type="title"/>
          </p:nvPr>
        </p:nvSpPr>
        <p:spPr>
          <a:xfrm>
            <a:off x="457200" y="205978"/>
            <a:ext cx="8229600" cy="857250"/>
          </a:xfrm>
          <a:prstGeom prst="rect">
            <a:avLst/>
          </a:prstGeom>
        </p:spPr>
        <p:txBody>
          <a:bodyPr spcFirstLastPara="1" wrap="square" lIns="91400" tIns="91400" rIns="91400" bIns="91400" anchor="ctr" anchorCtr="0">
            <a:noAutofit/>
          </a:bodyPr>
          <a:lstStyle/>
          <a:p>
            <a:pPr marL="0" lvl="0" indent="0" algn="l" rtl="0">
              <a:spcBef>
                <a:spcPts val="0"/>
              </a:spcBef>
              <a:spcAft>
                <a:spcPts val="0"/>
              </a:spcAft>
              <a:buNone/>
            </a:pPr>
            <a:r>
              <a:rPr lang="en-US"/>
              <a:t>First Turn/Last Turn Example</a:t>
            </a:r>
            <a:endParaRPr/>
          </a:p>
        </p:txBody>
      </p:sp>
      <p:sp>
        <p:nvSpPr>
          <p:cNvPr id="160" name="Google Shape;160;p32"/>
          <p:cNvSpPr txBox="1"/>
          <p:nvPr/>
        </p:nvSpPr>
        <p:spPr>
          <a:xfrm>
            <a:off x="500700" y="1062075"/>
            <a:ext cx="7844100" cy="344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000"/>
          </a:p>
        </p:txBody>
      </p:sp>
      <p:pic>
        <p:nvPicPr>
          <p:cNvPr id="161" name="Google Shape;161;p32" title="First Turn - Last Turn">
            <a:hlinkClick r:id="rId3"/>
          </p:cNvPr>
          <p:cNvPicPr preferRelativeResize="0"/>
          <p:nvPr/>
        </p:nvPicPr>
        <p:blipFill rotWithShape="1">
          <a:blip r:embed="rId4">
            <a:alphaModFix/>
          </a:blip>
          <a:srcRect t="11647" b="12330"/>
          <a:stretch/>
        </p:blipFill>
        <p:spPr>
          <a:xfrm>
            <a:off x="1114926" y="1187115"/>
            <a:ext cx="5117432" cy="303997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10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21"/>
          <p:cNvSpPr txBox="1">
            <a:spLocks noGrp="1"/>
          </p:cNvSpPr>
          <p:nvPr>
            <p:ph type="title"/>
          </p:nvPr>
        </p:nvSpPr>
        <p:spPr>
          <a:xfrm>
            <a:off x="394138" y="144528"/>
            <a:ext cx="5085956" cy="857250"/>
          </a:xfrm>
          <a:prstGeom prst="rect">
            <a:avLst/>
          </a:prstGeom>
        </p:spPr>
        <p:txBody>
          <a:bodyPr spcFirstLastPara="1" wrap="square" lIns="0" tIns="45700" rIns="0" bIns="0" anchor="t" anchorCtr="0">
            <a:noAutofit/>
          </a:bodyPr>
          <a:lstStyle/>
          <a:p>
            <a:pPr marL="0" lvl="0" indent="0" algn="l" rtl="0">
              <a:spcBef>
                <a:spcPts val="0"/>
              </a:spcBef>
              <a:spcAft>
                <a:spcPts val="0"/>
              </a:spcAft>
              <a:buNone/>
            </a:pPr>
            <a:r>
              <a:rPr lang="en-US" dirty="0"/>
              <a:t>Collaborative Word Clouds</a:t>
            </a:r>
            <a:endParaRPr dirty="0"/>
          </a:p>
        </p:txBody>
      </p:sp>
      <p:sp>
        <p:nvSpPr>
          <p:cNvPr id="89" name="Google Shape;89;p21"/>
          <p:cNvSpPr txBox="1">
            <a:spLocks noGrp="1"/>
          </p:cNvSpPr>
          <p:nvPr>
            <p:ph type="body" idx="4294967295"/>
          </p:nvPr>
        </p:nvSpPr>
        <p:spPr>
          <a:xfrm>
            <a:off x="288420" y="699989"/>
            <a:ext cx="7647942" cy="3392740"/>
          </a:xfrm>
          <a:prstGeom prst="rect">
            <a:avLst/>
          </a:prstGeom>
        </p:spPr>
        <p:txBody>
          <a:bodyPr spcFirstLastPara="1" wrap="square" lIns="91425" tIns="45700" rIns="91425" bIns="45700" anchor="t" anchorCtr="0">
            <a:noAutofit/>
          </a:bodyPr>
          <a:lstStyle/>
          <a:p>
            <a:pPr marL="0" lvl="0" indent="0" algn="l" rtl="0">
              <a:spcBef>
                <a:spcPts val="520"/>
              </a:spcBef>
              <a:spcAft>
                <a:spcPts val="0"/>
              </a:spcAft>
              <a:buNone/>
            </a:pPr>
            <a:r>
              <a:rPr lang="en-US" sz="2300" dirty="0"/>
              <a:t>Steps</a:t>
            </a:r>
            <a:r>
              <a:rPr lang="en-US" dirty="0"/>
              <a:t>:</a:t>
            </a:r>
            <a:endParaRPr dirty="0"/>
          </a:p>
          <a:p>
            <a:pPr marL="457200" lvl="0" indent="-317500" algn="l" rtl="0">
              <a:spcBef>
                <a:spcPts val="520"/>
              </a:spcBef>
              <a:spcAft>
                <a:spcPts val="0"/>
              </a:spcAft>
              <a:buSzPct val="100000"/>
              <a:buFont typeface="Arial" panose="020B0604020202020204" pitchFamily="34" charset="0"/>
              <a:buChar char="•"/>
            </a:pPr>
            <a:r>
              <a:rPr lang="en-US" sz="1600" dirty="0"/>
              <a:t>Choose one person to be the scribe for the group. Have that person go to </a:t>
            </a:r>
            <a:r>
              <a:rPr lang="en-US" sz="1600" u="sng" dirty="0">
                <a:solidFill>
                  <a:schemeClr val="hlink"/>
                </a:solidFill>
                <a:hlinkClick r:id="rId3"/>
              </a:rPr>
              <a:t>https://www.wordclouds.com/</a:t>
            </a:r>
            <a:r>
              <a:rPr lang="en-US" sz="1600" dirty="0"/>
              <a:t> (or a similar word cloud creator).  </a:t>
            </a:r>
            <a:endParaRPr sz="1600" dirty="0"/>
          </a:p>
          <a:p>
            <a:pPr marL="457200" lvl="0" indent="-317500" algn="l" rtl="0">
              <a:spcBef>
                <a:spcPts val="0"/>
              </a:spcBef>
              <a:spcAft>
                <a:spcPts val="0"/>
              </a:spcAft>
              <a:buSzPct val="100000"/>
              <a:buFont typeface="Arial" panose="020B0604020202020204" pitchFamily="34" charset="0"/>
              <a:buChar char="•"/>
            </a:pPr>
            <a:r>
              <a:rPr lang="en-US" sz="1600" dirty="0"/>
              <a:t>Have that person share their screen. To share a screen, click the GREEN “Share Screen” button at the bottom of the Zoom screen.</a:t>
            </a:r>
            <a:endParaRPr sz="1600" dirty="0"/>
          </a:p>
          <a:p>
            <a:pPr marL="457200" lvl="0" indent="-317500" algn="l" rtl="0">
              <a:spcBef>
                <a:spcPts val="0"/>
              </a:spcBef>
              <a:spcAft>
                <a:spcPts val="0"/>
              </a:spcAft>
              <a:buSzPct val="100000"/>
              <a:buFont typeface="Arial" panose="020B0604020202020204" pitchFamily="34" charset="0"/>
              <a:buChar char="•"/>
            </a:pPr>
            <a:r>
              <a:rPr lang="en-US" sz="1600" dirty="0"/>
              <a:t>Ask each person to choose a word or phrase to summarize or respond to the reading. The scribe types the word or phrase into the word cloud by clicking on “Wizard” and then clicking “Type or paste text.”</a:t>
            </a:r>
            <a:endParaRPr sz="1600" dirty="0"/>
          </a:p>
          <a:p>
            <a:pPr marL="457200" lvl="0" indent="-317500" algn="l" rtl="0">
              <a:spcBef>
                <a:spcPts val="0"/>
              </a:spcBef>
              <a:spcAft>
                <a:spcPts val="0"/>
              </a:spcAft>
              <a:buSzPct val="100000"/>
              <a:buFont typeface="Arial" panose="020B0604020202020204" pitchFamily="34" charset="0"/>
              <a:buChar char="•"/>
            </a:pPr>
            <a:r>
              <a:rPr lang="en-US" sz="1600" dirty="0"/>
              <a:t>The scribe then clicks “Apply,” creating the word cloud. To save the word cloud, click on “File,” then “Save as image.” The image can be saved as a JPEG or PNG to be added to the slide.</a:t>
            </a:r>
            <a:endParaRPr sz="1600" dirty="0"/>
          </a:p>
          <a:p>
            <a:pPr marL="457200" lvl="0" indent="-317500" algn="l" rtl="0">
              <a:spcBef>
                <a:spcPts val="0"/>
              </a:spcBef>
              <a:spcAft>
                <a:spcPts val="0"/>
              </a:spcAft>
              <a:buSzPct val="100000"/>
              <a:buFont typeface="Arial" panose="020B0604020202020204" pitchFamily="34" charset="0"/>
              <a:buChar char="•"/>
            </a:pPr>
            <a:r>
              <a:rPr lang="en-US" sz="1600" dirty="0"/>
              <a:t>Finally, choose a reporter to share out about this strategy to the whole group.</a:t>
            </a:r>
            <a:endParaRPr sz="1600"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2" name="Title 1">
            <a:extLst>
              <a:ext uri="{FF2B5EF4-FFF2-40B4-BE49-F238E27FC236}">
                <a16:creationId xmlns:a16="http://schemas.microsoft.com/office/drawing/2014/main" id="{FEC32353-C603-4343-95E4-F3F8FE05A616}"/>
              </a:ext>
            </a:extLst>
          </p:cNvPr>
          <p:cNvSpPr>
            <a:spLocks noGrp="1"/>
          </p:cNvSpPr>
          <p:nvPr>
            <p:ph type="title"/>
          </p:nvPr>
        </p:nvSpPr>
        <p:spPr>
          <a:xfrm>
            <a:off x="373570" y="191861"/>
            <a:ext cx="8015386" cy="463329"/>
          </a:xfrm>
        </p:spPr>
        <p:txBody>
          <a:bodyPr/>
          <a:lstStyle/>
          <a:p>
            <a:r>
              <a:rPr lang="en-US" sz="2000" dirty="0"/>
              <a:t>What is one word to describe the theme of the novel </a:t>
            </a:r>
            <a:r>
              <a:rPr lang="en-US" sz="2000" u="sng" dirty="0" err="1"/>
              <a:t>Seedfolks</a:t>
            </a:r>
            <a:r>
              <a:rPr lang="en-US" sz="2000" dirty="0"/>
              <a:t>?</a:t>
            </a:r>
          </a:p>
        </p:txBody>
      </p:sp>
      <p:pic>
        <p:nvPicPr>
          <p:cNvPr id="4" name="Google Shape;94;p22">
            <a:extLst>
              <a:ext uri="{FF2B5EF4-FFF2-40B4-BE49-F238E27FC236}">
                <a16:creationId xmlns:a16="http://schemas.microsoft.com/office/drawing/2014/main" id="{A5BE7284-4798-443C-BBBA-A01DAF03CD75}"/>
              </a:ext>
            </a:extLst>
          </p:cNvPr>
          <p:cNvPicPr preferRelativeResize="0"/>
          <p:nvPr/>
        </p:nvPicPr>
        <p:blipFill rotWithShape="1">
          <a:blip r:embed="rId3">
            <a:alphaModFix/>
          </a:blip>
          <a:srcRect l="-663" t="20034" r="1826"/>
          <a:stretch/>
        </p:blipFill>
        <p:spPr>
          <a:xfrm>
            <a:off x="736073" y="899224"/>
            <a:ext cx="6883928" cy="36246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3" name="Picture 2">
            <a:extLst>
              <a:ext uri="{FF2B5EF4-FFF2-40B4-BE49-F238E27FC236}">
                <a16:creationId xmlns:a16="http://schemas.microsoft.com/office/drawing/2014/main" id="{1A745572-8808-4731-BF28-E486BDD03E6A}"/>
              </a:ext>
            </a:extLst>
          </p:cNvPr>
          <p:cNvPicPr>
            <a:picLocks noChangeAspect="1"/>
          </p:cNvPicPr>
          <p:nvPr/>
        </p:nvPicPr>
        <p:blipFill rotWithShape="1">
          <a:blip r:embed="rId3"/>
          <a:srcRect l="1221" r="575"/>
          <a:stretch/>
        </p:blipFill>
        <p:spPr>
          <a:xfrm>
            <a:off x="2021305" y="1170381"/>
            <a:ext cx="4454080" cy="3580944"/>
          </a:xfrm>
          <a:prstGeom prst="rect">
            <a:avLst/>
          </a:prstGeom>
        </p:spPr>
      </p:pic>
      <p:sp>
        <p:nvSpPr>
          <p:cNvPr id="4" name="Title 3">
            <a:extLst>
              <a:ext uri="{FF2B5EF4-FFF2-40B4-BE49-F238E27FC236}">
                <a16:creationId xmlns:a16="http://schemas.microsoft.com/office/drawing/2014/main" id="{6B853D8C-5CE9-4BB9-95B7-AF6E62F053FD}"/>
              </a:ext>
            </a:extLst>
          </p:cNvPr>
          <p:cNvSpPr>
            <a:spLocks noGrp="1"/>
          </p:cNvSpPr>
          <p:nvPr>
            <p:ph type="title"/>
          </p:nvPr>
        </p:nvSpPr>
        <p:spPr>
          <a:xfrm>
            <a:off x="366139" y="114500"/>
            <a:ext cx="5048172" cy="857250"/>
          </a:xfrm>
        </p:spPr>
        <p:txBody>
          <a:bodyPr/>
          <a:lstStyle/>
          <a:p>
            <a:r>
              <a:rPr lang="en-US" sz="2800" dirty="0"/>
              <a:t>Capturing Themes in Word Cloud</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4"/>
          <p:cNvSpPr txBox="1">
            <a:spLocks noGrp="1"/>
          </p:cNvSpPr>
          <p:nvPr>
            <p:ph type="title"/>
          </p:nvPr>
        </p:nvSpPr>
        <p:spPr>
          <a:xfrm>
            <a:off x="559643" y="280987"/>
            <a:ext cx="3534289" cy="857250"/>
          </a:xfrm>
          <a:prstGeom prst="rect">
            <a:avLst/>
          </a:prstGeom>
        </p:spPr>
        <p:txBody>
          <a:bodyPr spcFirstLastPara="1" wrap="square" lIns="0" tIns="45700" rIns="0" bIns="0" anchor="t" anchorCtr="0">
            <a:noAutofit/>
          </a:bodyPr>
          <a:lstStyle/>
          <a:p>
            <a:pPr marL="0" lvl="0" indent="0" algn="l" rtl="0">
              <a:spcBef>
                <a:spcPts val="0"/>
              </a:spcBef>
              <a:spcAft>
                <a:spcPts val="0"/>
              </a:spcAft>
              <a:buNone/>
            </a:pPr>
            <a:r>
              <a:rPr lang="en-US" dirty="0"/>
              <a:t>Chalk Talk</a:t>
            </a:r>
            <a:endParaRPr dirty="0"/>
          </a:p>
        </p:txBody>
      </p:sp>
      <p:sp>
        <p:nvSpPr>
          <p:cNvPr id="106" name="Google Shape;106;p24"/>
          <p:cNvSpPr txBox="1">
            <a:spLocks noGrp="1"/>
          </p:cNvSpPr>
          <p:nvPr>
            <p:ph type="body" idx="4294967295"/>
          </p:nvPr>
        </p:nvSpPr>
        <p:spPr>
          <a:xfrm>
            <a:off x="559642" y="1006205"/>
            <a:ext cx="7229831" cy="2742456"/>
          </a:xfrm>
          <a:prstGeom prst="rect">
            <a:avLst/>
          </a:prstGeom>
        </p:spPr>
        <p:txBody>
          <a:bodyPr spcFirstLastPara="1" wrap="square" lIns="91425" tIns="45700" rIns="91425" bIns="45700" anchor="t" anchorCtr="0">
            <a:noAutofit/>
          </a:bodyPr>
          <a:lstStyle/>
          <a:p>
            <a:pPr marL="457200" lvl="0" indent="-381000" algn="l" rtl="0">
              <a:spcBef>
                <a:spcPts val="520"/>
              </a:spcBef>
              <a:spcAft>
                <a:spcPts val="0"/>
              </a:spcAft>
              <a:buSzPts val="2400"/>
              <a:buChar char="•"/>
            </a:pPr>
            <a:r>
              <a:rPr lang="en-US" sz="2400" dirty="0"/>
              <a:t>Silent discussion strategy</a:t>
            </a:r>
            <a:endParaRPr sz="2400" dirty="0"/>
          </a:p>
          <a:p>
            <a:pPr marL="457200" lvl="0" indent="-381000" algn="l" rtl="0">
              <a:spcBef>
                <a:spcPts val="0"/>
              </a:spcBef>
              <a:spcAft>
                <a:spcPts val="0"/>
              </a:spcAft>
              <a:buSzPts val="2400"/>
              <a:buChar char="•"/>
            </a:pPr>
            <a:r>
              <a:rPr lang="en-US" sz="2400" dirty="0"/>
              <a:t>Students write thoughts and respond to each other</a:t>
            </a:r>
            <a:endParaRPr sz="2400" dirty="0"/>
          </a:p>
          <a:p>
            <a:pPr marL="457200" lvl="0" indent="-381000" algn="l" rtl="0">
              <a:spcBef>
                <a:spcPts val="0"/>
              </a:spcBef>
              <a:spcAft>
                <a:spcPts val="0"/>
              </a:spcAft>
              <a:buSzPts val="2400"/>
              <a:buChar char="•"/>
            </a:pPr>
            <a:r>
              <a:rPr lang="en-US" sz="2400" dirty="0"/>
              <a:t>Responses can be images or words</a:t>
            </a:r>
            <a:endParaRPr sz="2400" dirty="0"/>
          </a:p>
          <a:p>
            <a:pPr marL="457200" lvl="0" indent="-381000" algn="l" rtl="0">
              <a:spcBef>
                <a:spcPts val="0"/>
              </a:spcBef>
              <a:spcAft>
                <a:spcPts val="0"/>
              </a:spcAft>
              <a:buSzPts val="2400"/>
              <a:buChar char="•"/>
            </a:pPr>
            <a:r>
              <a:rPr lang="en-US" sz="2400" dirty="0"/>
              <a:t>Create separate boards for each question or prompt</a:t>
            </a:r>
            <a:endParaRPr sz="2400"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5"/>
          <p:cNvSpPr txBox="1">
            <a:spLocks noGrp="1"/>
          </p:cNvSpPr>
          <p:nvPr>
            <p:ph type="title"/>
          </p:nvPr>
        </p:nvSpPr>
        <p:spPr>
          <a:xfrm>
            <a:off x="419100" y="208313"/>
            <a:ext cx="2513810" cy="857250"/>
          </a:xfrm>
          <a:prstGeom prst="rect">
            <a:avLst/>
          </a:prstGeom>
        </p:spPr>
        <p:txBody>
          <a:bodyPr spcFirstLastPara="1" wrap="square" lIns="0" tIns="45700" rIns="0" bIns="0" anchor="t" anchorCtr="0">
            <a:noAutofit/>
          </a:bodyPr>
          <a:lstStyle/>
          <a:p>
            <a:pPr marL="0" lvl="0" indent="0" algn="l" rtl="0">
              <a:spcBef>
                <a:spcPts val="0"/>
              </a:spcBef>
              <a:spcAft>
                <a:spcPts val="0"/>
              </a:spcAft>
              <a:buNone/>
            </a:pPr>
            <a:r>
              <a:rPr lang="en-US" dirty="0"/>
              <a:t>Chalk Talk				</a:t>
            </a:r>
            <a:endParaRPr dirty="0">
              <a:solidFill>
                <a:srgbClr val="1A2B58"/>
              </a:solidFill>
            </a:endParaRPr>
          </a:p>
        </p:txBody>
      </p:sp>
      <p:sp>
        <p:nvSpPr>
          <p:cNvPr id="112" name="Google Shape;112;p25"/>
          <p:cNvSpPr txBox="1">
            <a:spLocks noGrp="1"/>
          </p:cNvSpPr>
          <p:nvPr>
            <p:ph type="body" idx="4294967295"/>
          </p:nvPr>
        </p:nvSpPr>
        <p:spPr>
          <a:xfrm>
            <a:off x="474274" y="863599"/>
            <a:ext cx="7121696" cy="3848785"/>
          </a:xfrm>
          <a:prstGeom prst="rect">
            <a:avLst/>
          </a:prstGeom>
        </p:spPr>
        <p:txBody>
          <a:bodyPr spcFirstLastPara="1" wrap="square" lIns="91425" tIns="45700" rIns="91425" bIns="45700" anchor="t" anchorCtr="0">
            <a:noAutofit/>
          </a:bodyPr>
          <a:lstStyle/>
          <a:p>
            <a:pPr marL="0" lvl="0" indent="0" algn="l" rtl="0">
              <a:spcBef>
                <a:spcPts val="520"/>
              </a:spcBef>
              <a:spcAft>
                <a:spcPts val="0"/>
              </a:spcAft>
              <a:buNone/>
            </a:pPr>
            <a:r>
              <a:rPr lang="en-US" sz="2400" dirty="0"/>
              <a:t>Steps:</a:t>
            </a:r>
            <a:endParaRPr sz="2400" dirty="0"/>
          </a:p>
          <a:p>
            <a:pPr marL="457200" lvl="0" indent="-317500" algn="l" rtl="0">
              <a:spcBef>
                <a:spcPts val="520"/>
              </a:spcBef>
              <a:spcAft>
                <a:spcPts val="0"/>
              </a:spcAft>
              <a:buSzPct val="100000"/>
              <a:buFont typeface="Arial" panose="020B0604020202020204" pitchFamily="34" charset="0"/>
              <a:buChar char="•"/>
            </a:pPr>
            <a:r>
              <a:rPr lang="en-US" sz="1800" dirty="0"/>
              <a:t>This is a silent discussion strategy.</a:t>
            </a:r>
            <a:endParaRPr sz="1800" dirty="0"/>
          </a:p>
          <a:p>
            <a:pPr marL="457200" lvl="0" indent="-317500" algn="l" rtl="0">
              <a:spcBef>
                <a:spcPts val="0"/>
              </a:spcBef>
              <a:spcAft>
                <a:spcPts val="0"/>
              </a:spcAft>
              <a:buSzPct val="100000"/>
              <a:buFont typeface="Arial" panose="020B0604020202020204" pitchFamily="34" charset="0"/>
              <a:buChar char="•"/>
            </a:pPr>
            <a:r>
              <a:rPr lang="en-US" sz="1800" dirty="0"/>
              <a:t>Go to the slide labeled “</a:t>
            </a:r>
            <a:r>
              <a:rPr lang="en-US" sz="1800" dirty="0">
                <a:hlinkClick r:id="rId3"/>
              </a:rPr>
              <a:t>Chalk Talk</a:t>
            </a:r>
            <a:r>
              <a:rPr lang="en-US" sz="1800" dirty="0"/>
              <a:t>.” Read the discussion prompt. </a:t>
            </a:r>
            <a:endParaRPr sz="1800" dirty="0"/>
          </a:p>
          <a:p>
            <a:pPr marL="457200" lvl="0" indent="-317500" algn="l" rtl="0">
              <a:spcBef>
                <a:spcPts val="0"/>
              </a:spcBef>
              <a:spcAft>
                <a:spcPts val="0"/>
              </a:spcAft>
              <a:buSzPct val="100000"/>
              <a:buFont typeface="Arial" panose="020B0604020202020204" pitchFamily="34" charset="0"/>
              <a:buChar char="•"/>
            </a:pPr>
            <a:r>
              <a:rPr lang="en-US" sz="1800" dirty="0"/>
              <a:t>Make a copy of the sticky note by right clicking on the sticky note. Right clicking will enable a box to pop up with options. Choose “Copy.” Then, with your mouse, click somewhere else on the slide. Right click again so that the box of options pops up again. Click “Paste.” A new sticky note should appear.  </a:t>
            </a:r>
            <a:endParaRPr sz="1800" dirty="0"/>
          </a:p>
          <a:p>
            <a:pPr marL="457200" lvl="0" indent="-317500" algn="l" rtl="0">
              <a:spcBef>
                <a:spcPts val="0"/>
              </a:spcBef>
              <a:spcAft>
                <a:spcPts val="0"/>
              </a:spcAft>
              <a:buSzPct val="100000"/>
              <a:buFont typeface="Arial" panose="020B0604020202020204" pitchFamily="34" charset="0"/>
              <a:buChar char="•"/>
            </a:pPr>
            <a:r>
              <a:rPr lang="en-US" sz="1800" dirty="0"/>
              <a:t>Type your response into the sticky note. You can click on the sticky note and move it around on the board to place it where it will not be blocking others’ responses.</a:t>
            </a:r>
          </a:p>
          <a:p>
            <a:pPr marL="457200" lvl="0" indent="-317500" algn="l" rtl="0">
              <a:spcBef>
                <a:spcPts val="0"/>
              </a:spcBef>
              <a:spcAft>
                <a:spcPts val="0"/>
              </a:spcAft>
              <a:buSzPct val="100000"/>
              <a:buFont typeface="Arial" panose="020B0604020202020204" pitchFamily="34" charset="0"/>
              <a:buChar char="•"/>
            </a:pPr>
            <a:r>
              <a:rPr lang="en-US" sz="1800" dirty="0"/>
              <a:t>Take a moment to read others’ responses.  </a:t>
            </a:r>
          </a:p>
          <a:p>
            <a:pPr marL="457200" lvl="0" indent="-393700" algn="l" rtl="0">
              <a:spcBef>
                <a:spcPts val="0"/>
              </a:spcBef>
              <a:spcAft>
                <a:spcPts val="0"/>
              </a:spcAft>
              <a:buSzPts val="2600"/>
              <a:buAutoNum type="arabicPeriod"/>
            </a:pPr>
            <a:endParaRPr dirty="0"/>
          </a:p>
          <a:p>
            <a:pPr marL="457200" lvl="0" indent="0" algn="l" rtl="0">
              <a:spcBef>
                <a:spcPts val="520"/>
              </a:spcBef>
              <a:spcAft>
                <a:spcPts val="0"/>
              </a:spcAft>
              <a:buNone/>
            </a:pPr>
            <a:endParaRPr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6"/>
          <p:cNvSpPr txBox="1">
            <a:spLocks noGrp="1"/>
          </p:cNvSpPr>
          <p:nvPr>
            <p:ph type="title"/>
          </p:nvPr>
        </p:nvSpPr>
        <p:spPr>
          <a:xfrm>
            <a:off x="-291850" y="0"/>
            <a:ext cx="8201700" cy="592800"/>
          </a:xfrm>
          <a:prstGeom prst="rect">
            <a:avLst/>
          </a:prstGeom>
        </p:spPr>
        <p:txBody>
          <a:bodyPr spcFirstLastPara="1" wrap="square" lIns="0" tIns="45700" rIns="0" bIns="0" anchor="ctr" anchorCtr="0">
            <a:noAutofit/>
          </a:bodyPr>
          <a:lstStyle/>
          <a:p>
            <a:pPr marL="0" lvl="0" indent="0" algn="ctr" rtl="0">
              <a:spcBef>
                <a:spcPts val="0"/>
              </a:spcBef>
              <a:spcAft>
                <a:spcPts val="0"/>
              </a:spcAft>
              <a:buNone/>
            </a:pPr>
            <a:endParaRPr sz="2800"/>
          </a:p>
          <a:p>
            <a:pPr marL="0" lvl="0" indent="0" algn="ctr" rtl="0">
              <a:spcBef>
                <a:spcPts val="0"/>
              </a:spcBef>
              <a:spcAft>
                <a:spcPts val="0"/>
              </a:spcAft>
              <a:buNone/>
            </a:pPr>
            <a:r>
              <a:rPr lang="en-US" sz="2800"/>
              <a:t>What is your takeaway from the video?</a:t>
            </a:r>
            <a:endParaRPr sz="2800"/>
          </a:p>
        </p:txBody>
      </p:sp>
      <p:sp>
        <p:nvSpPr>
          <p:cNvPr id="119" name="Google Shape;119;p26"/>
          <p:cNvSpPr/>
          <p:nvPr/>
        </p:nvSpPr>
        <p:spPr>
          <a:xfrm>
            <a:off x="749875" y="1267825"/>
            <a:ext cx="1293600" cy="1376400"/>
          </a:xfrm>
          <a:prstGeom prst="snip1Rect">
            <a:avLst>
              <a:gd name="adj" fmla="val 9596"/>
            </a:avLst>
          </a:prstGeom>
          <a:solidFill>
            <a:srgbClr val="EA9999"/>
          </a:solidFill>
          <a:ln w="9525" cap="flat" cmpd="sng">
            <a:solidFill>
              <a:srgbClr val="66666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Bree Serif"/>
                <a:ea typeface="Bree Serif"/>
                <a:cs typeface="Bree Serif"/>
                <a:sym typeface="Bree Serif"/>
              </a:rPr>
              <a:t>Example response here. Just right-click on one of the stickies to the left, click “Copy,” then paste it to the board.</a:t>
            </a:r>
            <a:endParaRPr sz="1000">
              <a:latin typeface="Bree Serif"/>
              <a:ea typeface="Bree Serif"/>
              <a:cs typeface="Bree Serif"/>
              <a:sym typeface="Bree Serif"/>
            </a:endParaRPr>
          </a:p>
        </p:txBody>
      </p:sp>
      <p:sp>
        <p:nvSpPr>
          <p:cNvPr id="120" name="Google Shape;120;p26"/>
          <p:cNvSpPr/>
          <p:nvPr/>
        </p:nvSpPr>
        <p:spPr>
          <a:xfrm>
            <a:off x="7201374" y="685748"/>
            <a:ext cx="1576187" cy="1427616"/>
          </a:xfrm>
          <a:prstGeom prst="snip1Rect">
            <a:avLst>
              <a:gd name="adj" fmla="val 9596"/>
            </a:avLst>
          </a:prstGeom>
          <a:solidFill>
            <a:srgbClr val="93C47D"/>
          </a:solidFill>
          <a:ln w="9525" cap="flat" cmpd="sng">
            <a:solidFill>
              <a:srgbClr val="66666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latin typeface="Bree Serif"/>
                <a:ea typeface="Bree Serif"/>
                <a:cs typeface="Bree Serif"/>
                <a:sym typeface="Bree Serif"/>
              </a:rPr>
              <a:t>CHALK TALK STRATEGY</a:t>
            </a:r>
            <a:endParaRPr sz="1200" dirty="0">
              <a:latin typeface="Bree Serif"/>
              <a:ea typeface="Bree Serif"/>
              <a:cs typeface="Bree Serif"/>
              <a:sym typeface="Bree Serif"/>
            </a:endParaRPr>
          </a:p>
          <a:p>
            <a:pPr marL="0" lvl="0" indent="0" algn="l" rtl="0">
              <a:spcBef>
                <a:spcPts val="0"/>
              </a:spcBef>
              <a:spcAft>
                <a:spcPts val="0"/>
              </a:spcAft>
              <a:buNone/>
            </a:pPr>
            <a:r>
              <a:rPr lang="en-US" sz="1200" dirty="0">
                <a:latin typeface="Bree Serif"/>
                <a:ea typeface="Bree Serif"/>
                <a:cs typeface="Bree Serif"/>
                <a:sym typeface="Bree Serif"/>
              </a:rPr>
              <a:t>(COPY A STICKY NOTE)</a:t>
            </a:r>
            <a:endParaRPr sz="1200" dirty="0">
              <a:latin typeface="Bree Serif"/>
              <a:ea typeface="Bree Serif"/>
              <a:cs typeface="Bree Serif"/>
              <a:sym typeface="Bree Serif"/>
            </a:endParaRPr>
          </a:p>
        </p:txBody>
      </p:sp>
      <p:sp>
        <p:nvSpPr>
          <p:cNvPr id="121" name="Google Shape;121;p26"/>
          <p:cNvSpPr/>
          <p:nvPr/>
        </p:nvSpPr>
        <p:spPr>
          <a:xfrm>
            <a:off x="-1364700" y="3117650"/>
            <a:ext cx="1293600" cy="1376400"/>
          </a:xfrm>
          <a:prstGeom prst="snip1Rect">
            <a:avLst>
              <a:gd name="adj" fmla="val 9596"/>
            </a:avLst>
          </a:prstGeom>
          <a:solidFill>
            <a:srgbClr val="6FA8DC"/>
          </a:solidFill>
          <a:ln w="9525" cap="flat" cmpd="sng">
            <a:solidFill>
              <a:srgbClr val="66666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Bree Serif"/>
                <a:ea typeface="Bree Serif"/>
                <a:cs typeface="Bree Serif"/>
                <a:sym typeface="Bree Serif"/>
              </a:rPr>
              <a:t>Type here</a:t>
            </a:r>
            <a:endParaRPr sz="1200">
              <a:latin typeface="Bree Serif"/>
              <a:ea typeface="Bree Serif"/>
              <a:cs typeface="Bree Serif"/>
              <a:sym typeface="Bree Serif"/>
            </a:endParaRPr>
          </a:p>
        </p:txBody>
      </p:sp>
      <p:sp>
        <p:nvSpPr>
          <p:cNvPr id="122" name="Google Shape;122;p26"/>
          <p:cNvSpPr/>
          <p:nvPr/>
        </p:nvSpPr>
        <p:spPr>
          <a:xfrm>
            <a:off x="-1448875" y="1550688"/>
            <a:ext cx="1293600" cy="1376400"/>
          </a:xfrm>
          <a:prstGeom prst="snip1Rect">
            <a:avLst>
              <a:gd name="adj" fmla="val 9596"/>
            </a:avLst>
          </a:prstGeom>
          <a:solidFill>
            <a:srgbClr val="93C47D"/>
          </a:solidFill>
          <a:ln w="9525" cap="flat" cmpd="sng">
            <a:solidFill>
              <a:srgbClr val="66666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Bree Serif"/>
                <a:ea typeface="Bree Serif"/>
                <a:cs typeface="Bree Serif"/>
                <a:sym typeface="Bree Serif"/>
              </a:rPr>
              <a:t>Type here</a:t>
            </a:r>
            <a:endParaRPr sz="1200">
              <a:latin typeface="Bree Serif"/>
              <a:ea typeface="Bree Serif"/>
              <a:cs typeface="Bree Serif"/>
              <a:sym typeface="Bree Serif"/>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7"/>
          <p:cNvPicPr preferRelativeResize="0"/>
          <p:nvPr/>
        </p:nvPicPr>
        <p:blipFill>
          <a:blip r:embed="rId3">
            <a:alphaModFix/>
          </a:blip>
          <a:stretch>
            <a:fillRect/>
          </a:stretch>
        </p:blipFill>
        <p:spPr>
          <a:xfrm>
            <a:off x="0" y="0"/>
            <a:ext cx="9144002" cy="540497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8"/>
          <p:cNvSpPr txBox="1">
            <a:spLocks noGrp="1"/>
          </p:cNvSpPr>
          <p:nvPr>
            <p:ph type="title" idx="4294967295"/>
          </p:nvPr>
        </p:nvSpPr>
        <p:spPr>
          <a:xfrm>
            <a:off x="595688" y="284163"/>
            <a:ext cx="4899025" cy="733425"/>
          </a:xfrm>
          <a:prstGeom prst="rect">
            <a:avLst/>
          </a:prstGeom>
        </p:spPr>
        <p:txBody>
          <a:bodyPr spcFirstLastPara="1" wrap="square" lIns="0" tIns="45700" rIns="0" bIns="0" anchor="t" anchorCtr="0">
            <a:noAutofit/>
          </a:bodyPr>
          <a:lstStyle/>
          <a:p>
            <a:pPr marL="0" lvl="0" indent="0" algn="l" rtl="0">
              <a:spcBef>
                <a:spcPts val="0"/>
              </a:spcBef>
              <a:spcAft>
                <a:spcPts val="0"/>
              </a:spcAft>
              <a:buNone/>
            </a:pPr>
            <a:r>
              <a:rPr lang="en-US" dirty="0">
                <a:latin typeface="+mj-lt"/>
              </a:rPr>
              <a:t>I Think/We Think</a:t>
            </a:r>
            <a:endParaRPr dirty="0">
              <a:latin typeface="+mj-lt"/>
            </a:endParaRPr>
          </a:p>
        </p:txBody>
      </p:sp>
      <p:sp>
        <p:nvSpPr>
          <p:cNvPr id="133" name="Google Shape;133;p28"/>
          <p:cNvSpPr txBox="1">
            <a:spLocks noGrp="1"/>
          </p:cNvSpPr>
          <p:nvPr>
            <p:ph type="body" idx="4294967295"/>
          </p:nvPr>
        </p:nvSpPr>
        <p:spPr>
          <a:xfrm>
            <a:off x="364243" y="968263"/>
            <a:ext cx="8127156" cy="3416300"/>
          </a:xfrm>
          <a:prstGeom prst="rect">
            <a:avLst/>
          </a:prstGeom>
        </p:spPr>
        <p:txBody>
          <a:bodyPr spcFirstLastPara="1" wrap="square" lIns="91425" tIns="45700" rIns="91425" bIns="45700" anchor="t" anchorCtr="0">
            <a:noAutofit/>
          </a:bodyPr>
          <a:lstStyle/>
          <a:p>
            <a:pPr marL="0" lvl="0" indent="0" algn="l" rtl="0">
              <a:spcBef>
                <a:spcPts val="520"/>
              </a:spcBef>
              <a:spcAft>
                <a:spcPts val="0"/>
              </a:spcAft>
              <a:buNone/>
            </a:pPr>
            <a:r>
              <a:rPr lang="en-US" sz="2100" dirty="0"/>
              <a:t>Steps:</a:t>
            </a:r>
            <a:endParaRPr sz="2100" dirty="0"/>
          </a:p>
          <a:p>
            <a:pPr lvl="0" algn="l" rtl="0">
              <a:spcBef>
                <a:spcPts val="520"/>
              </a:spcBef>
              <a:spcAft>
                <a:spcPts val="0"/>
              </a:spcAft>
              <a:buSzPct val="100000"/>
              <a:buFont typeface="Arial" panose="020B0604020202020204" pitchFamily="34" charset="0"/>
              <a:buChar char="•"/>
            </a:pPr>
            <a:r>
              <a:rPr lang="en-US" sz="2000" b="0" dirty="0"/>
              <a:t>This is a two-part strategy. Open up the linked </a:t>
            </a:r>
            <a:r>
              <a:rPr lang="en-US" sz="2000" b="0" dirty="0">
                <a:hlinkClick r:id="rId3"/>
              </a:rPr>
              <a:t>graphic organizer</a:t>
            </a:r>
            <a:r>
              <a:rPr lang="en-US" sz="2000" b="0" dirty="0"/>
              <a:t>.</a:t>
            </a:r>
            <a:endParaRPr sz="2000" b="0" dirty="0"/>
          </a:p>
          <a:p>
            <a:pPr lvl="0" algn="l" rtl="0">
              <a:spcBef>
                <a:spcPts val="0"/>
              </a:spcBef>
              <a:spcAft>
                <a:spcPts val="0"/>
              </a:spcAft>
              <a:buSzPct val="100000"/>
              <a:buFont typeface="Arial" panose="020B0604020202020204" pitchFamily="34" charset="0"/>
              <a:buChar char="•"/>
            </a:pPr>
            <a:r>
              <a:rPr lang="en-US" sz="2000" b="0" dirty="0"/>
              <a:t>Complete the section labeled “I Think” by typing in your response to the prompt.</a:t>
            </a:r>
            <a:endParaRPr sz="2000" b="0" dirty="0"/>
          </a:p>
          <a:p>
            <a:pPr lvl="0" algn="l" rtl="0">
              <a:spcBef>
                <a:spcPts val="0"/>
              </a:spcBef>
              <a:spcAft>
                <a:spcPts val="0"/>
              </a:spcAft>
              <a:buSzPct val="100000"/>
              <a:buFont typeface="Arial" panose="020B0604020202020204" pitchFamily="34" charset="0"/>
              <a:buChar char="•"/>
            </a:pPr>
            <a:r>
              <a:rPr lang="en-US" sz="2000" b="0" dirty="0"/>
              <a:t>After a couple of minutes to give everyone a chance to write their responses, take turns sharing out.</a:t>
            </a:r>
            <a:endParaRPr sz="2000" b="0" dirty="0"/>
          </a:p>
          <a:p>
            <a:pPr lvl="0" algn="l" rtl="0">
              <a:spcBef>
                <a:spcPts val="0"/>
              </a:spcBef>
              <a:spcAft>
                <a:spcPts val="0"/>
              </a:spcAft>
              <a:buSzPct val="100000"/>
              <a:buFont typeface="Arial" panose="020B0604020202020204" pitchFamily="34" charset="0"/>
              <a:buChar char="•"/>
            </a:pPr>
            <a:r>
              <a:rPr lang="en-US" sz="2000" b="0" dirty="0"/>
              <a:t>In the discussion, come to a consensus on the prompt. Write this in the “We Think” section.</a:t>
            </a:r>
            <a:endParaRPr sz="2000" b="0" dirty="0"/>
          </a:p>
          <a:p>
            <a:pPr lvl="0" algn="l" rtl="0">
              <a:spcBef>
                <a:spcPts val="0"/>
              </a:spcBef>
              <a:spcAft>
                <a:spcPts val="0"/>
              </a:spcAft>
              <a:buSzPct val="100000"/>
              <a:buFont typeface="Arial" panose="020B0604020202020204" pitchFamily="34" charset="0"/>
              <a:buChar char="•"/>
            </a:pPr>
            <a:r>
              <a:rPr lang="en-US" sz="2000" b="0" dirty="0"/>
              <a:t>Choose someone to be the reporter for the group to share out about this strategy to the whole group.</a:t>
            </a:r>
            <a:endParaRPr sz="2000" b="0"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heme/theme1.xml><?xml version="1.0" encoding="utf-8"?>
<a:theme xmlns:a="http://schemas.openxmlformats.org/drawingml/2006/main" name="LEARN theme">
  <a:themeElements>
    <a:clrScheme name="Custom 11">
      <a:dk1>
        <a:srgbClr val="000000"/>
      </a:dk1>
      <a:lt1>
        <a:srgbClr val="FFFFFF"/>
      </a:lt1>
      <a:dk2>
        <a:srgbClr val="534949"/>
      </a:dk2>
      <a:lt2>
        <a:srgbClr val="F2E6B7"/>
      </a:lt2>
      <a:accent1>
        <a:srgbClr val="DCBA25"/>
      </a:accent1>
      <a:accent2>
        <a:srgbClr val="679BCD"/>
      </a:accent2>
      <a:accent3>
        <a:srgbClr val="999967"/>
      </a:accent3>
      <a:accent4>
        <a:srgbClr val="991B1E"/>
      </a:accent4>
      <a:accent5>
        <a:srgbClr val="C1C1C1"/>
      </a:accent5>
      <a:accent6>
        <a:srgbClr val="7D1619"/>
      </a:accent6>
      <a:hlink>
        <a:srgbClr val="5D94C1"/>
      </a:hlink>
      <a:folHlink>
        <a:srgbClr val="7C7C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B981ECC0E692C48A0B148E61CFECC3A" ma:contentTypeVersion="12" ma:contentTypeDescription="Create a new document." ma:contentTypeScope="" ma:versionID="6032c95b1214d194c89b77317faffa72">
  <xsd:schema xmlns:xsd="http://www.w3.org/2001/XMLSchema" xmlns:xs="http://www.w3.org/2001/XMLSchema" xmlns:p="http://schemas.microsoft.com/office/2006/metadata/properties" xmlns:ns3="966e68ee-ec3c-4f12-bd4f-fedbbec8de0b" xmlns:ns4="d06b737b-b789-4524-96b5-d3d460658ae2" targetNamespace="http://schemas.microsoft.com/office/2006/metadata/properties" ma:root="true" ma:fieldsID="1a9859e18f99c4d8ce53eb7baf51b1eb" ns3:_="" ns4:_="">
    <xsd:import namespace="966e68ee-ec3c-4f12-bd4f-fedbbec8de0b"/>
    <xsd:import namespace="d06b737b-b789-4524-96b5-d3d460658ae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DateTake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6e68ee-ec3c-4f12-bd4f-fedbbec8de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06b737b-b789-4524-96b5-d3d460658ae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23D20D-90CA-43B1-9E85-8EC17FD6726A}">
  <ds:schemaRefs>
    <ds:schemaRef ds:uri="966e68ee-ec3c-4f12-bd4f-fedbbec8de0b"/>
    <ds:schemaRef ds:uri="http://schemas.microsoft.com/office/2006/documentManagement/types"/>
    <ds:schemaRef ds:uri="http://purl.org/dc/dcmitype/"/>
    <ds:schemaRef ds:uri="http://purl.org/dc/elements/1.1/"/>
    <ds:schemaRef ds:uri="http://schemas.microsoft.com/office/2006/metadata/properties"/>
    <ds:schemaRef ds:uri="http://www.w3.org/XML/1998/namespace"/>
    <ds:schemaRef ds:uri="http://purl.org/dc/terms/"/>
    <ds:schemaRef ds:uri="http://schemas.microsoft.com/office/infopath/2007/PartnerControls"/>
    <ds:schemaRef ds:uri="http://schemas.openxmlformats.org/package/2006/metadata/core-properties"/>
    <ds:schemaRef ds:uri="d06b737b-b789-4524-96b5-d3d460658ae2"/>
  </ds:schemaRefs>
</ds:datastoreItem>
</file>

<file path=customXml/itemProps2.xml><?xml version="1.0" encoding="utf-8"?>
<ds:datastoreItem xmlns:ds="http://schemas.openxmlformats.org/officeDocument/2006/customXml" ds:itemID="{2F50DCBF-5ED6-4651-B821-E7354FE32634}">
  <ds:schemaRefs>
    <ds:schemaRef ds:uri="http://schemas.microsoft.com/sharepoint/v3/contenttype/forms"/>
  </ds:schemaRefs>
</ds:datastoreItem>
</file>

<file path=customXml/itemProps3.xml><?xml version="1.0" encoding="utf-8"?>
<ds:datastoreItem xmlns:ds="http://schemas.openxmlformats.org/officeDocument/2006/customXml" ds:itemID="{D1A267AD-4DDF-4C43-93B4-E8D23F1739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6e68ee-ec3c-4f12-bd4f-fedbbec8de0b"/>
    <ds:schemaRef ds:uri="d06b737b-b789-4524-96b5-d3d460658a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58</TotalTime>
  <Words>1798</Words>
  <Application>Microsoft Office PowerPoint</Application>
  <PresentationFormat>On-screen Show (16:9)</PresentationFormat>
  <Paragraphs>114</Paragraphs>
  <Slides>13</Slides>
  <Notes>13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13</vt:i4>
      </vt:variant>
    </vt:vector>
  </HeadingPairs>
  <TitlesOfParts>
    <vt:vector size="25" baseType="lpstr">
      <vt:lpstr>Caveat Brush</vt:lpstr>
      <vt:lpstr>Georgia</vt:lpstr>
      <vt:lpstr>Constantia</vt:lpstr>
      <vt:lpstr>Calibri</vt:lpstr>
      <vt:lpstr>Impact</vt:lpstr>
      <vt:lpstr>Arial Black</vt:lpstr>
      <vt:lpstr>Montserrat</vt:lpstr>
      <vt:lpstr>Noto Sans Symbols</vt:lpstr>
      <vt:lpstr>Arial</vt:lpstr>
      <vt:lpstr>Bree Serif</vt:lpstr>
      <vt:lpstr>Montserrat SemiBold</vt:lpstr>
      <vt:lpstr>LEARN theme</vt:lpstr>
      <vt:lpstr>PowerPoint Presentation</vt:lpstr>
      <vt:lpstr>Collaborative Word Clouds</vt:lpstr>
      <vt:lpstr>What is one word to describe the theme of the novel Seedfolks?</vt:lpstr>
      <vt:lpstr>Capturing Themes in Word Cloud</vt:lpstr>
      <vt:lpstr>Chalk Talk</vt:lpstr>
      <vt:lpstr>Chalk Talk    </vt:lpstr>
      <vt:lpstr> What is your takeaway from the video?</vt:lpstr>
      <vt:lpstr>PowerPoint Presentation</vt:lpstr>
      <vt:lpstr>I Think/We Think</vt:lpstr>
      <vt:lpstr>What are your takeaways from the reading?</vt:lpstr>
      <vt:lpstr>I Think/We Think Example</vt:lpstr>
      <vt:lpstr>First Turn/Last Turn</vt:lpstr>
      <vt:lpstr>First Turn/Last Turn Example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profe</dc:creator>
  <cp:keywords>Powerpoint presentation</cp:keywords>
  <cp:lastModifiedBy>McLeod Porter, Delma</cp:lastModifiedBy>
  <cp:revision>6</cp:revision>
  <dcterms:modified xsi:type="dcterms:W3CDTF">2022-01-25T13:18:07Z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0x010100BB981ECC0E692C48A0B148E61CFECC3A</vt:lpwstr>
  </property>
</Properties>
</file>