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6CB"/>
          </a:solidFill>
        </a:fill>
      </a:tcStyle>
    </a:wholeTbl>
    <a:band2H>
      <a:tcTxStyle/>
      <a:tcStyle>
        <a:tcBdr/>
        <a:fill>
          <a:solidFill>
            <a:srgbClr val="F8F3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2"/>
          </a:solidFill>
        </a:fill>
      </a:tcStyle>
    </a:wholeTbl>
    <a:band2H>
      <a:tcTxStyle/>
      <a:tcStyle>
        <a:tcBdr/>
        <a:fill>
          <a:solidFill>
            <a:srgbClr val="EFEF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CACB"/>
          </a:solidFill>
        </a:fill>
      </a:tcStyle>
    </a:wholeTbl>
    <a:band2H>
      <a:tcTxStyle/>
      <a:tcStyle>
        <a:tcBdr/>
        <a:fill>
          <a:solidFill>
            <a:srgbClr val="EC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5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1" name="Shape 3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rodonnell@rocklinusd.org" TargetMode="Externa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rodonnell@rocklinusd.org" TargetMode="Externa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45;p11" descr="Google Shape;45;p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100"/>
            </a:lvl1pPr>
            <a:lvl2pPr marL="949545" indent="-369028">
              <a:spcBef>
                <a:spcPts val="400"/>
              </a:spcBef>
              <a:buClrTx/>
              <a:buSzPts val="2100"/>
              <a:buFontTx/>
              <a:defRPr sz="2100"/>
            </a:lvl2pPr>
            <a:lvl3pPr marL="1423035" indent="-360045">
              <a:spcBef>
                <a:spcPts val="400"/>
              </a:spcBef>
              <a:buClrTx/>
              <a:buSzPts val="2100"/>
              <a:buFontTx/>
              <a:defRPr sz="2100"/>
            </a:lvl3pPr>
            <a:lvl4pPr marL="1945004" indent="-406716">
              <a:spcBef>
                <a:spcPts val="400"/>
              </a:spcBef>
              <a:buClrTx/>
              <a:buSzPts val="2100"/>
              <a:buFontTx/>
              <a:defRPr sz="2100"/>
            </a:lvl4pPr>
            <a:lvl5pPr marL="2460947" indent="-459236">
              <a:spcBef>
                <a:spcPts val="400"/>
              </a:spcBef>
              <a:buClrTx/>
              <a:buSzPts val="2100"/>
              <a:buFontTx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1" name="Google Shape;49;p12"/>
          <p:cNvSpPr txBox="1">
            <a:spLocks noGrp="1"/>
          </p:cNvSpPr>
          <p:nvPr>
            <p:ph type="body" sz="half" idx="13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-342900">
              <a:spcBef>
                <a:spcPts val="300"/>
              </a:spcBef>
              <a:buSzPts val="1800"/>
              <a:defRPr sz="1800"/>
            </a:pPr>
            <a:endParaRPr/>
          </a:p>
        </p:txBody>
      </p:sp>
      <p:pic>
        <p:nvPicPr>
          <p:cNvPr id="112" name="Google Shape;50;p12" descr="Google Shape;50;p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128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9" name="Google Shape;55;p14" descr="Google Shape;55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>
            <a:lvl1pPr>
              <a:defRPr>
                <a:solidFill>
                  <a:srgbClr val="971D2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9" name="Google Shape;59;p15" descr="Google Shape;59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9" name="Google Shape;63;p16" descr="Google Shape;63;p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Text"/>
          <p:cNvSpPr txBox="1">
            <a:spLocks noGrp="1"/>
          </p:cNvSpPr>
          <p:nvPr>
            <p:ph type="title"/>
          </p:nvPr>
        </p:nvSpPr>
        <p:spPr>
          <a:xfrm>
            <a:off x="311699" y="372500"/>
            <a:ext cx="8520602" cy="73350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rgbClr val="1A2B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Title Text</a:t>
            </a:r>
          </a:p>
        </p:txBody>
      </p:sp>
      <p:sp>
        <p:nvSpPr>
          <p:cNvPr id="158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468824"/>
            <a:ext cx="8520602" cy="30999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Trebuchet MS"/>
              <a:defRPr b="1">
                <a:solidFill>
                  <a:srgbClr val="434343"/>
                </a:solidFill>
              </a:defRPr>
            </a:lvl1pPr>
            <a:lvl2pPr>
              <a:buFont typeface="Trebuchet MS"/>
              <a:defRPr b="1">
                <a:solidFill>
                  <a:srgbClr val="434343"/>
                </a:solidFill>
              </a:defRPr>
            </a:lvl2pPr>
            <a:lvl3pPr>
              <a:buFont typeface="Trebuchet MS"/>
              <a:defRPr b="1">
                <a:solidFill>
                  <a:srgbClr val="434343"/>
                </a:solidFill>
              </a:defRPr>
            </a:lvl3pPr>
            <a:lvl4pPr>
              <a:buFont typeface="Trebuchet MS"/>
              <a:defRPr b="1">
                <a:solidFill>
                  <a:srgbClr val="434343"/>
                </a:solidFill>
              </a:defRPr>
            </a:lvl4pPr>
            <a:lvl5pPr>
              <a:buFont typeface="Trebuchet MS"/>
              <a:defRPr b="1">
                <a:solidFill>
                  <a:srgbClr val="43434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9" name="Google Shape;67;p17" descr="Google Shape;67;p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003" y="4568725"/>
            <a:ext cx="2714626" cy="475426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_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0">
              <a:buClrTx/>
              <a:buSzTx/>
              <a:buFontTx/>
              <a:buNone/>
              <a:defRPr sz="21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68692" indent="-380047">
              <a:buClrTx/>
              <a:buSzPts val="2100"/>
              <a:buFontTx/>
              <a:defRPr sz="21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1491055" indent="-418095">
              <a:buClrTx/>
              <a:buSzPts val="2100"/>
              <a:buFontTx/>
              <a:defRPr sz="21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1945004" indent="-406716">
              <a:buClrTx/>
              <a:buSzPts val="2100"/>
              <a:buFontTx/>
              <a:defRPr sz="21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2402204" indent="-406716">
              <a:buClrTx/>
              <a:buSzPts val="2100"/>
              <a:buFontTx/>
              <a:defRPr sz="21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8" name="Google Shape;70;p18" descr="Google Shape;70;p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003" y="4568725"/>
            <a:ext cx="2714626" cy="475426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72;p19" descr="Google Shape;72;p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Google Shape;73;p19" descr="Google Shape;73;p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50" y="175350"/>
            <a:ext cx="8708674" cy="4792825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Google Shape;74;p19"/>
          <p:cNvSpPr/>
          <p:nvPr/>
        </p:nvSpPr>
        <p:spPr>
          <a:xfrm>
            <a:off x="457750" y="739471"/>
            <a:ext cx="5985976" cy="121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4668" extrusionOk="0">
                <a:moveTo>
                  <a:pt x="0" y="12441"/>
                </a:moveTo>
                <a:cubicBezTo>
                  <a:pt x="3824" y="1357"/>
                  <a:pt x="7700" y="-360"/>
                  <a:pt x="11515" y="13765"/>
                </a:cubicBezTo>
                <a:cubicBezTo>
                  <a:pt x="12559" y="17633"/>
                  <a:pt x="13611" y="8128"/>
                  <a:pt x="14651" y="3174"/>
                </a:cubicBezTo>
                <a:cubicBezTo>
                  <a:pt x="15778" y="-2192"/>
                  <a:pt x="16928" y="3174"/>
                  <a:pt x="18066" y="3174"/>
                </a:cubicBezTo>
                <a:cubicBezTo>
                  <a:pt x="19019" y="3174"/>
                  <a:pt x="19996" y="-3967"/>
                  <a:pt x="20925" y="3174"/>
                </a:cubicBezTo>
                <a:cubicBezTo>
                  <a:pt x="21153" y="4930"/>
                  <a:pt x="21365" y="9794"/>
                  <a:pt x="21600" y="9794"/>
                </a:cubicBezTo>
              </a:path>
            </a:pathLst>
          </a:cu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" name="Title Text"/>
          <p:cNvSpPr txBox="1">
            <a:spLocks noGrp="1"/>
          </p:cNvSpPr>
          <p:nvPr>
            <p:ph type="title"/>
          </p:nvPr>
        </p:nvSpPr>
        <p:spPr>
          <a:xfrm>
            <a:off x="188850" y="175350"/>
            <a:ext cx="6255000" cy="592801"/>
          </a:xfrm>
          <a:prstGeom prst="rect">
            <a:avLst/>
          </a:prstGeom>
          <a:effectLst>
            <a:outerShdw blurRad="63500" dist="19050" dir="5400000" rotWithShape="0">
              <a:srgbClr val="000000">
                <a:alpha val="50000"/>
              </a:srgbClr>
            </a:outerShdw>
          </a:effectLst>
        </p:spPr>
        <p:txBody>
          <a:bodyPr anchor="ctr">
            <a:normAutofit/>
          </a:bodyPr>
          <a:lstStyle>
            <a:lvl1pPr algn="ctr">
              <a:defRPr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</a:lstStyle>
          <a:p>
            <a:r>
              <a:t>Title Text</a:t>
            </a:r>
          </a:p>
        </p:txBody>
      </p:sp>
      <p:pic>
        <p:nvPicPr>
          <p:cNvPr id="180" name="Google Shape;77;p19" descr="Google Shape;77;p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714627">
            <a:off x="6052885" y="-113893"/>
            <a:ext cx="1716382" cy="1286737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Google Shape;78;p19">
            <a:hlinkClick r:id="rId5"/>
          </p:cNvPr>
          <p:cNvSpPr txBox="1"/>
          <p:nvPr/>
        </p:nvSpPr>
        <p:spPr>
          <a:xfrm>
            <a:off x="6132924" y="4627424"/>
            <a:ext cx="2597401" cy="38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rodonnell@rocklinusd.org</a:t>
            </a:r>
          </a:p>
        </p:txBody>
      </p:sp>
      <p:sp>
        <p:nvSpPr>
          <p:cNvPr id="1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7875" y="1978412"/>
            <a:ext cx="2535601" cy="2649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Impact"/>
              <a:defRPr>
                <a:latin typeface="Impact"/>
                <a:ea typeface="Impact"/>
                <a:cs typeface="Impact"/>
                <a:sym typeface="Impact"/>
              </a:defRPr>
            </a:lvl1pPr>
            <a:lvl2pPr>
              <a:buFont typeface="Impact"/>
              <a:defRPr>
                <a:latin typeface="Impact"/>
                <a:ea typeface="Impact"/>
                <a:cs typeface="Impact"/>
                <a:sym typeface="Impact"/>
              </a:defRPr>
            </a:lvl2pPr>
            <a:lvl3pPr>
              <a:buFont typeface="Impact"/>
              <a:defRPr>
                <a:latin typeface="Impact"/>
                <a:ea typeface="Impact"/>
                <a:cs typeface="Impact"/>
                <a:sym typeface="Impact"/>
              </a:defRPr>
            </a:lvl3pPr>
            <a:lvl4pPr>
              <a:buFont typeface="Impact"/>
              <a:defRPr>
                <a:latin typeface="Impact"/>
                <a:ea typeface="Impact"/>
                <a:cs typeface="Impact"/>
                <a:sym typeface="Impact"/>
              </a:defRPr>
            </a:lvl4pPr>
            <a:lvl5pPr>
              <a:buFont typeface="Impact"/>
              <a:defRPr>
                <a:latin typeface="Impact"/>
                <a:ea typeface="Impact"/>
                <a:cs typeface="Impact"/>
                <a:sym typeface="Impac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8" y="4669900"/>
            <a:ext cx="393318" cy="380234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85;p21" descr="Google Shape;85;p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Google Shape;86;p21"/>
          <p:cNvSpPr/>
          <p:nvPr/>
        </p:nvSpPr>
        <p:spPr>
          <a:xfrm rot="21598229">
            <a:off x="2644944" y="228229"/>
            <a:ext cx="5827502" cy="982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251" y="0"/>
                </a:lnTo>
                <a:lnTo>
                  <a:pt x="21600" y="2073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966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50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Bree Serif"/>
                <a:ea typeface="Bree Serif"/>
                <a:cs typeface="Bree Serif"/>
                <a:sym typeface="Bree Serif"/>
              </a:defRPr>
            </a:pPr>
            <a:endParaRPr/>
          </a:p>
        </p:txBody>
      </p:sp>
      <p:sp>
        <p:nvSpPr>
          <p:cNvPr id="192" name="Title Text"/>
          <p:cNvSpPr txBox="1">
            <a:spLocks noGrp="1"/>
          </p:cNvSpPr>
          <p:nvPr>
            <p:ph type="title"/>
          </p:nvPr>
        </p:nvSpPr>
        <p:spPr>
          <a:xfrm>
            <a:off x="2778799" y="431999"/>
            <a:ext cx="5693702" cy="556202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 algn="ctr">
              <a:defRPr sz="30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</a:lstStyle>
          <a:p>
            <a:r>
              <a:t>Title Text</a:t>
            </a:r>
          </a:p>
        </p:txBody>
      </p:sp>
      <p:sp>
        <p:nvSpPr>
          <p:cNvPr id="193" name="Google Shape;88;p21"/>
          <p:cNvSpPr/>
          <p:nvPr/>
        </p:nvSpPr>
        <p:spPr>
          <a:xfrm rot="21419678">
            <a:off x="642002" y="250739"/>
            <a:ext cx="1705146" cy="1672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567" y="0"/>
                </a:lnTo>
                <a:lnTo>
                  <a:pt x="21600" y="2073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966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50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Bree Serif"/>
                <a:ea typeface="Bree Serif"/>
                <a:cs typeface="Bree Serif"/>
                <a:sym typeface="Bree Serif"/>
              </a:defRPr>
            </a:pPr>
            <a:endParaRPr/>
          </a:p>
        </p:txBody>
      </p:sp>
      <p:sp>
        <p:nvSpPr>
          <p:cNvPr id="194" name="Body Level One…"/>
          <p:cNvSpPr txBox="1">
            <a:spLocks noGrp="1"/>
          </p:cNvSpPr>
          <p:nvPr>
            <p:ph type="body" sz="quarter" idx="1"/>
          </p:nvPr>
        </p:nvSpPr>
        <p:spPr>
          <a:xfrm rot="21448969">
            <a:off x="535363" y="533997"/>
            <a:ext cx="1837474" cy="1320670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 marL="342900" indent="-228600" algn="ctr">
              <a:spcBef>
                <a:spcPts val="0"/>
              </a:spcBef>
              <a:buClrTx/>
              <a:buSzTx/>
              <a:buFontTx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1pPr>
            <a:lvl2pPr marL="342900" indent="254000" algn="ctr">
              <a:spcBef>
                <a:spcPts val="0"/>
              </a:spcBef>
              <a:buClrTx/>
              <a:buSzTx/>
              <a:buFontTx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2pPr>
            <a:lvl3pPr marL="342900" indent="711200" algn="ctr">
              <a:spcBef>
                <a:spcPts val="0"/>
              </a:spcBef>
              <a:buClrTx/>
              <a:buSzTx/>
              <a:buFontTx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3pPr>
            <a:lvl4pPr marL="342900" indent="1168400" algn="ctr">
              <a:spcBef>
                <a:spcPts val="0"/>
              </a:spcBef>
              <a:buClrTx/>
              <a:buSzTx/>
              <a:buFontTx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4pPr>
            <a:lvl5pPr marL="342900" indent="1625600" algn="ctr">
              <a:spcBef>
                <a:spcPts val="0"/>
              </a:spcBef>
              <a:buClrTx/>
              <a:buSzTx/>
              <a:buFontTx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5" name="Google Shape;91;p21" descr="Google Shape;91;p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323" y="0"/>
            <a:ext cx="500701" cy="480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Google Shape;92;p21" descr="Google Shape;92;p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286" y="29505"/>
            <a:ext cx="500701" cy="480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Google Shape;93;p21" descr="Google Shape;93;p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313" y="32887"/>
            <a:ext cx="466526" cy="41515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sz="10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1"/>
          </a:xfrm>
          <a:prstGeom prst="rect">
            <a:avLst/>
          </a:prstGeom>
        </p:spPr>
        <p:txBody>
          <a:bodyPr>
            <a:normAutofit/>
          </a:bodyPr>
          <a:lstStyle>
            <a:lvl3pPr marL="1597914" indent="-534924"/>
            <a:lvl4pPr marL="2050922" indent="-525016"/>
            <a:lvl5pPr marL="2508123" indent="-52501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" name="Google Shape;13;p3" descr="Google Shape;13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95;p22" descr="Google Shape;95;p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Google Shape;96;p22" descr="Google Shape;96;p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50" y="175350"/>
            <a:ext cx="8708674" cy="4792825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Google Shape;97;p22"/>
          <p:cNvSpPr/>
          <p:nvPr/>
        </p:nvSpPr>
        <p:spPr>
          <a:xfrm>
            <a:off x="457750" y="739471"/>
            <a:ext cx="5985976" cy="121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4668" extrusionOk="0">
                <a:moveTo>
                  <a:pt x="0" y="12441"/>
                </a:moveTo>
                <a:cubicBezTo>
                  <a:pt x="3824" y="1357"/>
                  <a:pt x="7700" y="-360"/>
                  <a:pt x="11515" y="13765"/>
                </a:cubicBezTo>
                <a:cubicBezTo>
                  <a:pt x="12559" y="17633"/>
                  <a:pt x="13611" y="8128"/>
                  <a:pt x="14651" y="3174"/>
                </a:cubicBezTo>
                <a:cubicBezTo>
                  <a:pt x="15778" y="-2192"/>
                  <a:pt x="16928" y="3174"/>
                  <a:pt x="18066" y="3174"/>
                </a:cubicBezTo>
                <a:cubicBezTo>
                  <a:pt x="19019" y="3174"/>
                  <a:pt x="19996" y="-3967"/>
                  <a:pt x="20925" y="3174"/>
                </a:cubicBezTo>
                <a:cubicBezTo>
                  <a:pt x="21153" y="4930"/>
                  <a:pt x="21365" y="9794"/>
                  <a:pt x="21600" y="9794"/>
                </a:cubicBezTo>
              </a:path>
            </a:pathLst>
          </a:cu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8" name="Title Text"/>
          <p:cNvSpPr txBox="1">
            <a:spLocks noGrp="1"/>
          </p:cNvSpPr>
          <p:nvPr>
            <p:ph type="title"/>
          </p:nvPr>
        </p:nvSpPr>
        <p:spPr>
          <a:xfrm>
            <a:off x="188850" y="175350"/>
            <a:ext cx="6255000" cy="592801"/>
          </a:xfrm>
          <a:prstGeom prst="rect">
            <a:avLst/>
          </a:prstGeom>
          <a:effectLst>
            <a:outerShdw blurRad="63500" dist="19050" dir="5400000" rotWithShape="0">
              <a:srgbClr val="000000">
                <a:alpha val="50000"/>
              </a:srgbClr>
            </a:outerShdw>
          </a:effectLst>
        </p:spPr>
        <p:txBody>
          <a:bodyPr lIns="91424" tIns="91424" rIns="91424" bIns="91424" anchor="ctr">
            <a:normAutofit/>
          </a:bodyPr>
          <a:lstStyle>
            <a:lvl1pPr algn="ctr">
              <a:defRPr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</a:lstStyle>
          <a:p>
            <a:r>
              <a:t>Title Text</a:t>
            </a:r>
          </a:p>
        </p:txBody>
      </p:sp>
      <p:pic>
        <p:nvPicPr>
          <p:cNvPr id="209" name="Google Shape;100;p22" descr="Google Shape;100;p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714627">
            <a:off x="6052885" y="-113893"/>
            <a:ext cx="1716382" cy="1286737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Google Shape;101;p22">
            <a:hlinkClick r:id="rId5"/>
          </p:cNvPr>
          <p:cNvSpPr txBox="1"/>
          <p:nvPr/>
        </p:nvSpPr>
        <p:spPr>
          <a:xfrm>
            <a:off x="6132924" y="4627424"/>
            <a:ext cx="2597401" cy="38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rodonnell@rocklinusd.org</a:t>
            </a:r>
          </a:p>
        </p:txBody>
      </p:sp>
      <p:sp>
        <p:nvSpPr>
          <p:cNvPr id="2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7875" y="1978412"/>
            <a:ext cx="2535601" cy="2649001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 indent="-34290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1800"/>
              <a:buFont typeface="Impact"/>
              <a:buChar char="●"/>
              <a:defRPr sz="1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1005114" indent="-408214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1800"/>
              <a:buFont typeface="Impact"/>
              <a:buChar char="○"/>
              <a:defRPr sz="1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462314" indent="-408214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1800"/>
              <a:buFont typeface="Impact"/>
              <a:buChar char="■"/>
              <a:defRPr sz="1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919514" indent="-408214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1800"/>
              <a:buFont typeface="Impact"/>
              <a:buChar char="●"/>
              <a:defRPr sz="1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376714" indent="-408214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1800"/>
              <a:buFont typeface="Impact"/>
              <a:buChar char="○"/>
              <a:defRPr sz="1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sz="10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104;p23" descr="Google Shape;104;p23"/>
          <p:cNvPicPr>
            <a:picLocks noChangeAspect="1"/>
          </p:cNvPicPr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0" y="6"/>
            <a:ext cx="9144000" cy="5143493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Google Shape;105;p23"/>
          <p:cNvSpPr/>
          <p:nvPr/>
        </p:nvSpPr>
        <p:spPr>
          <a:xfrm>
            <a:off x="5624" y="9368"/>
            <a:ext cx="9144001" cy="663302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1" name="Title Text"/>
          <p:cNvSpPr txBox="1">
            <a:spLocks noGrp="1"/>
          </p:cNvSpPr>
          <p:nvPr>
            <p:ph type="title"/>
          </p:nvPr>
        </p:nvSpPr>
        <p:spPr>
          <a:xfrm>
            <a:off x="132624" y="44625"/>
            <a:ext cx="6255001" cy="592801"/>
          </a:xfrm>
          <a:prstGeom prst="rect">
            <a:avLst/>
          </a:prstGeom>
          <a:effectLst>
            <a:outerShdw blurRad="63500" dist="19050" dir="5400000" rotWithShape="0">
              <a:srgbClr val="000000">
                <a:alpha val="50000"/>
              </a:srgbClr>
            </a:outerShdw>
          </a:effectLst>
        </p:spPr>
        <p:txBody>
          <a:bodyPr lIns="91424" tIns="91424" rIns="91424" bIns="91424" anchor="ctr">
            <a:normAutofit/>
          </a:bodyPr>
          <a:lstStyle>
            <a:lvl1pPr>
              <a:defRPr sz="3200">
                <a:solidFill>
                  <a:srgbClr val="434343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2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sz="10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109;p24"/>
          <p:cNvSpPr/>
          <p:nvPr/>
        </p:nvSpPr>
        <p:spPr>
          <a:xfrm>
            <a:off x="3248499" y="382249"/>
            <a:ext cx="5499601" cy="4590602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762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0" name="Google Shape;110;p24"/>
          <p:cNvSpPr/>
          <p:nvPr/>
        </p:nvSpPr>
        <p:spPr>
          <a:xfrm>
            <a:off x="296050" y="382249"/>
            <a:ext cx="5499600" cy="4590602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762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1" name="Title Text"/>
          <p:cNvSpPr txBox="1">
            <a:spLocks noGrp="1"/>
          </p:cNvSpPr>
          <p:nvPr>
            <p:ph type="title"/>
          </p:nvPr>
        </p:nvSpPr>
        <p:spPr>
          <a:xfrm>
            <a:off x="255500" y="14062"/>
            <a:ext cx="2766900" cy="321302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>
            <a:lvl1pPr>
              <a:defRPr sz="16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1pPr>
          </a:lstStyle>
          <a:p>
            <a:r>
              <a:t>Title Text</a:t>
            </a:r>
          </a:p>
        </p:txBody>
      </p:sp>
      <p:sp>
        <p:nvSpPr>
          <p:cNvPr id="232" name="Google Shape;113;p24"/>
          <p:cNvSpPr txBox="1"/>
          <p:nvPr/>
        </p:nvSpPr>
        <p:spPr>
          <a:xfrm>
            <a:off x="3453357" y="7349"/>
            <a:ext cx="2061301" cy="424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1600">
                <a:latin typeface="Arsenal"/>
                <a:ea typeface="Arsenal"/>
                <a:cs typeface="Arsenal"/>
                <a:sym typeface="Arsenal"/>
              </a:defRPr>
            </a:lvl1pPr>
          </a:lstStyle>
          <a:p>
            <a:r>
              <a:t>Similarities </a:t>
            </a:r>
          </a:p>
        </p:txBody>
      </p:sp>
      <p:sp>
        <p:nvSpPr>
          <p:cNvPr id="233" name="Google Shape;117;p24"/>
          <p:cNvSpPr/>
          <p:nvPr/>
        </p:nvSpPr>
        <p:spPr>
          <a:xfrm>
            <a:off x="3245374" y="411575"/>
            <a:ext cx="2523302" cy="4590601"/>
          </a:xfrm>
          <a:prstGeom prst="roundRect">
            <a:avLst>
              <a:gd name="adj" fmla="val 26065"/>
            </a:avLst>
          </a:prstGeom>
          <a:solidFill>
            <a:srgbClr val="3C78D8"/>
          </a:solidFill>
          <a:ln w="762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66174" y="3795474"/>
            <a:ext cx="4124702" cy="1043701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 marL="342900" indent="-2286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L="342900" indent="2540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marL="342900" indent="7112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marL="342900" indent="11684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marL="342900" indent="16256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_1">
    <p:bg>
      <p:bgPr>
        <a:solidFill>
          <a:srgbClr val="CFE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le Text"/>
          <p:cNvSpPr txBox="1">
            <a:spLocks noGrp="1"/>
          </p:cNvSpPr>
          <p:nvPr>
            <p:ph type="title"/>
          </p:nvPr>
        </p:nvSpPr>
        <p:spPr>
          <a:xfrm>
            <a:off x="202474" y="4764025"/>
            <a:ext cx="2791801" cy="321301"/>
          </a:xfrm>
          <a:prstGeom prst="rect">
            <a:avLst/>
          </a:prstGeom>
          <a:solidFill>
            <a:srgbClr val="6D9EEB"/>
          </a:solidFill>
        </p:spPr>
        <p:txBody>
          <a:bodyPr lIns="91424" tIns="91424" rIns="91424" bIns="91424" anchor="t">
            <a:normAutofit/>
          </a:bodyPr>
          <a:lstStyle>
            <a:lvl1pPr>
              <a:defRPr sz="16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1pPr>
          </a:lstStyle>
          <a:p>
            <a:r>
              <a:t>Title Text</a:t>
            </a:r>
          </a:p>
        </p:txBody>
      </p:sp>
      <p:grpSp>
        <p:nvGrpSpPr>
          <p:cNvPr id="245" name="Google Shape;130;p25"/>
          <p:cNvGrpSpPr/>
          <p:nvPr/>
        </p:nvGrpSpPr>
        <p:grpSpPr>
          <a:xfrm>
            <a:off x="3073824" y="28108"/>
            <a:ext cx="2061301" cy="424151"/>
            <a:chOff x="0" y="0"/>
            <a:chExt cx="2061299" cy="424149"/>
          </a:xfrm>
        </p:grpSpPr>
        <p:sp>
          <p:nvSpPr>
            <p:cNvPr id="243" name="Rectangle"/>
            <p:cNvSpPr/>
            <p:nvPr/>
          </p:nvSpPr>
          <p:spPr>
            <a:xfrm>
              <a:off x="0" y="0"/>
              <a:ext cx="2061300" cy="321301"/>
            </a:xfrm>
            <a:prstGeom prst="rect">
              <a:avLst/>
            </a:prstGeom>
            <a:solidFill>
              <a:srgbClr val="6D9E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600">
                  <a:latin typeface="Arsenal"/>
                  <a:ea typeface="Arsenal"/>
                  <a:cs typeface="Arsenal"/>
                  <a:sym typeface="Arsenal"/>
                </a:defRPr>
              </a:pPr>
              <a:endParaRPr/>
            </a:p>
          </p:txBody>
        </p:sp>
        <p:sp>
          <p:nvSpPr>
            <p:cNvPr id="244" name="Similarities"/>
            <p:cNvSpPr txBox="1"/>
            <p:nvPr/>
          </p:nvSpPr>
          <p:spPr>
            <a:xfrm>
              <a:off x="0" y="0"/>
              <a:ext cx="2061300" cy="424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600">
                  <a:latin typeface="Arsenal"/>
                  <a:ea typeface="Arsenal"/>
                  <a:cs typeface="Arsenal"/>
                  <a:sym typeface="Arsenal"/>
                </a:defRPr>
              </a:lvl1pPr>
            </a:lstStyle>
            <a:p>
              <a:r>
                <a:t>Similarities </a:t>
              </a:r>
            </a:p>
          </p:txBody>
        </p:sp>
      </p:grpSp>
      <p:sp>
        <p:nvSpPr>
          <p:cNvPr id="246" name="Google Shape;131;p25"/>
          <p:cNvSpPr/>
          <p:nvPr/>
        </p:nvSpPr>
        <p:spPr>
          <a:xfrm>
            <a:off x="1232949" y="475949"/>
            <a:ext cx="2791802" cy="1986302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7" name="Google Shape;132;p25"/>
          <p:cNvSpPr/>
          <p:nvPr/>
        </p:nvSpPr>
        <p:spPr>
          <a:xfrm flipV="1">
            <a:off x="4034230" y="532081"/>
            <a:ext cx="2862601" cy="194880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8" name="Google Shape;133;p25"/>
          <p:cNvSpPr/>
          <p:nvPr/>
        </p:nvSpPr>
        <p:spPr>
          <a:xfrm flipH="1">
            <a:off x="4043600" y="2424650"/>
            <a:ext cx="1" cy="227670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9200" y="1834425"/>
            <a:ext cx="2567101" cy="321301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 marL="342900" indent="-2286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Arsenal"/>
                <a:ea typeface="Arsenal"/>
                <a:cs typeface="Arsenal"/>
                <a:sym typeface="Arsenal"/>
              </a:defRPr>
            </a:lvl1pPr>
            <a:lvl2pPr marL="342900" indent="2540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Arsenal"/>
                <a:ea typeface="Arsenal"/>
                <a:cs typeface="Arsenal"/>
                <a:sym typeface="Arsenal"/>
              </a:defRPr>
            </a:lvl2pPr>
            <a:lvl3pPr marL="342900" indent="7112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Arsenal"/>
                <a:ea typeface="Arsenal"/>
                <a:cs typeface="Arsenal"/>
                <a:sym typeface="Arsenal"/>
              </a:defRPr>
            </a:lvl3pPr>
            <a:lvl4pPr marL="342900" indent="11684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Arsenal"/>
                <a:ea typeface="Arsenal"/>
                <a:cs typeface="Arsenal"/>
                <a:sym typeface="Arsenal"/>
              </a:defRPr>
            </a:lvl4pPr>
            <a:lvl5pPr marL="342900" indent="16256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Arsenal"/>
                <a:ea typeface="Arsenal"/>
                <a:cs typeface="Arsenal"/>
                <a:sym typeface="Arsen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_1_1"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144;p26" descr="Google Shape;144;p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1" y="54343"/>
            <a:ext cx="8837626" cy="5002875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Title Text"/>
          <p:cNvSpPr txBox="1">
            <a:spLocks noGrp="1"/>
          </p:cNvSpPr>
          <p:nvPr>
            <p:ph type="title"/>
          </p:nvPr>
        </p:nvSpPr>
        <p:spPr>
          <a:xfrm>
            <a:off x="3543949" y="2281275"/>
            <a:ext cx="2064301" cy="677401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>
            <a:lvl1pPr>
              <a:defRPr sz="1600">
                <a:solidFill>
                  <a:srgbClr val="FFD966"/>
                </a:solidFill>
                <a:latin typeface="Cabin Condensed Medium"/>
                <a:ea typeface="Cabin Condensed Medium"/>
                <a:cs typeface="Cabin Condensed Medium"/>
                <a:sym typeface="Cabin Condensed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25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92800" y="700800"/>
            <a:ext cx="3335400" cy="1161601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 marL="342900" indent="-2286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FFE599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marL="342900" indent="2540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FFE599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marL="342900" indent="7112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FFE599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marL="342900" indent="11684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FFE599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marL="342900" indent="16256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FFE599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_2"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151;p27"/>
          <p:cNvSpPr/>
          <p:nvPr/>
        </p:nvSpPr>
        <p:spPr>
          <a:xfrm>
            <a:off x="-1" y="1075549"/>
            <a:ext cx="4596302" cy="4068002"/>
          </a:xfrm>
          <a:prstGeom prst="rect">
            <a:avLst/>
          </a:prstGeom>
          <a:solidFill>
            <a:srgbClr val="D9EAD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8" name="Google Shape;152;p27"/>
          <p:cNvSpPr/>
          <p:nvPr/>
        </p:nvSpPr>
        <p:spPr>
          <a:xfrm>
            <a:off x="4571999" y="1075580"/>
            <a:ext cx="4596302" cy="4068002"/>
          </a:xfrm>
          <a:prstGeom prst="rect">
            <a:avLst/>
          </a:prstGeom>
          <a:solidFill>
            <a:srgbClr val="EA9999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9" name="Title Text"/>
          <p:cNvSpPr txBox="1">
            <a:spLocks noGrp="1"/>
          </p:cNvSpPr>
          <p:nvPr>
            <p:ph type="title"/>
          </p:nvPr>
        </p:nvSpPr>
        <p:spPr>
          <a:xfrm>
            <a:off x="602699" y="0"/>
            <a:ext cx="7938601" cy="466501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>
            <a:lvl1pPr algn="ctr">
              <a:defRPr sz="2800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</a:lstStyle>
          <a:p>
            <a:r>
              <a:t>Title Text</a:t>
            </a:r>
          </a:p>
        </p:txBody>
      </p:sp>
      <p:sp>
        <p:nvSpPr>
          <p:cNvPr id="270" name="Google Shape;154;p27"/>
          <p:cNvSpPr txBox="1"/>
          <p:nvPr/>
        </p:nvSpPr>
        <p:spPr>
          <a:xfrm>
            <a:off x="1158625" y="560250"/>
            <a:ext cx="1124401" cy="551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2400">
                <a:latin typeface="Passion One"/>
                <a:ea typeface="Passion One"/>
                <a:cs typeface="Passion One"/>
                <a:sym typeface="Passion One"/>
              </a:defRPr>
            </a:lvl1pPr>
          </a:lstStyle>
          <a:p>
            <a:r>
              <a:t>Pros</a:t>
            </a:r>
          </a:p>
        </p:txBody>
      </p:sp>
      <p:sp>
        <p:nvSpPr>
          <p:cNvPr id="271" name="Google Shape;155;p27"/>
          <p:cNvSpPr txBox="1"/>
          <p:nvPr/>
        </p:nvSpPr>
        <p:spPr>
          <a:xfrm>
            <a:off x="6487000" y="560250"/>
            <a:ext cx="1124401" cy="551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2400">
                <a:latin typeface="Passion One"/>
                <a:ea typeface="Passion One"/>
                <a:cs typeface="Passion One"/>
                <a:sym typeface="Passion One"/>
              </a:defRPr>
            </a:lvl1pPr>
          </a:lstStyle>
          <a:p>
            <a:r>
              <a:t>Cons</a:t>
            </a:r>
          </a:p>
        </p:txBody>
      </p:sp>
      <p:sp>
        <p:nvSpPr>
          <p:cNvPr id="272" name="Google Shape;156;p27"/>
          <p:cNvSpPr/>
          <p:nvPr/>
        </p:nvSpPr>
        <p:spPr>
          <a:xfrm>
            <a:off x="24350" y="1084949"/>
            <a:ext cx="9162900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3" name="Google Shape;157;p27"/>
          <p:cNvSpPr/>
          <p:nvPr/>
        </p:nvSpPr>
        <p:spPr>
          <a:xfrm flipH="1">
            <a:off x="4572000" y="1077912"/>
            <a:ext cx="1" cy="409170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900" y="1937524"/>
            <a:ext cx="3785100" cy="524701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 marL="342900" indent="-2286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latin typeface="Passion One"/>
                <a:ea typeface="Passion One"/>
                <a:cs typeface="Passion One"/>
                <a:sym typeface="Passion One"/>
              </a:defRPr>
            </a:lvl1pPr>
            <a:lvl2pPr marL="342900" indent="2540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latin typeface="Passion One"/>
                <a:ea typeface="Passion One"/>
                <a:cs typeface="Passion One"/>
                <a:sym typeface="Passion One"/>
              </a:defRPr>
            </a:lvl2pPr>
            <a:lvl3pPr marL="342900" indent="7112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latin typeface="Passion One"/>
                <a:ea typeface="Passion One"/>
                <a:cs typeface="Passion One"/>
                <a:sym typeface="Passion One"/>
              </a:defRPr>
            </a:lvl3pPr>
            <a:lvl4pPr marL="342900" indent="11684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latin typeface="Passion One"/>
                <a:ea typeface="Passion One"/>
                <a:cs typeface="Passion One"/>
                <a:sym typeface="Passion One"/>
              </a:defRPr>
            </a:lvl4pPr>
            <a:lvl5pPr marL="342900" indent="16256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latin typeface="Passion One"/>
                <a:ea typeface="Passion One"/>
                <a:cs typeface="Passion One"/>
                <a:sym typeface="Passion On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_2_1">
    <p:bg>
      <p:bgPr>
        <a:solidFill>
          <a:srgbClr val="F9C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itle Text"/>
          <p:cNvSpPr txBox="1">
            <a:spLocks noGrp="1"/>
          </p:cNvSpPr>
          <p:nvPr>
            <p:ph type="title"/>
          </p:nvPr>
        </p:nvSpPr>
        <p:spPr>
          <a:xfrm>
            <a:off x="146150" y="0"/>
            <a:ext cx="8395200" cy="466501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>
            <a:lvl1pPr algn="ctr">
              <a:defRPr sz="2000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r>
              <a:t>Title Text</a:t>
            </a:r>
          </a:p>
        </p:txBody>
      </p:sp>
      <p:sp>
        <p:nvSpPr>
          <p:cNvPr id="283" name="Google Shape;166;p28"/>
          <p:cNvSpPr txBox="1"/>
          <p:nvPr/>
        </p:nvSpPr>
        <p:spPr>
          <a:xfrm>
            <a:off x="1074304" y="405352"/>
            <a:ext cx="1124401" cy="640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3000" b="1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r>
              <a:t>K</a:t>
            </a:r>
          </a:p>
        </p:txBody>
      </p:sp>
      <p:sp>
        <p:nvSpPr>
          <p:cNvPr id="284" name="Google Shape;167;p28"/>
          <p:cNvSpPr txBox="1"/>
          <p:nvPr/>
        </p:nvSpPr>
        <p:spPr>
          <a:xfrm>
            <a:off x="7191537" y="405352"/>
            <a:ext cx="1124401" cy="640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3000" b="1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r>
              <a:t>L</a:t>
            </a:r>
          </a:p>
        </p:txBody>
      </p:sp>
      <p:sp>
        <p:nvSpPr>
          <p:cNvPr id="285" name="Google Shape;168;p28"/>
          <p:cNvSpPr/>
          <p:nvPr/>
        </p:nvSpPr>
        <p:spPr>
          <a:xfrm>
            <a:off x="183624" y="1234851"/>
            <a:ext cx="8685002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6" name="Google Shape;169;p28"/>
          <p:cNvSpPr/>
          <p:nvPr/>
        </p:nvSpPr>
        <p:spPr>
          <a:xfrm flipH="1">
            <a:off x="2839374" y="419724"/>
            <a:ext cx="1" cy="4590602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7" name="Google Shape;170;p28"/>
          <p:cNvSpPr/>
          <p:nvPr/>
        </p:nvSpPr>
        <p:spPr>
          <a:xfrm flipH="1">
            <a:off x="6115349" y="419724"/>
            <a:ext cx="1" cy="4590602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8" name="Google Shape;171;p28"/>
          <p:cNvSpPr txBox="1"/>
          <p:nvPr/>
        </p:nvSpPr>
        <p:spPr>
          <a:xfrm>
            <a:off x="4020492" y="405352"/>
            <a:ext cx="1124401" cy="640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3000" b="1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r>
              <a:t>W</a:t>
            </a:r>
          </a:p>
        </p:txBody>
      </p:sp>
      <p:sp>
        <p:nvSpPr>
          <p:cNvPr id="289" name="Google Shape;172;p28"/>
          <p:cNvSpPr txBox="1"/>
          <p:nvPr/>
        </p:nvSpPr>
        <p:spPr>
          <a:xfrm>
            <a:off x="146149" y="780101"/>
            <a:ext cx="2501402" cy="48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000" b="1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What do I </a:t>
            </a:r>
            <a:r>
              <a:rPr>
                <a:solidFill>
                  <a:srgbClr val="E69138"/>
                </a:solidFill>
              </a:rPr>
              <a:t>KNOW</a:t>
            </a:r>
          </a:p>
        </p:txBody>
      </p:sp>
      <p:sp>
        <p:nvSpPr>
          <p:cNvPr id="290" name="Google Shape;173;p28"/>
          <p:cNvSpPr txBox="1"/>
          <p:nvPr/>
        </p:nvSpPr>
        <p:spPr>
          <a:xfrm>
            <a:off x="3194149" y="780101"/>
            <a:ext cx="2501402" cy="48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sz="2000" b="1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I </a:t>
            </a:r>
            <a:r>
              <a:rPr>
                <a:solidFill>
                  <a:srgbClr val="E69138"/>
                </a:solidFill>
              </a:rPr>
              <a:t>WANT </a:t>
            </a:r>
            <a:r>
              <a:t>to learn</a:t>
            </a:r>
          </a:p>
        </p:txBody>
      </p:sp>
      <p:sp>
        <p:nvSpPr>
          <p:cNvPr id="291" name="Google Shape;174;p28"/>
          <p:cNvSpPr txBox="1"/>
          <p:nvPr/>
        </p:nvSpPr>
        <p:spPr>
          <a:xfrm>
            <a:off x="6165949" y="780101"/>
            <a:ext cx="2501402" cy="48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000" b="1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What I did </a:t>
            </a:r>
            <a:r>
              <a:rPr>
                <a:solidFill>
                  <a:srgbClr val="E69138"/>
                </a:solidFill>
              </a:rPr>
              <a:t>LEARN</a:t>
            </a:r>
          </a:p>
        </p:txBody>
      </p:sp>
      <p:sp>
        <p:nvSpPr>
          <p:cNvPr id="292" name="Google Shape;175;p28"/>
          <p:cNvSpPr/>
          <p:nvPr/>
        </p:nvSpPr>
        <p:spPr>
          <a:xfrm>
            <a:off x="2179174" y="363500"/>
            <a:ext cx="4103702" cy="1"/>
          </a:xfrm>
          <a:prstGeom prst="line">
            <a:avLst/>
          </a:prstGeom>
          <a:ln w="28575">
            <a:solidFill>
              <a:srgbClr val="E6913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2375" y="1467782"/>
            <a:ext cx="2370301" cy="2090401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 marL="342900" indent="-2286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342900" indent="2540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342900" indent="7112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342900" indent="11684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342900" indent="16256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_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180;p29"/>
          <p:cNvSpPr/>
          <p:nvPr/>
        </p:nvSpPr>
        <p:spPr>
          <a:xfrm>
            <a:off x="127425" y="1698874"/>
            <a:ext cx="8919300" cy="1564502"/>
          </a:xfrm>
          <a:prstGeom prst="rect">
            <a:avLst/>
          </a:prstGeom>
          <a:solidFill>
            <a:srgbClr val="3D07F9">
              <a:alpha val="27690"/>
            </a:srgbClr>
          </a:solidFill>
          <a:ln w="28575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02" name="Google Shape;181;p29"/>
          <p:cNvSpPr/>
          <p:nvPr/>
        </p:nvSpPr>
        <p:spPr>
          <a:xfrm flipH="1" flipV="1">
            <a:off x="4577474" y="1691374"/>
            <a:ext cx="9601" cy="1572002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3" name="Google Shape;182;p29"/>
          <p:cNvSpPr/>
          <p:nvPr/>
        </p:nvSpPr>
        <p:spPr>
          <a:xfrm>
            <a:off x="127425" y="26224"/>
            <a:ext cx="8919300" cy="1564502"/>
          </a:xfrm>
          <a:prstGeom prst="rect">
            <a:avLst/>
          </a:prstGeom>
          <a:solidFill>
            <a:srgbClr val="D9D2E9"/>
          </a:solidFill>
          <a:ln w="28575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04" name="Google Shape;183;p29"/>
          <p:cNvSpPr/>
          <p:nvPr/>
        </p:nvSpPr>
        <p:spPr>
          <a:xfrm>
            <a:off x="127425" y="3379025"/>
            <a:ext cx="8919300" cy="1564501"/>
          </a:xfrm>
          <a:prstGeom prst="rect">
            <a:avLst/>
          </a:prstGeom>
          <a:solidFill>
            <a:srgbClr val="3D07F9">
              <a:alpha val="55380"/>
            </a:srgbClr>
          </a:solidFill>
          <a:ln w="28575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05" name="Google Shape;184;p29"/>
          <p:cNvSpPr/>
          <p:nvPr/>
        </p:nvSpPr>
        <p:spPr>
          <a:xfrm flipH="1" flipV="1">
            <a:off x="4577474" y="3371524"/>
            <a:ext cx="9601" cy="1572001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08" name="Google Shape;185;p29"/>
          <p:cNvGrpSpPr/>
          <p:nvPr/>
        </p:nvGrpSpPr>
        <p:grpSpPr>
          <a:xfrm>
            <a:off x="2984924" y="1659737"/>
            <a:ext cx="3185402" cy="513051"/>
            <a:chOff x="0" y="0"/>
            <a:chExt cx="3185400" cy="513049"/>
          </a:xfrm>
        </p:grpSpPr>
        <p:sp>
          <p:nvSpPr>
            <p:cNvPr id="306" name="Rectangle"/>
            <p:cNvSpPr/>
            <p:nvPr/>
          </p:nvSpPr>
          <p:spPr>
            <a:xfrm>
              <a:off x="0" y="51324"/>
              <a:ext cx="3185401" cy="41040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Squada One"/>
                  <a:ea typeface="Squada One"/>
                  <a:cs typeface="Squada One"/>
                  <a:sym typeface="Squada One"/>
                </a:defRPr>
              </a:pPr>
              <a:endParaRPr/>
            </a:p>
          </p:txBody>
        </p:sp>
        <p:sp>
          <p:nvSpPr>
            <p:cNvPr id="307" name="During Reading"/>
            <p:cNvSpPr txBox="1"/>
            <p:nvPr/>
          </p:nvSpPr>
          <p:spPr>
            <a:xfrm>
              <a:off x="0" y="0"/>
              <a:ext cx="3185401" cy="5130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Squada One"/>
                  <a:ea typeface="Squada One"/>
                  <a:cs typeface="Squada One"/>
                  <a:sym typeface="Squada One"/>
                </a:defRPr>
              </a:lvl1pPr>
            </a:lstStyle>
            <a:p>
              <a:r>
                <a:t>During Reading</a:t>
              </a:r>
            </a:p>
          </p:txBody>
        </p:sp>
      </p:grpSp>
      <p:grpSp>
        <p:nvGrpSpPr>
          <p:cNvPr id="311" name="Google Shape;186;p29"/>
          <p:cNvGrpSpPr/>
          <p:nvPr/>
        </p:nvGrpSpPr>
        <p:grpSpPr>
          <a:xfrm>
            <a:off x="2900600" y="3332075"/>
            <a:ext cx="3185401" cy="513051"/>
            <a:chOff x="0" y="0"/>
            <a:chExt cx="3185400" cy="513049"/>
          </a:xfrm>
        </p:grpSpPr>
        <p:sp>
          <p:nvSpPr>
            <p:cNvPr id="309" name="Rectangle"/>
            <p:cNvSpPr/>
            <p:nvPr/>
          </p:nvSpPr>
          <p:spPr>
            <a:xfrm>
              <a:off x="0" y="51324"/>
              <a:ext cx="3185401" cy="41040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Squada One"/>
                  <a:ea typeface="Squada One"/>
                  <a:cs typeface="Squada One"/>
                  <a:sym typeface="Squada One"/>
                </a:defRPr>
              </a:pPr>
              <a:endParaRPr/>
            </a:p>
          </p:txBody>
        </p:sp>
        <p:sp>
          <p:nvSpPr>
            <p:cNvPr id="310" name="After Reading"/>
            <p:cNvSpPr txBox="1"/>
            <p:nvPr/>
          </p:nvSpPr>
          <p:spPr>
            <a:xfrm>
              <a:off x="0" y="0"/>
              <a:ext cx="3185401" cy="5130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Squada One"/>
                  <a:ea typeface="Squada One"/>
                  <a:cs typeface="Squada One"/>
                  <a:sym typeface="Squada One"/>
                </a:defRPr>
              </a:lvl1pPr>
            </a:lstStyle>
            <a:p>
              <a:r>
                <a:t>After Reading</a:t>
              </a:r>
            </a:p>
          </p:txBody>
        </p:sp>
      </p:grpSp>
      <p:sp>
        <p:nvSpPr>
          <p:cNvPr id="329" name="Google Shape;187;p29"/>
          <p:cNvSpPr/>
          <p:nvPr/>
        </p:nvSpPr>
        <p:spPr>
          <a:xfrm>
            <a:off x="4577624" y="223937"/>
            <a:ext cx="9451" cy="584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315" name="Google Shape;188;p29"/>
          <p:cNvGrpSpPr/>
          <p:nvPr/>
        </p:nvGrpSpPr>
        <p:grpSpPr>
          <a:xfrm>
            <a:off x="2984924" y="-32587"/>
            <a:ext cx="3185402" cy="513050"/>
            <a:chOff x="0" y="0"/>
            <a:chExt cx="3185400" cy="513049"/>
          </a:xfrm>
        </p:grpSpPr>
        <p:sp>
          <p:nvSpPr>
            <p:cNvPr id="313" name="Rectangle"/>
            <p:cNvSpPr/>
            <p:nvPr/>
          </p:nvSpPr>
          <p:spPr>
            <a:xfrm>
              <a:off x="0" y="51324"/>
              <a:ext cx="3185401" cy="41040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Squada One"/>
                  <a:ea typeface="Squada One"/>
                  <a:cs typeface="Squada One"/>
                  <a:sym typeface="Squada One"/>
                </a:defRPr>
              </a:pPr>
              <a:endParaRPr/>
            </a:p>
          </p:txBody>
        </p:sp>
        <p:sp>
          <p:nvSpPr>
            <p:cNvPr id="314" name="Before Reading"/>
            <p:cNvSpPr txBox="1"/>
            <p:nvPr/>
          </p:nvSpPr>
          <p:spPr>
            <a:xfrm>
              <a:off x="0" y="0"/>
              <a:ext cx="3185401" cy="5130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Squada One"/>
                  <a:ea typeface="Squada One"/>
                  <a:cs typeface="Squada One"/>
                  <a:sym typeface="Squada One"/>
                </a:defRPr>
              </a:lvl1pPr>
            </a:lstStyle>
            <a:p>
              <a:r>
                <a:t>Before Reading</a:t>
              </a:r>
            </a:p>
          </p:txBody>
        </p:sp>
      </p:grpSp>
      <p:sp>
        <p:nvSpPr>
          <p:cNvPr id="316" name="Google Shape;189;p29"/>
          <p:cNvSpPr txBox="1"/>
          <p:nvPr/>
        </p:nvSpPr>
        <p:spPr>
          <a:xfrm>
            <a:off x="146162" y="9593"/>
            <a:ext cx="2417100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latin typeface="Squada One"/>
                <a:ea typeface="Squada One"/>
                <a:cs typeface="Squada One"/>
                <a:sym typeface="Squada One"/>
              </a:defRPr>
            </a:lvl1pPr>
          </a:lstStyle>
          <a:p>
            <a:r>
              <a:t>Based on my preview… </a:t>
            </a:r>
          </a:p>
        </p:txBody>
      </p:sp>
      <p:sp>
        <p:nvSpPr>
          <p:cNvPr id="317" name="Google Shape;190;p29"/>
          <p:cNvSpPr txBox="1"/>
          <p:nvPr/>
        </p:nvSpPr>
        <p:spPr>
          <a:xfrm>
            <a:off x="146162" y="3304931"/>
            <a:ext cx="2417100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latin typeface="Squada One"/>
                <a:ea typeface="Squada One"/>
                <a:cs typeface="Squada One"/>
                <a:sym typeface="Squada One"/>
              </a:defRPr>
            </a:lvl1pPr>
          </a:lstStyle>
          <a:p>
            <a:r>
              <a:t>I still wonder about… </a:t>
            </a:r>
          </a:p>
        </p:txBody>
      </p:sp>
      <p:sp>
        <p:nvSpPr>
          <p:cNvPr id="318" name="Google Shape;191;p29"/>
          <p:cNvSpPr txBox="1"/>
          <p:nvPr/>
        </p:nvSpPr>
        <p:spPr>
          <a:xfrm>
            <a:off x="6394562" y="3304931"/>
            <a:ext cx="2417100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latin typeface="Squada One"/>
                <a:ea typeface="Squada One"/>
                <a:cs typeface="Squada One"/>
                <a:sym typeface="Squada One"/>
              </a:defRPr>
            </a:lvl1pPr>
          </a:lstStyle>
          <a:p>
            <a:r>
              <a:t>My questions are...</a:t>
            </a:r>
          </a:p>
        </p:txBody>
      </p:sp>
      <p:sp>
        <p:nvSpPr>
          <p:cNvPr id="319" name="Google Shape;192;p29"/>
          <p:cNvSpPr txBox="1"/>
          <p:nvPr/>
        </p:nvSpPr>
        <p:spPr>
          <a:xfrm>
            <a:off x="6394562" y="9593"/>
            <a:ext cx="2417100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latin typeface="Squada One"/>
                <a:ea typeface="Squada One"/>
                <a:cs typeface="Squada One"/>
                <a:sym typeface="Squada One"/>
              </a:defRPr>
            </a:lvl1pPr>
          </a:lstStyle>
          <a:p>
            <a:r>
              <a:t>My questions are...</a:t>
            </a:r>
          </a:p>
        </p:txBody>
      </p:sp>
      <p:sp>
        <p:nvSpPr>
          <p:cNvPr id="320" name="Google Shape;193;p29"/>
          <p:cNvSpPr txBox="1"/>
          <p:nvPr/>
        </p:nvSpPr>
        <p:spPr>
          <a:xfrm>
            <a:off x="146162" y="1578043"/>
            <a:ext cx="2417100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latin typeface="Squada One"/>
                <a:ea typeface="Squada One"/>
                <a:cs typeface="Squada One"/>
                <a:sym typeface="Squada One"/>
              </a:defRPr>
            </a:lvl1pPr>
          </a:lstStyle>
          <a:p>
            <a:r>
              <a:t>While I was reading I noticed… </a:t>
            </a:r>
          </a:p>
        </p:txBody>
      </p:sp>
      <p:sp>
        <p:nvSpPr>
          <p:cNvPr id="321" name="Google Shape;194;p29"/>
          <p:cNvSpPr txBox="1"/>
          <p:nvPr/>
        </p:nvSpPr>
        <p:spPr>
          <a:xfrm>
            <a:off x="6394562" y="1685993"/>
            <a:ext cx="2417100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latin typeface="Squada One"/>
                <a:ea typeface="Squada One"/>
                <a:cs typeface="Squada One"/>
                <a:sym typeface="Squada One"/>
              </a:defRPr>
            </a:lvl1pPr>
          </a:lstStyle>
          <a:p>
            <a:r>
              <a:t>My questions are...</a:t>
            </a:r>
          </a:p>
        </p:txBody>
      </p:sp>
      <p:sp>
        <p:nvSpPr>
          <p:cNvPr id="3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424" y="438449"/>
            <a:ext cx="4246502" cy="946201"/>
          </a:xfrm>
          <a:prstGeom prst="rect">
            <a:avLst/>
          </a:prstGeom>
        </p:spPr>
        <p:txBody>
          <a:bodyPr lIns="91424" tIns="91424" rIns="91424" bIns="91424" anchor="ctr">
            <a:normAutofit/>
          </a:bodyPr>
          <a:lstStyle>
            <a:lvl1pPr marL="342900" indent="-2286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Squada One"/>
                <a:ea typeface="Squada One"/>
                <a:cs typeface="Squada One"/>
                <a:sym typeface="Squada One"/>
              </a:defRPr>
            </a:lvl1pPr>
            <a:lvl2pPr marL="342900" indent="2540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Squada One"/>
                <a:ea typeface="Squada One"/>
                <a:cs typeface="Squada One"/>
                <a:sym typeface="Squada One"/>
              </a:defRPr>
            </a:lvl2pPr>
            <a:lvl3pPr marL="342900" indent="7112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Squada One"/>
                <a:ea typeface="Squada One"/>
                <a:cs typeface="Squada One"/>
                <a:sym typeface="Squada One"/>
              </a:defRPr>
            </a:lvl3pPr>
            <a:lvl4pPr marL="342900" indent="11684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Squada One"/>
                <a:ea typeface="Squada One"/>
                <a:cs typeface="Squada One"/>
                <a:sym typeface="Squada One"/>
              </a:defRPr>
            </a:lvl4pPr>
            <a:lvl5pPr marL="342900" indent="16256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Squada One"/>
                <a:ea typeface="Squada One"/>
                <a:cs typeface="Squada One"/>
                <a:sym typeface="Squada On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391435"/>
            <a:ext cx="4040188" cy="49451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1pPr>
            <a:lvl2pPr marL="228600" indent="4572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2pPr>
            <a:lvl3pPr marL="228600" indent="9144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3pPr>
            <a:lvl4pPr marL="228600" indent="13716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4pPr>
            <a:lvl5pPr marL="228600" indent="18288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17;p4"/>
          <p:cNvSpPr txBox="1">
            <a:spLocks noGrp="1"/>
          </p:cNvSpPr>
          <p:nvPr>
            <p:ph type="body" sz="quarter" idx="13"/>
          </p:nvPr>
        </p:nvSpPr>
        <p:spPr>
          <a:xfrm>
            <a:off x="4645026" y="1394820"/>
            <a:ext cx="4041776" cy="49113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228600" indent="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pPr>
            <a:endParaRPr/>
          </a:p>
        </p:txBody>
      </p:sp>
      <p:sp>
        <p:nvSpPr>
          <p:cNvPr id="32" name="Google Shape;18;p4"/>
          <p:cNvSpPr txBox="1">
            <a:spLocks noGrp="1"/>
          </p:cNvSpPr>
          <p:nvPr>
            <p:ph type="body" sz="half" idx="14"/>
          </p:nvPr>
        </p:nvSpPr>
        <p:spPr>
          <a:xfrm>
            <a:off x="457200" y="1885949"/>
            <a:ext cx="4040188" cy="28842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-342900">
              <a:spcBef>
                <a:spcPts val="300"/>
              </a:spcBef>
              <a:buSzPts val="1800"/>
              <a:defRPr sz="1800"/>
            </a:pPr>
            <a:endParaRPr/>
          </a:p>
        </p:txBody>
      </p:sp>
      <p:sp>
        <p:nvSpPr>
          <p:cNvPr id="33" name="Google Shape;19;p4"/>
          <p:cNvSpPr txBox="1">
            <a:spLocks noGrp="1"/>
          </p:cNvSpPr>
          <p:nvPr>
            <p:ph type="body" sz="half" idx="15"/>
          </p:nvPr>
        </p:nvSpPr>
        <p:spPr>
          <a:xfrm>
            <a:off x="4645026" y="1885949"/>
            <a:ext cx="4041776" cy="28842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-342900">
              <a:spcBef>
                <a:spcPts val="300"/>
              </a:spcBef>
              <a:buSzPts val="1800"/>
              <a:defRPr sz="1800"/>
            </a:pPr>
            <a:endParaRPr/>
          </a:p>
        </p:txBody>
      </p:sp>
      <p:pic>
        <p:nvPicPr>
          <p:cNvPr id="34" name="Google Shape;20;p4" descr="Google Shape;20;p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91399" tIns="91399" rIns="91399" bIns="913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</p:spPr>
        <p:txBody>
          <a:bodyPr lIns="91399" tIns="91399" rIns="91399" bIns="91399">
            <a:normAutofit/>
          </a:bodyPr>
          <a:lstStyle>
            <a:lvl5pPr marL="2570289" indent="-56857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Google Shape;24;p5"/>
          <p:cNvSpPr txBox="1">
            <a:spLocks noGrp="1"/>
          </p:cNvSpPr>
          <p:nvPr>
            <p:ph type="body" sz="half" idx="13"/>
          </p:nvPr>
        </p:nvSpPr>
        <p:spPr>
          <a:xfrm>
            <a:off x="4692274" y="1200150"/>
            <a:ext cx="3994501" cy="3725775"/>
          </a:xfrm>
          <a:prstGeom prst="rect">
            <a:avLst/>
          </a:prstGeom>
        </p:spPr>
        <p:txBody>
          <a:bodyPr lIns="91399" tIns="91399" rIns="91399" bIns="91399">
            <a:normAutofit/>
          </a:bodyPr>
          <a:lstStyle/>
          <a:p>
            <a:endParaRPr/>
          </a:p>
        </p:txBody>
      </p:sp>
      <p:pic>
        <p:nvPicPr>
          <p:cNvPr id="45" name="Google Shape;25;p5" descr="Google Shape;25;p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27;p6" descr="Google Shape;27;p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3400" y="2421402"/>
            <a:ext cx="7854696" cy="13144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93700" marR="34289" indent="-3302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393700" marR="34289" indent="194944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393700" marR="34289" indent="679259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393700" marR="34289" indent="1144587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393700" marR="34289" indent="1601788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3" name="Google Shape;31;p7" descr="Google Shape;31;p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530351" y="987552"/>
            <a:ext cx="7772401" cy="10218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0351" y="2028498"/>
            <a:ext cx="7772401" cy="11322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3" name="Google Shape;35;p8" descr="Google Shape;35;p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</p:spPr>
        <p:txBody>
          <a:bodyPr>
            <a:normAutofit/>
          </a:bodyPr>
          <a:lstStyle>
            <a:lvl1pPr indent="-381000">
              <a:spcBef>
                <a:spcPts val="400"/>
              </a:spcBef>
              <a:buSzPts val="2400"/>
              <a:defRPr sz="2400"/>
            </a:lvl1pPr>
            <a:lvl2pPr marL="1022985" indent="-434340">
              <a:spcBef>
                <a:spcPts val="400"/>
              </a:spcBef>
              <a:buSzPts val="2400"/>
              <a:defRPr sz="2400"/>
            </a:lvl2pPr>
            <a:lvl3pPr marL="1548764" indent="-472439">
              <a:spcBef>
                <a:spcPts val="400"/>
              </a:spcBef>
              <a:buSzPts val="2400"/>
              <a:defRPr sz="2400"/>
            </a:lvl3pPr>
            <a:lvl4pPr marL="2069352" indent="-524841">
              <a:spcBef>
                <a:spcPts val="400"/>
              </a:spcBef>
              <a:buSzPts val="2400"/>
              <a:defRPr sz="2400"/>
            </a:lvl4pPr>
            <a:lvl5pPr marL="2526552" indent="-524841">
              <a:spcBef>
                <a:spcPts val="400"/>
              </a:spcBef>
              <a:buSzPts val="2400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Google Shape;39;p9"/>
          <p:cNvSpPr txBox="1">
            <a:spLocks noGrp="1"/>
          </p:cNvSpPr>
          <p:nvPr>
            <p:ph type="body" sz="half" idx="13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81000">
              <a:spcBef>
                <a:spcPts val="400"/>
              </a:spcBef>
              <a:buSzPts val="2400"/>
              <a:defRPr sz="2400"/>
            </a:pPr>
            <a:endParaRPr/>
          </a:p>
        </p:txBody>
      </p:sp>
      <p:pic>
        <p:nvPicPr>
          <p:cNvPr id="84" name="Google Shape;40;p9" descr="Google Shape;40;p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93" name="Google Shape;43;p10" descr="Google Shape;43;p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;p2" descr="Google Shape;9;p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616452" y="1028700"/>
            <a:ext cx="1911097" cy="312279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937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059180" marR="0" indent="-47053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90602" marR="0" indent="-51764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41842" marR="0" indent="-50355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99042" marR="0" indent="-503553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040378" marR="0" indent="-59435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538220" marR="0" indent="-62738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4013200" marR="0" indent="-660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587240" marR="0" indent="-76771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209;p31"/>
          <p:cNvSpPr txBox="1">
            <a:spLocks noGrp="1"/>
          </p:cNvSpPr>
          <p:nvPr>
            <p:ph type="title"/>
          </p:nvPr>
        </p:nvSpPr>
        <p:spPr>
          <a:xfrm>
            <a:off x="2711845" y="441404"/>
            <a:ext cx="5693701" cy="556201"/>
          </a:xfrm>
          <a:prstGeom prst="rect">
            <a:avLst/>
          </a:prstGeom>
        </p:spPr>
        <p:txBody>
          <a:bodyPr/>
          <a:lstStyle>
            <a:lvl1pPr defTabSz="402336">
              <a:defRPr sz="1320"/>
            </a:lvl1pPr>
          </a:lstStyle>
          <a:p>
            <a:r>
              <a:t>Which of the four strategies would you like to implement in your classes?</a:t>
            </a:r>
          </a:p>
        </p:txBody>
      </p:sp>
      <p:sp>
        <p:nvSpPr>
          <p:cNvPr id="335" name="Google Shape;210;p31"/>
          <p:cNvSpPr txBox="1">
            <a:spLocks noGrp="1"/>
          </p:cNvSpPr>
          <p:nvPr>
            <p:ph type="body" sz="quarter" idx="1"/>
          </p:nvPr>
        </p:nvSpPr>
        <p:spPr>
          <a:xfrm rot="21448889">
            <a:off x="672754" y="530953"/>
            <a:ext cx="1699942" cy="1320672"/>
          </a:xfrm>
          <a:prstGeom prst="rect">
            <a:avLst/>
          </a:prstGeom>
        </p:spPr>
        <p:txBody>
          <a:bodyPr/>
          <a:lstStyle>
            <a:lvl1pPr marL="0" indent="0" defTabSz="850391">
              <a:defRPr sz="1488"/>
            </a:lvl1pPr>
          </a:lstStyle>
          <a:p>
            <a:r>
              <a:t>Right click on an empty sticky. Copy and paste to create one for yourself.</a:t>
            </a:r>
          </a:p>
        </p:txBody>
      </p:sp>
      <p:grpSp>
        <p:nvGrpSpPr>
          <p:cNvPr id="338" name="Google Shape;211;p31"/>
          <p:cNvGrpSpPr/>
          <p:nvPr/>
        </p:nvGrpSpPr>
        <p:grpSpPr>
          <a:xfrm>
            <a:off x="-1374526" y="1819799"/>
            <a:ext cx="1293601" cy="1376401"/>
            <a:chOff x="0" y="0"/>
            <a:chExt cx="1293600" cy="1376399"/>
          </a:xfrm>
        </p:grpSpPr>
        <p:sp>
          <p:nvSpPr>
            <p:cNvPr id="336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3C47D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37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  <p:grpSp>
        <p:nvGrpSpPr>
          <p:cNvPr id="341" name="Google Shape;212;p31"/>
          <p:cNvGrpSpPr/>
          <p:nvPr/>
        </p:nvGrpSpPr>
        <p:grpSpPr>
          <a:xfrm>
            <a:off x="-1448876" y="3517124"/>
            <a:ext cx="1293601" cy="1376401"/>
            <a:chOff x="0" y="0"/>
            <a:chExt cx="1293600" cy="1376399"/>
          </a:xfrm>
        </p:grpSpPr>
        <p:sp>
          <p:nvSpPr>
            <p:cNvPr id="339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FA8DC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40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  <p:grpSp>
        <p:nvGrpSpPr>
          <p:cNvPr id="344" name="Google Shape;213;p31"/>
          <p:cNvGrpSpPr/>
          <p:nvPr/>
        </p:nvGrpSpPr>
        <p:grpSpPr>
          <a:xfrm>
            <a:off x="1888450" y="2557174"/>
            <a:ext cx="1293601" cy="1376401"/>
            <a:chOff x="0" y="0"/>
            <a:chExt cx="1293600" cy="1376399"/>
          </a:xfrm>
        </p:grpSpPr>
        <p:sp>
          <p:nvSpPr>
            <p:cNvPr id="342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A9999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43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  <p:grpSp>
        <p:nvGrpSpPr>
          <p:cNvPr id="347" name="Google Shape;214;p31"/>
          <p:cNvGrpSpPr/>
          <p:nvPr/>
        </p:nvGrpSpPr>
        <p:grpSpPr>
          <a:xfrm>
            <a:off x="4555375" y="1883549"/>
            <a:ext cx="1293601" cy="1376401"/>
            <a:chOff x="0" y="0"/>
            <a:chExt cx="1293600" cy="1376399"/>
          </a:xfrm>
        </p:grpSpPr>
        <p:sp>
          <p:nvSpPr>
            <p:cNvPr id="345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E7CC3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46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219;p32"/>
          <p:cNvSpPr txBox="1">
            <a:spLocks noGrp="1"/>
          </p:cNvSpPr>
          <p:nvPr>
            <p:ph type="title"/>
          </p:nvPr>
        </p:nvSpPr>
        <p:spPr>
          <a:xfrm>
            <a:off x="2711845" y="493974"/>
            <a:ext cx="5693701" cy="556201"/>
          </a:xfrm>
          <a:prstGeom prst="rect">
            <a:avLst/>
          </a:prstGeom>
        </p:spPr>
        <p:txBody>
          <a:bodyPr/>
          <a:lstStyle>
            <a:lvl1pPr defTabSz="512063">
              <a:defRPr sz="1679"/>
            </a:lvl1pPr>
          </a:lstStyle>
          <a:p>
            <a:r>
              <a:t>Which text or topic do you have in mind for your strategy?</a:t>
            </a:r>
          </a:p>
        </p:txBody>
      </p:sp>
      <p:sp>
        <p:nvSpPr>
          <p:cNvPr id="350" name="Google Shape;220;p32"/>
          <p:cNvSpPr txBox="1">
            <a:spLocks noGrp="1"/>
          </p:cNvSpPr>
          <p:nvPr>
            <p:ph type="body" sz="quarter" idx="1"/>
          </p:nvPr>
        </p:nvSpPr>
        <p:spPr>
          <a:xfrm rot="21449304">
            <a:off x="636529" y="436692"/>
            <a:ext cx="1716091" cy="1492118"/>
          </a:xfrm>
          <a:prstGeom prst="rect">
            <a:avLst/>
          </a:prstGeom>
        </p:spPr>
        <p:txBody>
          <a:bodyPr/>
          <a:lstStyle/>
          <a:p>
            <a:pPr marL="0" indent="0" defTabSz="859536">
              <a:defRPr sz="1128"/>
            </a:pPr>
            <a:r>
              <a:t>These are categorized by color:</a:t>
            </a:r>
          </a:p>
          <a:p>
            <a:pPr marL="0" indent="0" defTabSz="859536">
              <a:defRPr sz="1128"/>
            </a:pPr>
            <a:r>
              <a:t>Red=word clouds</a:t>
            </a:r>
          </a:p>
          <a:p>
            <a:pPr marL="0" indent="0" defTabSz="859536">
              <a:defRPr sz="1128"/>
            </a:pPr>
            <a:r>
              <a:t>Green=chalk talk</a:t>
            </a:r>
          </a:p>
          <a:p>
            <a:pPr marL="0" indent="0" defTabSz="859536">
              <a:defRPr sz="1128"/>
            </a:pPr>
            <a:r>
              <a:t>Blue = I Think/We Think</a:t>
            </a:r>
          </a:p>
          <a:p>
            <a:pPr marL="0" indent="0" defTabSz="859536">
              <a:defRPr sz="1128"/>
            </a:pPr>
            <a:r>
              <a:t>Purple= First Turn/Last Turn</a:t>
            </a:r>
          </a:p>
        </p:txBody>
      </p:sp>
      <p:grpSp>
        <p:nvGrpSpPr>
          <p:cNvPr id="353" name="Google Shape;221;p32"/>
          <p:cNvGrpSpPr/>
          <p:nvPr/>
        </p:nvGrpSpPr>
        <p:grpSpPr>
          <a:xfrm>
            <a:off x="6192025" y="2274724"/>
            <a:ext cx="1293601" cy="1376401"/>
            <a:chOff x="0" y="0"/>
            <a:chExt cx="1293600" cy="1376399"/>
          </a:xfrm>
        </p:grpSpPr>
        <p:sp>
          <p:nvSpPr>
            <p:cNvPr id="351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E7CC3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52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  <p:grpSp>
        <p:nvGrpSpPr>
          <p:cNvPr id="356" name="Google Shape;222;p32"/>
          <p:cNvGrpSpPr/>
          <p:nvPr/>
        </p:nvGrpSpPr>
        <p:grpSpPr>
          <a:xfrm>
            <a:off x="3875625" y="3219824"/>
            <a:ext cx="1293601" cy="1376401"/>
            <a:chOff x="0" y="0"/>
            <a:chExt cx="1293600" cy="1376399"/>
          </a:xfrm>
        </p:grpSpPr>
        <p:sp>
          <p:nvSpPr>
            <p:cNvPr id="354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FA8DC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55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  <p:grpSp>
        <p:nvGrpSpPr>
          <p:cNvPr id="359" name="Google Shape;223;p32"/>
          <p:cNvGrpSpPr/>
          <p:nvPr/>
        </p:nvGrpSpPr>
        <p:grpSpPr>
          <a:xfrm>
            <a:off x="1559224" y="2378824"/>
            <a:ext cx="1293601" cy="1376401"/>
            <a:chOff x="0" y="0"/>
            <a:chExt cx="1293600" cy="1376399"/>
          </a:xfrm>
        </p:grpSpPr>
        <p:sp>
          <p:nvSpPr>
            <p:cNvPr id="357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A9999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58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  <p:grpSp>
        <p:nvGrpSpPr>
          <p:cNvPr id="362" name="Google Shape;224;p32"/>
          <p:cNvGrpSpPr/>
          <p:nvPr/>
        </p:nvGrpSpPr>
        <p:grpSpPr>
          <a:xfrm>
            <a:off x="3410725" y="1446799"/>
            <a:ext cx="1293601" cy="1376401"/>
            <a:chOff x="0" y="0"/>
            <a:chExt cx="1293600" cy="1376399"/>
          </a:xfrm>
        </p:grpSpPr>
        <p:sp>
          <p:nvSpPr>
            <p:cNvPr id="360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3C47D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61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229;p33"/>
          <p:cNvSpPr txBox="1">
            <a:spLocks noGrp="1"/>
          </p:cNvSpPr>
          <p:nvPr>
            <p:ph type="title"/>
          </p:nvPr>
        </p:nvSpPr>
        <p:spPr>
          <a:xfrm>
            <a:off x="2600095" y="493974"/>
            <a:ext cx="5917201" cy="556201"/>
          </a:xfrm>
          <a:prstGeom prst="rect">
            <a:avLst/>
          </a:prstGeom>
        </p:spPr>
        <p:txBody>
          <a:bodyPr/>
          <a:lstStyle>
            <a:lvl1pPr defTabSz="466344">
              <a:defRPr sz="1529"/>
            </a:lvl1pPr>
          </a:lstStyle>
          <a:p>
            <a:r>
              <a:t>Do you plan to use the strategy synchronously or asynchronously? </a:t>
            </a:r>
          </a:p>
        </p:txBody>
      </p:sp>
      <p:sp>
        <p:nvSpPr>
          <p:cNvPr id="365" name="Google Shape;230;p33"/>
          <p:cNvSpPr txBox="1">
            <a:spLocks noGrp="1"/>
          </p:cNvSpPr>
          <p:nvPr>
            <p:ph type="body" sz="quarter" idx="1"/>
          </p:nvPr>
        </p:nvSpPr>
        <p:spPr>
          <a:xfrm rot="21449304">
            <a:off x="573875" y="455730"/>
            <a:ext cx="1841399" cy="1476863"/>
          </a:xfrm>
          <a:prstGeom prst="rect">
            <a:avLst/>
          </a:prstGeom>
        </p:spPr>
        <p:txBody>
          <a:bodyPr/>
          <a:lstStyle/>
          <a:p>
            <a:pPr marL="0" indent="0">
              <a:defRPr sz="1200"/>
            </a:pPr>
            <a:r>
              <a:t>These are categorized by color:</a:t>
            </a:r>
          </a:p>
          <a:p>
            <a:pPr marL="0" indent="0">
              <a:defRPr sz="1200"/>
            </a:pPr>
            <a:r>
              <a:t>Red=word clouds</a:t>
            </a:r>
          </a:p>
          <a:p>
            <a:pPr marL="0" indent="0">
              <a:defRPr sz="1200"/>
            </a:pPr>
            <a:r>
              <a:t>Green=chalk talk</a:t>
            </a:r>
          </a:p>
          <a:p>
            <a:pPr marL="0" indent="0">
              <a:defRPr sz="1200"/>
            </a:pPr>
            <a:r>
              <a:t>Blue = I Think/We Think</a:t>
            </a:r>
          </a:p>
          <a:p>
            <a:pPr marL="0" indent="0">
              <a:defRPr sz="1200"/>
            </a:pPr>
            <a:r>
              <a:t>Purple= First Turn/Last Turn</a:t>
            </a:r>
          </a:p>
        </p:txBody>
      </p:sp>
      <p:grpSp>
        <p:nvGrpSpPr>
          <p:cNvPr id="368" name="Google Shape;231;p33"/>
          <p:cNvGrpSpPr/>
          <p:nvPr/>
        </p:nvGrpSpPr>
        <p:grpSpPr>
          <a:xfrm>
            <a:off x="6192025" y="2274724"/>
            <a:ext cx="1293601" cy="1376401"/>
            <a:chOff x="0" y="0"/>
            <a:chExt cx="1293600" cy="1376399"/>
          </a:xfrm>
        </p:grpSpPr>
        <p:sp>
          <p:nvSpPr>
            <p:cNvPr id="366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E7CC3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67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  <p:grpSp>
        <p:nvGrpSpPr>
          <p:cNvPr id="371" name="Google Shape;232;p33"/>
          <p:cNvGrpSpPr/>
          <p:nvPr/>
        </p:nvGrpSpPr>
        <p:grpSpPr>
          <a:xfrm>
            <a:off x="3875625" y="3219824"/>
            <a:ext cx="1293601" cy="1376401"/>
            <a:chOff x="0" y="0"/>
            <a:chExt cx="1293600" cy="1376399"/>
          </a:xfrm>
        </p:grpSpPr>
        <p:sp>
          <p:nvSpPr>
            <p:cNvPr id="369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FA8DC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70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  <p:grpSp>
        <p:nvGrpSpPr>
          <p:cNvPr id="374" name="Google Shape;233;p33"/>
          <p:cNvGrpSpPr/>
          <p:nvPr/>
        </p:nvGrpSpPr>
        <p:grpSpPr>
          <a:xfrm>
            <a:off x="1559224" y="2378824"/>
            <a:ext cx="1293601" cy="1376401"/>
            <a:chOff x="0" y="0"/>
            <a:chExt cx="1293600" cy="1376399"/>
          </a:xfrm>
        </p:grpSpPr>
        <p:sp>
          <p:nvSpPr>
            <p:cNvPr id="372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A9999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73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  <p:grpSp>
        <p:nvGrpSpPr>
          <p:cNvPr id="377" name="Google Shape;234;p33"/>
          <p:cNvGrpSpPr/>
          <p:nvPr/>
        </p:nvGrpSpPr>
        <p:grpSpPr>
          <a:xfrm>
            <a:off x="3410725" y="1446799"/>
            <a:ext cx="1293601" cy="1376401"/>
            <a:chOff x="0" y="0"/>
            <a:chExt cx="1293600" cy="1376399"/>
          </a:xfrm>
        </p:grpSpPr>
        <p:sp>
          <p:nvSpPr>
            <p:cNvPr id="375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3C47D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76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LEARN theme">
  <a:themeElements>
    <a:clrScheme name="LEARN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0000FF"/>
      </a:hlink>
      <a:folHlink>
        <a:srgbClr val="FF00FF"/>
      </a:folHlink>
    </a:clrScheme>
    <a:fontScheme name="LEARN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ARN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ARN theme">
  <a:themeElements>
    <a:clrScheme name="LEARN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0000FF"/>
      </a:hlink>
      <a:folHlink>
        <a:srgbClr val="FF00FF"/>
      </a:folHlink>
    </a:clrScheme>
    <a:fontScheme name="LEARN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ARN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On-screen Show (16:9)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Archivo Narrow</vt:lpstr>
      <vt:lpstr>Arial</vt:lpstr>
      <vt:lpstr>Arsenal</vt:lpstr>
      <vt:lpstr>Bangers</vt:lpstr>
      <vt:lpstr>Bree Serif</vt:lpstr>
      <vt:lpstr>Cabin Condensed</vt:lpstr>
      <vt:lpstr>Cabin Condensed Medium</vt:lpstr>
      <vt:lpstr>Calibri</vt:lpstr>
      <vt:lpstr>Caveat Brush</vt:lpstr>
      <vt:lpstr>Impact</vt:lpstr>
      <vt:lpstr>Montserrat</vt:lpstr>
      <vt:lpstr>Montserrat SemiBold</vt:lpstr>
      <vt:lpstr>Nunito</vt:lpstr>
      <vt:lpstr>Passion One</vt:lpstr>
      <vt:lpstr>Squada One</vt:lpstr>
      <vt:lpstr>Trebuchet MS</vt:lpstr>
      <vt:lpstr>LEARN theme</vt:lpstr>
      <vt:lpstr>PowerPoint Presentation</vt:lpstr>
      <vt:lpstr>Which of the four strategies would you like to implement in your classes?</vt:lpstr>
      <vt:lpstr>Which text or topic do you have in mind for your strategy?</vt:lpstr>
      <vt:lpstr>Do you plan to use the strategy synchronously or asynchronously?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McLeod Porter, Delma</cp:lastModifiedBy>
  <cp:revision>1</cp:revision>
  <dcterms:modified xsi:type="dcterms:W3CDTF">2022-01-19T20:03:51Z</dcterms:modified>
</cp:coreProperties>
</file>