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0"/>
  </p:notesMasterIdLst>
  <p:sldIdLst>
    <p:sldId id="256" r:id="rId3"/>
    <p:sldId id="257" r:id="rId4"/>
    <p:sldId id="258" r:id="rId5"/>
    <p:sldId id="259" r:id="rId6"/>
    <p:sldId id="260" r:id="rId7"/>
    <p:sldId id="266" r:id="rId8"/>
    <p:sldId id="267" r:id="rId9"/>
    <p:sldId id="280" r:id="rId10"/>
    <p:sldId id="268" r:id="rId11"/>
    <p:sldId id="270" r:id="rId12"/>
    <p:sldId id="273" r:id="rId13"/>
    <p:sldId id="274" r:id="rId14"/>
    <p:sldId id="275" r:id="rId15"/>
    <p:sldId id="276" r:id="rId16"/>
    <p:sldId id="279" r:id="rId17"/>
    <p:sldId id="271" r:id="rId18"/>
    <p:sldId id="27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9D9E03-CFE0-4543-9EE4-FC0417593300}" v="3" dt="2021-01-12T02:40:11.068"/>
  </p1510:revLst>
</p1510:revInfo>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71759" autoAdjust="0"/>
  </p:normalViewPr>
  <p:slideViewPr>
    <p:cSldViewPr snapToGrid="0">
      <p:cViewPr varScale="1">
        <p:scale>
          <a:sx n="74" d="100"/>
          <a:sy n="74" d="100"/>
        </p:scale>
        <p:origin x="106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709D9E03-CFE0-4543-9EE4-FC0417593300}"/>
    <pc:docChg chg="undo custSel addSld delSld modSld sldOrd">
      <pc:chgData name="Taylor Thurston" userId="10285e41d43c4120" providerId="LiveId" clId="{709D9E03-CFE0-4543-9EE4-FC0417593300}" dt="2021-01-12T14:35:45.238" v="151"/>
      <pc:docMkLst>
        <pc:docMk/>
      </pc:docMkLst>
      <pc:sldChg chg="addSp delSp modSp mod">
        <pc:chgData name="Taylor Thurston" userId="10285e41d43c4120" providerId="LiveId" clId="{709D9E03-CFE0-4543-9EE4-FC0417593300}" dt="2021-01-11T21:50:06.341" v="40" actId="1076"/>
        <pc:sldMkLst>
          <pc:docMk/>
          <pc:sldMk cId="0" sldId="257"/>
        </pc:sldMkLst>
        <pc:spChg chg="mod">
          <ac:chgData name="Taylor Thurston" userId="10285e41d43c4120" providerId="LiveId" clId="{709D9E03-CFE0-4543-9EE4-FC0417593300}" dt="2021-01-11T21:50:06.341" v="40" actId="1076"/>
          <ac:spMkLst>
            <pc:docMk/>
            <pc:sldMk cId="0" sldId="257"/>
            <ac:spMk id="94" creationId="{00000000-0000-0000-0000-000000000000}"/>
          </ac:spMkLst>
        </pc:spChg>
        <pc:spChg chg="add del mod">
          <ac:chgData name="Taylor Thurston" userId="10285e41d43c4120" providerId="LiveId" clId="{709D9E03-CFE0-4543-9EE4-FC0417593300}" dt="2021-01-11T21:50:06.341" v="40" actId="1076"/>
          <ac:spMkLst>
            <pc:docMk/>
            <pc:sldMk cId="0" sldId="257"/>
            <ac:spMk id="95" creationId="{00000000-0000-0000-0000-000000000000}"/>
          </ac:spMkLst>
        </pc:spChg>
      </pc:sldChg>
      <pc:sldChg chg="modSp mod">
        <pc:chgData name="Taylor Thurston" userId="10285e41d43c4120" providerId="LiveId" clId="{709D9E03-CFE0-4543-9EE4-FC0417593300}" dt="2021-01-11T21:49:05.435" v="37" actId="20577"/>
        <pc:sldMkLst>
          <pc:docMk/>
          <pc:sldMk cId="0" sldId="259"/>
        </pc:sldMkLst>
        <pc:spChg chg="mod">
          <ac:chgData name="Taylor Thurston" userId="10285e41d43c4120" providerId="LiveId" clId="{709D9E03-CFE0-4543-9EE4-FC0417593300}" dt="2021-01-11T21:49:05.435" v="37" actId="20577"/>
          <ac:spMkLst>
            <pc:docMk/>
            <pc:sldMk cId="0" sldId="259"/>
            <ac:spMk id="106" creationId="{00000000-0000-0000-0000-000000000000}"/>
          </ac:spMkLst>
        </pc:spChg>
        <pc:spChg chg="mod">
          <ac:chgData name="Taylor Thurston" userId="10285e41d43c4120" providerId="LiveId" clId="{709D9E03-CFE0-4543-9EE4-FC0417593300}" dt="2021-01-11T21:48:31.796" v="36" actId="20577"/>
          <ac:spMkLst>
            <pc:docMk/>
            <pc:sldMk cId="0" sldId="259"/>
            <ac:spMk id="107" creationId="{00000000-0000-0000-0000-000000000000}"/>
          </ac:spMkLst>
        </pc:spChg>
      </pc:sldChg>
      <pc:sldChg chg="modSp mod">
        <pc:chgData name="Taylor Thurston" userId="10285e41d43c4120" providerId="LiveId" clId="{709D9E03-CFE0-4543-9EE4-FC0417593300}" dt="2021-01-11T21:46:36.483" v="26" actId="20577"/>
        <pc:sldMkLst>
          <pc:docMk/>
          <pc:sldMk cId="0" sldId="260"/>
        </pc:sldMkLst>
        <pc:spChg chg="mod">
          <ac:chgData name="Taylor Thurston" userId="10285e41d43c4120" providerId="LiveId" clId="{709D9E03-CFE0-4543-9EE4-FC0417593300}" dt="2021-01-11T21:46:36.483" v="26" actId="20577"/>
          <ac:spMkLst>
            <pc:docMk/>
            <pc:sldMk cId="0" sldId="260"/>
            <ac:spMk id="112" creationId="{00000000-0000-0000-0000-000000000000}"/>
          </ac:spMkLst>
        </pc:spChg>
      </pc:sldChg>
      <pc:sldChg chg="modSp mod">
        <pc:chgData name="Taylor Thurston" userId="10285e41d43c4120" providerId="LiveId" clId="{709D9E03-CFE0-4543-9EE4-FC0417593300}" dt="2021-01-12T14:31:55.596" v="148" actId="20577"/>
        <pc:sldMkLst>
          <pc:docMk/>
          <pc:sldMk cId="1634362059" sldId="267"/>
        </pc:sldMkLst>
        <pc:spChg chg="mod">
          <ac:chgData name="Taylor Thurston" userId="10285e41d43c4120" providerId="LiveId" clId="{709D9E03-CFE0-4543-9EE4-FC0417593300}" dt="2021-01-12T14:31:55.596" v="148" actId="20577"/>
          <ac:spMkLst>
            <pc:docMk/>
            <pc:sldMk cId="1634362059" sldId="267"/>
            <ac:spMk id="112" creationId="{00000000-0000-0000-0000-000000000000}"/>
          </ac:spMkLst>
        </pc:spChg>
      </pc:sldChg>
      <pc:sldChg chg="addSp delSp modSp mod ord modShow modNotesTx">
        <pc:chgData name="Taylor Thurston" userId="10285e41d43c4120" providerId="LiveId" clId="{709D9E03-CFE0-4543-9EE4-FC0417593300}" dt="2021-01-12T02:37:49.829" v="114" actId="729"/>
        <pc:sldMkLst>
          <pc:docMk/>
          <pc:sldMk cId="3727789016" sldId="268"/>
        </pc:sldMkLst>
        <pc:spChg chg="add del mod">
          <ac:chgData name="Taylor Thurston" userId="10285e41d43c4120" providerId="LiveId" clId="{709D9E03-CFE0-4543-9EE4-FC0417593300}" dt="2021-01-12T02:35:05.500" v="107" actId="478"/>
          <ac:spMkLst>
            <pc:docMk/>
            <pc:sldMk cId="3727789016" sldId="268"/>
            <ac:spMk id="3" creationId="{57440492-3106-4FF3-A4BE-5B294A4C1F14}"/>
          </ac:spMkLst>
        </pc:spChg>
        <pc:spChg chg="add mod">
          <ac:chgData name="Taylor Thurston" userId="10285e41d43c4120" providerId="LiveId" clId="{709D9E03-CFE0-4543-9EE4-FC0417593300}" dt="2021-01-12T02:35:14.951" v="110" actId="1076"/>
          <ac:spMkLst>
            <pc:docMk/>
            <pc:sldMk cId="3727789016" sldId="268"/>
            <ac:spMk id="4" creationId="{2BD53183-CA01-4E33-9600-AE8BFAE1D482}"/>
          </ac:spMkLst>
        </pc:spChg>
        <pc:spChg chg="mod">
          <ac:chgData name="Taylor Thurston" userId="10285e41d43c4120" providerId="LiveId" clId="{709D9E03-CFE0-4543-9EE4-FC0417593300}" dt="2021-01-12T02:35:14.951" v="110" actId="1076"/>
          <ac:spMkLst>
            <pc:docMk/>
            <pc:sldMk cId="3727789016" sldId="268"/>
            <ac:spMk id="112" creationId="{00000000-0000-0000-0000-000000000000}"/>
          </ac:spMkLst>
        </pc:spChg>
        <pc:spChg chg="del">
          <ac:chgData name="Taylor Thurston" userId="10285e41d43c4120" providerId="LiveId" clId="{709D9E03-CFE0-4543-9EE4-FC0417593300}" dt="2021-01-12T02:35:03.620" v="106" actId="478"/>
          <ac:spMkLst>
            <pc:docMk/>
            <pc:sldMk cId="3727789016" sldId="268"/>
            <ac:spMk id="113" creationId="{00000000-0000-0000-0000-000000000000}"/>
          </ac:spMkLst>
        </pc:spChg>
      </pc:sldChg>
      <pc:sldChg chg="modSp del mod">
        <pc:chgData name="Taylor Thurston" userId="10285e41d43c4120" providerId="LiveId" clId="{709D9E03-CFE0-4543-9EE4-FC0417593300}" dt="2021-01-12T02:40:13.716" v="116" actId="47"/>
        <pc:sldMkLst>
          <pc:docMk/>
          <pc:sldMk cId="413475110" sldId="269"/>
        </pc:sldMkLst>
        <pc:spChg chg="mod">
          <ac:chgData name="Taylor Thurston" userId="10285e41d43c4120" providerId="LiveId" clId="{709D9E03-CFE0-4543-9EE4-FC0417593300}" dt="2021-01-12T02:36:38.046" v="111" actId="12"/>
          <ac:spMkLst>
            <pc:docMk/>
            <pc:sldMk cId="413475110" sldId="269"/>
            <ac:spMk id="112" creationId="{00000000-0000-0000-0000-000000000000}"/>
          </ac:spMkLst>
        </pc:spChg>
      </pc:sldChg>
      <pc:sldChg chg="modSp mod">
        <pc:chgData name="Taylor Thurston" userId="10285e41d43c4120" providerId="LiveId" clId="{709D9E03-CFE0-4543-9EE4-FC0417593300}" dt="2021-01-12T02:55:19.785" v="142" actId="14100"/>
        <pc:sldMkLst>
          <pc:docMk/>
          <pc:sldMk cId="250824012" sldId="273"/>
        </pc:sldMkLst>
        <pc:spChg chg="mod">
          <ac:chgData name="Taylor Thurston" userId="10285e41d43c4120" providerId="LiveId" clId="{709D9E03-CFE0-4543-9EE4-FC0417593300}" dt="2021-01-12T02:55:19.785" v="142" actId="14100"/>
          <ac:spMkLst>
            <pc:docMk/>
            <pc:sldMk cId="250824012" sldId="273"/>
            <ac:spMk id="113" creationId="{00000000-0000-0000-0000-000000000000}"/>
          </ac:spMkLst>
        </pc:spChg>
      </pc:sldChg>
      <pc:sldChg chg="modSp mod">
        <pc:chgData name="Taylor Thurston" userId="10285e41d43c4120" providerId="LiveId" clId="{709D9E03-CFE0-4543-9EE4-FC0417593300}" dt="2021-01-12T02:55:33.725" v="143" actId="1076"/>
        <pc:sldMkLst>
          <pc:docMk/>
          <pc:sldMk cId="4140536344" sldId="274"/>
        </pc:sldMkLst>
        <pc:spChg chg="mod">
          <ac:chgData name="Taylor Thurston" userId="10285e41d43c4120" providerId="LiveId" clId="{709D9E03-CFE0-4543-9EE4-FC0417593300}" dt="2021-01-12T02:55:33.725" v="143" actId="1076"/>
          <ac:spMkLst>
            <pc:docMk/>
            <pc:sldMk cId="4140536344" sldId="274"/>
            <ac:spMk id="4" creationId="{72E09CAB-0B28-4B59-895C-2E1ED41048DF}"/>
          </ac:spMkLst>
        </pc:spChg>
        <pc:spChg chg="mod">
          <ac:chgData name="Taylor Thurston" userId="10285e41d43c4120" providerId="LiveId" clId="{709D9E03-CFE0-4543-9EE4-FC0417593300}" dt="2021-01-12T02:55:33.725" v="143" actId="1076"/>
          <ac:spMkLst>
            <pc:docMk/>
            <pc:sldMk cId="4140536344" sldId="274"/>
            <ac:spMk id="112" creationId="{00000000-0000-0000-0000-000000000000}"/>
          </ac:spMkLst>
        </pc:spChg>
        <pc:spChg chg="mod">
          <ac:chgData name="Taylor Thurston" userId="10285e41d43c4120" providerId="LiveId" clId="{709D9E03-CFE0-4543-9EE4-FC0417593300}" dt="2021-01-12T02:55:33.725" v="143" actId="1076"/>
          <ac:spMkLst>
            <pc:docMk/>
            <pc:sldMk cId="4140536344" sldId="274"/>
            <ac:spMk id="113" creationId="{00000000-0000-0000-0000-000000000000}"/>
          </ac:spMkLst>
        </pc:spChg>
      </pc:sldChg>
      <pc:sldChg chg="modSp mod modNotesTx">
        <pc:chgData name="Taylor Thurston" userId="10285e41d43c4120" providerId="LiveId" clId="{709D9E03-CFE0-4543-9EE4-FC0417593300}" dt="2021-01-12T14:35:45.238" v="151"/>
        <pc:sldMkLst>
          <pc:docMk/>
          <pc:sldMk cId="2941174267" sldId="275"/>
        </pc:sldMkLst>
        <pc:spChg chg="mod">
          <ac:chgData name="Taylor Thurston" userId="10285e41d43c4120" providerId="LiveId" clId="{709D9E03-CFE0-4543-9EE4-FC0417593300}" dt="2021-01-12T02:30:07.652" v="104" actId="20577"/>
          <ac:spMkLst>
            <pc:docMk/>
            <pc:sldMk cId="2941174267" sldId="275"/>
            <ac:spMk id="113" creationId="{00000000-0000-0000-0000-000000000000}"/>
          </ac:spMkLst>
        </pc:spChg>
      </pc:sldChg>
      <pc:sldChg chg="del">
        <pc:chgData name="Taylor Thurston" userId="10285e41d43c4120" providerId="LiveId" clId="{709D9E03-CFE0-4543-9EE4-FC0417593300}" dt="2021-01-12T02:28:48.766" v="103" actId="47"/>
        <pc:sldMkLst>
          <pc:docMk/>
          <pc:sldMk cId="67711157" sldId="277"/>
        </pc:sldMkLst>
      </pc:sldChg>
      <pc:sldChg chg="modSp mod ord modNotesTx">
        <pc:chgData name="Taylor Thurston" userId="10285e41d43c4120" providerId="LiveId" clId="{709D9E03-CFE0-4543-9EE4-FC0417593300}" dt="2021-01-12T02:18:07.462" v="102" actId="14100"/>
        <pc:sldMkLst>
          <pc:docMk/>
          <pc:sldMk cId="0" sldId="278"/>
        </pc:sldMkLst>
        <pc:spChg chg="mod">
          <ac:chgData name="Taylor Thurston" userId="10285e41d43c4120" providerId="LiveId" clId="{709D9E03-CFE0-4543-9EE4-FC0417593300}" dt="2021-01-12T02:18:07.462" v="102" actId="14100"/>
          <ac:spMkLst>
            <pc:docMk/>
            <pc:sldMk cId="0" sldId="278"/>
            <ac:spMk id="181" creationId="{00000000-0000-0000-0000-000000000000}"/>
          </ac:spMkLst>
        </pc:spChg>
        <pc:spChg chg="mod">
          <ac:chgData name="Taylor Thurston" userId="10285e41d43c4120" providerId="LiveId" clId="{709D9E03-CFE0-4543-9EE4-FC0417593300}" dt="2021-01-12T02:17:07.404" v="100" actId="20577"/>
          <ac:spMkLst>
            <pc:docMk/>
            <pc:sldMk cId="0" sldId="278"/>
            <ac:spMk id="182" creationId="{00000000-0000-0000-0000-000000000000}"/>
          </ac:spMkLst>
        </pc:spChg>
      </pc:sldChg>
      <pc:sldChg chg="modNotesTx">
        <pc:chgData name="Taylor Thurston" userId="10285e41d43c4120" providerId="LiveId" clId="{709D9E03-CFE0-4543-9EE4-FC0417593300}" dt="2021-01-12T14:34:50.024" v="150"/>
        <pc:sldMkLst>
          <pc:docMk/>
          <pc:sldMk cId="3200697234" sldId="279"/>
        </pc:sldMkLst>
      </pc:sldChg>
      <pc:sldChg chg="modSp add mod modNotesTx">
        <pc:chgData name="Taylor Thurston" userId="10285e41d43c4120" providerId="LiveId" clId="{709D9E03-CFE0-4543-9EE4-FC0417593300}" dt="2021-01-12T14:23:38.513" v="146"/>
        <pc:sldMkLst>
          <pc:docMk/>
          <pc:sldMk cId="2682299475" sldId="280"/>
        </pc:sldMkLst>
        <pc:spChg chg="mod">
          <ac:chgData name="Taylor Thurston" userId="10285e41d43c4120" providerId="LiveId" clId="{709D9E03-CFE0-4543-9EE4-FC0417593300}" dt="2021-01-12T02:40:44.509" v="127"/>
          <ac:spMkLst>
            <pc:docMk/>
            <pc:sldMk cId="2682299475" sldId="280"/>
            <ac:spMk id="112" creationId="{00000000-0000-0000-0000-000000000000}"/>
          </ac:spMkLst>
        </pc:spChg>
      </pc:sldChg>
    </pc:docChg>
  </pc:docChgLst>
  <pc:docChgLst>
    <pc:chgData name="Peters, Daniella M." userId="87fb469b-cd7a-4b12-a1ae-bba5f0610088" providerId="ADAL" clId="{2C40F118-EA75-46D0-915D-B3ECC39F26A9}"/>
    <pc:docChg chg="undo custSel modSld">
      <pc:chgData name="Peters, Daniella M." userId="87fb469b-cd7a-4b12-a1ae-bba5f0610088" providerId="ADAL" clId="{2C40F118-EA75-46D0-915D-B3ECC39F26A9}" dt="2021-01-08T22:24:24.902" v="296" actId="20577"/>
      <pc:docMkLst>
        <pc:docMk/>
      </pc:docMkLst>
      <pc:sldChg chg="modSp mod">
        <pc:chgData name="Peters, Daniella M." userId="87fb469b-cd7a-4b12-a1ae-bba5f0610088" providerId="ADAL" clId="{2C40F118-EA75-46D0-915D-B3ECC39F26A9}" dt="2021-01-08T21:21:16.864" v="8" actId="20577"/>
        <pc:sldMkLst>
          <pc:docMk/>
          <pc:sldMk cId="0" sldId="257"/>
        </pc:sldMkLst>
        <pc:spChg chg="mod">
          <ac:chgData name="Peters, Daniella M." userId="87fb469b-cd7a-4b12-a1ae-bba5f0610088" providerId="ADAL" clId="{2C40F118-EA75-46D0-915D-B3ECC39F26A9}" dt="2021-01-08T21:21:16.864" v="8" actId="20577"/>
          <ac:spMkLst>
            <pc:docMk/>
            <pc:sldMk cId="0" sldId="257"/>
            <ac:spMk id="94" creationId="{00000000-0000-0000-0000-000000000000}"/>
          </ac:spMkLst>
        </pc:spChg>
      </pc:sldChg>
      <pc:sldChg chg="modSp mod">
        <pc:chgData name="Peters, Daniella M." userId="87fb469b-cd7a-4b12-a1ae-bba5f0610088" providerId="ADAL" clId="{2C40F118-EA75-46D0-915D-B3ECC39F26A9}" dt="2021-01-08T21:21:26.129" v="26" actId="20577"/>
        <pc:sldMkLst>
          <pc:docMk/>
          <pc:sldMk cId="0" sldId="258"/>
        </pc:sldMkLst>
        <pc:spChg chg="mod">
          <ac:chgData name="Peters, Daniella M." userId="87fb469b-cd7a-4b12-a1ae-bba5f0610088" providerId="ADAL" clId="{2C40F118-EA75-46D0-915D-B3ECC39F26A9}" dt="2021-01-08T21:21:26.129" v="26" actId="20577"/>
          <ac:spMkLst>
            <pc:docMk/>
            <pc:sldMk cId="0" sldId="258"/>
            <ac:spMk id="101" creationId="{00000000-0000-0000-0000-000000000000}"/>
          </ac:spMkLst>
        </pc:spChg>
      </pc:sldChg>
      <pc:sldChg chg="modSp mod">
        <pc:chgData name="Peters, Daniella M." userId="87fb469b-cd7a-4b12-a1ae-bba5f0610088" providerId="ADAL" clId="{2C40F118-EA75-46D0-915D-B3ECC39F26A9}" dt="2021-01-08T21:21:39.741" v="53" actId="20577"/>
        <pc:sldMkLst>
          <pc:docMk/>
          <pc:sldMk cId="0" sldId="259"/>
        </pc:sldMkLst>
        <pc:spChg chg="mod">
          <ac:chgData name="Peters, Daniella M." userId="87fb469b-cd7a-4b12-a1ae-bba5f0610088" providerId="ADAL" clId="{2C40F118-EA75-46D0-915D-B3ECC39F26A9}" dt="2021-01-08T21:21:39.741" v="53" actId="20577"/>
          <ac:spMkLst>
            <pc:docMk/>
            <pc:sldMk cId="0" sldId="259"/>
            <ac:spMk id="107" creationId="{00000000-0000-0000-0000-000000000000}"/>
          </ac:spMkLst>
        </pc:spChg>
      </pc:sldChg>
      <pc:sldChg chg="addSp delSp modSp mod delAnim modAnim modNotesTx">
        <pc:chgData name="Peters, Daniella M." userId="87fb469b-cd7a-4b12-a1ae-bba5f0610088" providerId="ADAL" clId="{2C40F118-EA75-46D0-915D-B3ECC39F26A9}" dt="2021-01-08T21:23:12.592" v="80" actId="14100"/>
        <pc:sldMkLst>
          <pc:docMk/>
          <pc:sldMk cId="4100347226" sldId="266"/>
        </pc:sldMkLst>
        <pc:picChg chg="del">
          <ac:chgData name="Peters, Daniella M." userId="87fb469b-cd7a-4b12-a1ae-bba5f0610088" providerId="ADAL" clId="{2C40F118-EA75-46D0-915D-B3ECC39F26A9}" dt="2021-01-08T21:22:53.982" v="73" actId="478"/>
          <ac:picMkLst>
            <pc:docMk/>
            <pc:sldMk cId="4100347226" sldId="266"/>
            <ac:picMk id="5" creationId="{3D6515E6-EDAA-4D61-907E-7D1E5F370E50}"/>
          </ac:picMkLst>
        </pc:picChg>
        <pc:picChg chg="add mod">
          <ac:chgData name="Peters, Daniella M." userId="87fb469b-cd7a-4b12-a1ae-bba5f0610088" providerId="ADAL" clId="{2C40F118-EA75-46D0-915D-B3ECC39F26A9}" dt="2021-01-08T21:23:12.592" v="80" actId="14100"/>
          <ac:picMkLst>
            <pc:docMk/>
            <pc:sldMk cId="4100347226" sldId="266"/>
            <ac:picMk id="6" creationId="{ABB32D4D-8B5C-4058-BFDD-ABCFC0FCC5D0}"/>
          </ac:picMkLst>
        </pc:picChg>
      </pc:sldChg>
      <pc:sldChg chg="modSp mod modNotesTx">
        <pc:chgData name="Peters, Daniella M." userId="87fb469b-cd7a-4b12-a1ae-bba5f0610088" providerId="ADAL" clId="{2C40F118-EA75-46D0-915D-B3ECC39F26A9}" dt="2021-01-08T21:44:40.759" v="287" actId="20577"/>
        <pc:sldMkLst>
          <pc:docMk/>
          <pc:sldMk cId="1634362059" sldId="267"/>
        </pc:sldMkLst>
        <pc:spChg chg="mod">
          <ac:chgData name="Peters, Daniella M." userId="87fb469b-cd7a-4b12-a1ae-bba5f0610088" providerId="ADAL" clId="{2C40F118-EA75-46D0-915D-B3ECC39F26A9}" dt="2021-01-08T21:44:40.759" v="287" actId="20577"/>
          <ac:spMkLst>
            <pc:docMk/>
            <pc:sldMk cId="1634362059" sldId="267"/>
            <ac:spMk id="112" creationId="{00000000-0000-0000-0000-000000000000}"/>
          </ac:spMkLst>
        </pc:spChg>
      </pc:sldChg>
      <pc:sldChg chg="modSp mod">
        <pc:chgData name="Peters, Daniella M." userId="87fb469b-cd7a-4b12-a1ae-bba5f0610088" providerId="ADAL" clId="{2C40F118-EA75-46D0-915D-B3ECC39F26A9}" dt="2021-01-08T21:27:59.171" v="155"/>
        <pc:sldMkLst>
          <pc:docMk/>
          <pc:sldMk cId="3727789016" sldId="268"/>
        </pc:sldMkLst>
        <pc:spChg chg="mod">
          <ac:chgData name="Peters, Daniella M." userId="87fb469b-cd7a-4b12-a1ae-bba5f0610088" providerId="ADAL" clId="{2C40F118-EA75-46D0-915D-B3ECC39F26A9}" dt="2021-01-08T21:27:59.171" v="155"/>
          <ac:spMkLst>
            <pc:docMk/>
            <pc:sldMk cId="3727789016" sldId="268"/>
            <ac:spMk id="112" creationId="{00000000-0000-0000-0000-000000000000}"/>
          </ac:spMkLst>
        </pc:spChg>
      </pc:sldChg>
      <pc:sldChg chg="modSp mod modNotesTx">
        <pc:chgData name="Peters, Daniella M." userId="87fb469b-cd7a-4b12-a1ae-bba5f0610088" providerId="ADAL" clId="{2C40F118-EA75-46D0-915D-B3ECC39F26A9}" dt="2021-01-08T21:32:00.928" v="159"/>
        <pc:sldMkLst>
          <pc:docMk/>
          <pc:sldMk cId="413475110" sldId="269"/>
        </pc:sldMkLst>
        <pc:spChg chg="mod">
          <ac:chgData name="Peters, Daniella M." userId="87fb469b-cd7a-4b12-a1ae-bba5f0610088" providerId="ADAL" clId="{2C40F118-EA75-46D0-915D-B3ECC39F26A9}" dt="2021-01-08T21:25:48.153" v="144" actId="20577"/>
          <ac:spMkLst>
            <pc:docMk/>
            <pc:sldMk cId="413475110" sldId="269"/>
            <ac:spMk id="112" creationId="{00000000-0000-0000-0000-000000000000}"/>
          </ac:spMkLst>
        </pc:spChg>
      </pc:sldChg>
      <pc:sldChg chg="modSp mod">
        <pc:chgData name="Peters, Daniella M." userId="87fb469b-cd7a-4b12-a1ae-bba5f0610088" providerId="ADAL" clId="{2C40F118-EA75-46D0-915D-B3ECC39F26A9}" dt="2021-01-08T22:23:58.694" v="290" actId="20577"/>
        <pc:sldMkLst>
          <pc:docMk/>
          <pc:sldMk cId="891669580" sldId="270"/>
        </pc:sldMkLst>
        <pc:spChg chg="mod">
          <ac:chgData name="Peters, Daniella M." userId="87fb469b-cd7a-4b12-a1ae-bba5f0610088" providerId="ADAL" clId="{2C40F118-EA75-46D0-915D-B3ECC39F26A9}" dt="2021-01-08T22:23:58.694" v="290" actId="20577"/>
          <ac:spMkLst>
            <pc:docMk/>
            <pc:sldMk cId="891669580" sldId="270"/>
            <ac:spMk id="4" creationId="{72E09CAB-0B28-4B59-895C-2E1ED41048DF}"/>
          </ac:spMkLst>
        </pc:spChg>
        <pc:spChg chg="mod">
          <ac:chgData name="Peters, Daniella M." userId="87fb469b-cd7a-4b12-a1ae-bba5f0610088" providerId="ADAL" clId="{2C40F118-EA75-46D0-915D-B3ECC39F26A9}" dt="2021-01-08T22:23:42.436" v="288" actId="20577"/>
          <ac:spMkLst>
            <pc:docMk/>
            <pc:sldMk cId="891669580" sldId="270"/>
            <ac:spMk id="112" creationId="{00000000-0000-0000-0000-000000000000}"/>
          </ac:spMkLst>
        </pc:spChg>
        <pc:spChg chg="mod">
          <ac:chgData name="Peters, Daniella M." userId="87fb469b-cd7a-4b12-a1ae-bba5f0610088" providerId="ADAL" clId="{2C40F118-EA75-46D0-915D-B3ECC39F26A9}" dt="2021-01-08T21:32:45.192" v="162" actId="20577"/>
          <ac:spMkLst>
            <pc:docMk/>
            <pc:sldMk cId="891669580" sldId="270"/>
            <ac:spMk id="113" creationId="{00000000-0000-0000-0000-000000000000}"/>
          </ac:spMkLst>
        </pc:spChg>
      </pc:sldChg>
      <pc:sldChg chg="modSp mod">
        <pc:chgData name="Peters, Daniella M." userId="87fb469b-cd7a-4b12-a1ae-bba5f0610088" providerId="ADAL" clId="{2C40F118-EA75-46D0-915D-B3ECC39F26A9}" dt="2021-01-08T22:24:12.591" v="294" actId="20577"/>
        <pc:sldMkLst>
          <pc:docMk/>
          <pc:sldMk cId="250824012" sldId="273"/>
        </pc:sldMkLst>
        <pc:spChg chg="mod">
          <ac:chgData name="Peters, Daniella M." userId="87fb469b-cd7a-4b12-a1ae-bba5f0610088" providerId="ADAL" clId="{2C40F118-EA75-46D0-915D-B3ECC39F26A9}" dt="2021-01-08T22:24:12.591" v="294" actId="20577"/>
          <ac:spMkLst>
            <pc:docMk/>
            <pc:sldMk cId="250824012" sldId="273"/>
            <ac:spMk id="4" creationId="{72E09CAB-0B28-4B59-895C-2E1ED41048DF}"/>
          </ac:spMkLst>
        </pc:spChg>
        <pc:spChg chg="mod">
          <ac:chgData name="Peters, Daniella M." userId="87fb469b-cd7a-4b12-a1ae-bba5f0610088" providerId="ADAL" clId="{2C40F118-EA75-46D0-915D-B3ECC39F26A9}" dt="2021-01-08T21:37:29.776" v="211" actId="14100"/>
          <ac:spMkLst>
            <pc:docMk/>
            <pc:sldMk cId="250824012" sldId="273"/>
            <ac:spMk id="112" creationId="{00000000-0000-0000-0000-000000000000}"/>
          </ac:spMkLst>
        </pc:spChg>
        <pc:spChg chg="mod">
          <ac:chgData name="Peters, Daniella M." userId="87fb469b-cd7a-4b12-a1ae-bba5f0610088" providerId="ADAL" clId="{2C40F118-EA75-46D0-915D-B3ECC39F26A9}" dt="2021-01-08T21:38:49.788" v="229" actId="20577"/>
          <ac:spMkLst>
            <pc:docMk/>
            <pc:sldMk cId="250824012" sldId="273"/>
            <ac:spMk id="113" creationId="{00000000-0000-0000-0000-000000000000}"/>
          </ac:spMkLst>
        </pc:spChg>
      </pc:sldChg>
      <pc:sldChg chg="modSp mod">
        <pc:chgData name="Peters, Daniella M." userId="87fb469b-cd7a-4b12-a1ae-bba5f0610088" providerId="ADAL" clId="{2C40F118-EA75-46D0-915D-B3ECC39F26A9}" dt="2021-01-08T22:24:24.902" v="296" actId="20577"/>
        <pc:sldMkLst>
          <pc:docMk/>
          <pc:sldMk cId="4140536344" sldId="274"/>
        </pc:sldMkLst>
        <pc:spChg chg="mod">
          <ac:chgData name="Peters, Daniella M." userId="87fb469b-cd7a-4b12-a1ae-bba5f0610088" providerId="ADAL" clId="{2C40F118-EA75-46D0-915D-B3ECC39F26A9}" dt="2021-01-08T22:24:24.902" v="296" actId="20577"/>
          <ac:spMkLst>
            <pc:docMk/>
            <pc:sldMk cId="4140536344" sldId="274"/>
            <ac:spMk id="4" creationId="{72E09CAB-0B28-4B59-895C-2E1ED41048DF}"/>
          </ac:spMkLst>
        </pc:spChg>
        <pc:spChg chg="mod">
          <ac:chgData name="Peters, Daniella M." userId="87fb469b-cd7a-4b12-a1ae-bba5f0610088" providerId="ADAL" clId="{2C40F118-EA75-46D0-915D-B3ECC39F26A9}" dt="2021-01-08T21:40:23.763" v="257" actId="14100"/>
          <ac:spMkLst>
            <pc:docMk/>
            <pc:sldMk cId="4140536344" sldId="274"/>
            <ac:spMk id="112" creationId="{00000000-0000-0000-0000-000000000000}"/>
          </ac:spMkLst>
        </pc:spChg>
        <pc:spChg chg="mod">
          <ac:chgData name="Peters, Daniella M." userId="87fb469b-cd7a-4b12-a1ae-bba5f0610088" providerId="ADAL" clId="{2C40F118-EA75-46D0-915D-B3ECC39F26A9}" dt="2021-01-08T21:38:43.619" v="221" actId="20577"/>
          <ac:spMkLst>
            <pc:docMk/>
            <pc:sldMk cId="4140536344" sldId="274"/>
            <ac:spMk id="113" creationId="{00000000-0000-0000-0000-000000000000}"/>
          </ac:spMkLst>
        </pc:spChg>
      </pc:sldChg>
      <pc:sldChg chg="modSp mod modNotesTx">
        <pc:chgData name="Peters, Daniella M." userId="87fb469b-cd7a-4b12-a1ae-bba5f0610088" providerId="ADAL" clId="{2C40F118-EA75-46D0-915D-B3ECC39F26A9}" dt="2021-01-08T21:44:20.609" v="269" actId="255"/>
        <pc:sldMkLst>
          <pc:docMk/>
          <pc:sldMk cId="67711157" sldId="277"/>
        </pc:sldMkLst>
        <pc:spChg chg="mod">
          <ac:chgData name="Peters, Daniella M." userId="87fb469b-cd7a-4b12-a1ae-bba5f0610088" providerId="ADAL" clId="{2C40F118-EA75-46D0-915D-B3ECC39F26A9}" dt="2021-01-08T21:44:20.609" v="269" actId="255"/>
          <ac:spMkLst>
            <pc:docMk/>
            <pc:sldMk cId="67711157" sldId="277"/>
            <ac:spMk id="112" creationId="{00000000-0000-0000-0000-000000000000}"/>
          </ac:spMkLst>
        </pc:spChg>
      </pc:sldChg>
      <pc:sldChg chg="modSp mod">
        <pc:chgData name="Peters, Daniella M." userId="87fb469b-cd7a-4b12-a1ae-bba5f0610088" providerId="ADAL" clId="{2C40F118-EA75-46D0-915D-B3ECC39F26A9}" dt="2021-01-08T21:30:07.534" v="158" actId="255"/>
        <pc:sldMkLst>
          <pc:docMk/>
          <pc:sldMk cId="0" sldId="278"/>
        </pc:sldMkLst>
        <pc:spChg chg="mod">
          <ac:chgData name="Peters, Daniella M." userId="87fb469b-cd7a-4b12-a1ae-bba5f0610088" providerId="ADAL" clId="{2C40F118-EA75-46D0-915D-B3ECC39F26A9}" dt="2021-01-08T21:30:07.534" v="158" actId="255"/>
          <ac:spMkLst>
            <pc:docMk/>
            <pc:sldMk cId="0" sldId="278"/>
            <ac:spMk id="181" creationId="{00000000-0000-0000-0000-000000000000}"/>
          </ac:spMkLst>
        </pc:spChg>
      </pc:sldChg>
    </pc:docChg>
  </pc:docChgLst>
  <pc:docChgLst>
    <pc:chgData name="Daniella" userId="87fb469b-cd7a-4b12-a1ae-bba5f0610088" providerId="ADAL" clId="{86B4531F-7BD6-487D-ABD0-629BFF49D84B}"/>
    <pc:docChg chg="undo redo custSel addSld delSld modSld sldOrd">
      <pc:chgData name="Daniella" userId="87fb469b-cd7a-4b12-a1ae-bba5f0610088" providerId="ADAL" clId="{86B4531F-7BD6-487D-ABD0-629BFF49D84B}" dt="2021-01-08T21:07:06.617" v="1144" actId="2696"/>
      <pc:docMkLst>
        <pc:docMk/>
      </pc:docMkLst>
      <pc:sldChg chg="modSp mod">
        <pc:chgData name="Daniella" userId="87fb469b-cd7a-4b12-a1ae-bba5f0610088" providerId="ADAL" clId="{86B4531F-7BD6-487D-ABD0-629BFF49D84B}" dt="2021-01-08T20:27:21.540" v="671" actId="20577"/>
        <pc:sldMkLst>
          <pc:docMk/>
          <pc:sldMk cId="0" sldId="258"/>
        </pc:sldMkLst>
        <pc:spChg chg="mod">
          <ac:chgData name="Daniella" userId="87fb469b-cd7a-4b12-a1ae-bba5f0610088" providerId="ADAL" clId="{86B4531F-7BD6-487D-ABD0-629BFF49D84B}" dt="2021-01-08T20:27:12.030" v="660" actId="20577"/>
          <ac:spMkLst>
            <pc:docMk/>
            <pc:sldMk cId="0" sldId="258"/>
            <ac:spMk id="100" creationId="{00000000-0000-0000-0000-000000000000}"/>
          </ac:spMkLst>
        </pc:spChg>
        <pc:spChg chg="mod">
          <ac:chgData name="Daniella" userId="87fb469b-cd7a-4b12-a1ae-bba5f0610088" providerId="ADAL" clId="{86B4531F-7BD6-487D-ABD0-629BFF49D84B}" dt="2021-01-08T20:27:21.540" v="671" actId="20577"/>
          <ac:spMkLst>
            <pc:docMk/>
            <pc:sldMk cId="0" sldId="258"/>
            <ac:spMk id="101" creationId="{00000000-0000-0000-0000-000000000000}"/>
          </ac:spMkLst>
        </pc:spChg>
      </pc:sldChg>
      <pc:sldChg chg="addSp modSp mod modNotesTx">
        <pc:chgData name="Daniella" userId="87fb469b-cd7a-4b12-a1ae-bba5f0610088" providerId="ADAL" clId="{86B4531F-7BD6-487D-ABD0-629BFF49D84B}" dt="2021-01-08T19:37:39.958" v="199" actId="20577"/>
        <pc:sldMkLst>
          <pc:docMk/>
          <pc:sldMk cId="0" sldId="260"/>
        </pc:sldMkLst>
        <pc:spChg chg="mod">
          <ac:chgData name="Daniella" userId="87fb469b-cd7a-4b12-a1ae-bba5f0610088" providerId="ADAL" clId="{86B4531F-7BD6-487D-ABD0-629BFF49D84B}" dt="2021-01-08T19:37:39.958" v="199" actId="20577"/>
          <ac:spMkLst>
            <pc:docMk/>
            <pc:sldMk cId="0" sldId="260"/>
            <ac:spMk id="112" creationId="{00000000-0000-0000-0000-000000000000}"/>
          </ac:spMkLst>
        </pc:spChg>
        <pc:spChg chg="mod">
          <ac:chgData name="Daniella" userId="87fb469b-cd7a-4b12-a1ae-bba5f0610088" providerId="ADAL" clId="{86B4531F-7BD6-487D-ABD0-629BFF49D84B}" dt="2021-01-08T18:24:47.187" v="31" actId="20577"/>
          <ac:spMkLst>
            <pc:docMk/>
            <pc:sldMk cId="0" sldId="260"/>
            <ac:spMk id="113" creationId="{00000000-0000-0000-0000-000000000000}"/>
          </ac:spMkLst>
        </pc:spChg>
        <pc:picChg chg="add mod">
          <ac:chgData name="Daniella" userId="87fb469b-cd7a-4b12-a1ae-bba5f0610088" providerId="ADAL" clId="{86B4531F-7BD6-487D-ABD0-629BFF49D84B}" dt="2021-01-08T18:25:45.532" v="33" actId="1076"/>
          <ac:picMkLst>
            <pc:docMk/>
            <pc:sldMk cId="0" sldId="260"/>
            <ac:picMk id="4" creationId="{169D60DE-43CD-4398-8BC4-583E1ED2006F}"/>
          </ac:picMkLst>
        </pc:picChg>
      </pc:sldChg>
      <pc:sldChg chg="del modNotesTx">
        <pc:chgData name="Daniella" userId="87fb469b-cd7a-4b12-a1ae-bba5f0610088" providerId="ADAL" clId="{86B4531F-7BD6-487D-ABD0-629BFF49D84B}" dt="2021-01-08T21:06:59.487" v="1140" actId="2696"/>
        <pc:sldMkLst>
          <pc:docMk/>
          <pc:sldMk cId="0" sldId="261"/>
        </pc:sldMkLst>
      </pc:sldChg>
      <pc:sldChg chg="del">
        <pc:chgData name="Daniella" userId="87fb469b-cd7a-4b12-a1ae-bba5f0610088" providerId="ADAL" clId="{86B4531F-7BD6-487D-ABD0-629BFF49D84B}" dt="2021-01-08T21:07:01.273" v="1141" actId="2696"/>
        <pc:sldMkLst>
          <pc:docMk/>
          <pc:sldMk cId="0" sldId="262"/>
        </pc:sldMkLst>
      </pc:sldChg>
      <pc:sldChg chg="del">
        <pc:chgData name="Daniella" userId="87fb469b-cd7a-4b12-a1ae-bba5f0610088" providerId="ADAL" clId="{86B4531F-7BD6-487D-ABD0-629BFF49D84B}" dt="2021-01-08T21:07:03.086" v="1142" actId="2696"/>
        <pc:sldMkLst>
          <pc:docMk/>
          <pc:sldMk cId="0" sldId="263"/>
        </pc:sldMkLst>
      </pc:sldChg>
      <pc:sldChg chg="del">
        <pc:chgData name="Daniella" userId="87fb469b-cd7a-4b12-a1ae-bba5f0610088" providerId="ADAL" clId="{86B4531F-7BD6-487D-ABD0-629BFF49D84B}" dt="2021-01-08T21:07:04.952" v="1143" actId="2696"/>
        <pc:sldMkLst>
          <pc:docMk/>
          <pc:sldMk cId="0" sldId="264"/>
        </pc:sldMkLst>
      </pc:sldChg>
      <pc:sldChg chg="del">
        <pc:chgData name="Daniella" userId="87fb469b-cd7a-4b12-a1ae-bba5f0610088" providerId="ADAL" clId="{86B4531F-7BD6-487D-ABD0-629BFF49D84B}" dt="2021-01-08T21:07:06.617" v="1144" actId="2696"/>
        <pc:sldMkLst>
          <pc:docMk/>
          <pc:sldMk cId="0" sldId="265"/>
        </pc:sldMkLst>
      </pc:sldChg>
      <pc:sldChg chg="new del">
        <pc:chgData name="Daniella" userId="87fb469b-cd7a-4b12-a1ae-bba5f0610088" providerId="ADAL" clId="{86B4531F-7BD6-487D-ABD0-629BFF49D84B}" dt="2021-01-08T19:39:22.523" v="201" actId="2696"/>
        <pc:sldMkLst>
          <pc:docMk/>
          <pc:sldMk cId="2312965119" sldId="266"/>
        </pc:sldMkLst>
      </pc:sldChg>
      <pc:sldChg chg="addSp delSp modSp add mod modAnim modNotesTx">
        <pc:chgData name="Daniella" userId="87fb469b-cd7a-4b12-a1ae-bba5f0610088" providerId="ADAL" clId="{86B4531F-7BD6-487D-ABD0-629BFF49D84B}" dt="2021-01-08T19:52:07.213" v="254" actId="20577"/>
        <pc:sldMkLst>
          <pc:docMk/>
          <pc:sldMk cId="4100347226" sldId="266"/>
        </pc:sldMkLst>
        <pc:spChg chg="mod">
          <ac:chgData name="Daniella" userId="87fb469b-cd7a-4b12-a1ae-bba5f0610088" providerId="ADAL" clId="{86B4531F-7BD6-487D-ABD0-629BFF49D84B}" dt="2021-01-08T19:40:58.532" v="207" actId="20577"/>
          <ac:spMkLst>
            <pc:docMk/>
            <pc:sldMk cId="4100347226" sldId="266"/>
            <ac:spMk id="112" creationId="{00000000-0000-0000-0000-000000000000}"/>
          </ac:spMkLst>
        </pc:spChg>
        <pc:spChg chg="mod">
          <ac:chgData name="Daniella" userId="87fb469b-cd7a-4b12-a1ae-bba5f0610088" providerId="ADAL" clId="{86B4531F-7BD6-487D-ABD0-629BFF49D84B}" dt="2021-01-08T19:40:41.538" v="203" actId="20577"/>
          <ac:spMkLst>
            <pc:docMk/>
            <pc:sldMk cId="4100347226" sldId="266"/>
            <ac:spMk id="113" creationId="{00000000-0000-0000-0000-000000000000}"/>
          </ac:spMkLst>
        </pc:spChg>
        <pc:picChg chg="del">
          <ac:chgData name="Daniella" userId="87fb469b-cd7a-4b12-a1ae-bba5f0610088" providerId="ADAL" clId="{86B4531F-7BD6-487D-ABD0-629BFF49D84B}" dt="2021-01-08T19:40:51.662" v="205" actId="478"/>
          <ac:picMkLst>
            <pc:docMk/>
            <pc:sldMk cId="4100347226" sldId="266"/>
            <ac:picMk id="4" creationId="{169D60DE-43CD-4398-8BC4-583E1ED2006F}"/>
          </ac:picMkLst>
        </pc:picChg>
        <pc:picChg chg="add mod">
          <ac:chgData name="Daniella" userId="87fb469b-cd7a-4b12-a1ae-bba5f0610088" providerId="ADAL" clId="{86B4531F-7BD6-487D-ABD0-629BFF49D84B}" dt="2021-01-08T19:50:48.882" v="213" actId="1076"/>
          <ac:picMkLst>
            <pc:docMk/>
            <pc:sldMk cId="4100347226" sldId="266"/>
            <ac:picMk id="5" creationId="{3D6515E6-EDAA-4D61-907E-7D1E5F370E50}"/>
          </ac:picMkLst>
        </pc:picChg>
      </pc:sldChg>
      <pc:sldChg chg="modSp add mod ord modNotesTx">
        <pc:chgData name="Daniella" userId="87fb469b-cd7a-4b12-a1ae-bba5f0610088" providerId="ADAL" clId="{86B4531F-7BD6-487D-ABD0-629BFF49D84B}" dt="2021-01-08T20:15:30.060" v="619" actId="14100"/>
        <pc:sldMkLst>
          <pc:docMk/>
          <pc:sldMk cId="1634362059" sldId="267"/>
        </pc:sldMkLst>
        <pc:spChg chg="mod">
          <ac:chgData name="Daniella" userId="87fb469b-cd7a-4b12-a1ae-bba5f0610088" providerId="ADAL" clId="{86B4531F-7BD6-487D-ABD0-629BFF49D84B}" dt="2021-01-08T20:15:30.060" v="619" actId="14100"/>
          <ac:spMkLst>
            <pc:docMk/>
            <pc:sldMk cId="1634362059" sldId="267"/>
            <ac:spMk id="112" creationId="{00000000-0000-0000-0000-000000000000}"/>
          </ac:spMkLst>
        </pc:spChg>
        <pc:spChg chg="mod">
          <ac:chgData name="Daniella" userId="87fb469b-cd7a-4b12-a1ae-bba5f0610088" providerId="ADAL" clId="{86B4531F-7BD6-487D-ABD0-629BFF49D84B}" dt="2021-01-08T19:53:07.295" v="278" actId="20577"/>
          <ac:spMkLst>
            <pc:docMk/>
            <pc:sldMk cId="1634362059" sldId="267"/>
            <ac:spMk id="113" creationId="{00000000-0000-0000-0000-000000000000}"/>
          </ac:spMkLst>
        </pc:spChg>
        <pc:picChg chg="mod">
          <ac:chgData name="Daniella" userId="87fb469b-cd7a-4b12-a1ae-bba5f0610088" providerId="ADAL" clId="{86B4531F-7BD6-487D-ABD0-629BFF49D84B}" dt="2021-01-08T19:54:02.433" v="279" actId="14826"/>
          <ac:picMkLst>
            <pc:docMk/>
            <pc:sldMk cId="1634362059" sldId="267"/>
            <ac:picMk id="4" creationId="{169D60DE-43CD-4398-8BC4-583E1ED2006F}"/>
          </ac:picMkLst>
        </pc:picChg>
      </pc:sldChg>
      <pc:sldChg chg="delSp modSp add mod modShow modNotesTx">
        <pc:chgData name="Daniella" userId="87fb469b-cd7a-4b12-a1ae-bba5f0610088" providerId="ADAL" clId="{86B4531F-7BD6-487D-ABD0-629BFF49D84B}" dt="2021-01-08T20:09:49.830" v="572" actId="729"/>
        <pc:sldMkLst>
          <pc:docMk/>
          <pc:sldMk cId="3727789016" sldId="268"/>
        </pc:sldMkLst>
        <pc:spChg chg="mod">
          <ac:chgData name="Daniella" userId="87fb469b-cd7a-4b12-a1ae-bba5f0610088" providerId="ADAL" clId="{86B4531F-7BD6-487D-ABD0-629BFF49D84B}" dt="2021-01-08T20:08:21.428" v="561" actId="404"/>
          <ac:spMkLst>
            <pc:docMk/>
            <pc:sldMk cId="3727789016" sldId="268"/>
            <ac:spMk id="112" creationId="{00000000-0000-0000-0000-000000000000}"/>
          </ac:spMkLst>
        </pc:spChg>
        <pc:spChg chg="mod">
          <ac:chgData name="Daniella" userId="87fb469b-cd7a-4b12-a1ae-bba5f0610088" providerId="ADAL" clId="{86B4531F-7BD6-487D-ABD0-629BFF49D84B}" dt="2021-01-08T20:05:28.836" v="486" actId="20577"/>
          <ac:spMkLst>
            <pc:docMk/>
            <pc:sldMk cId="3727789016" sldId="268"/>
            <ac:spMk id="113" creationId="{00000000-0000-0000-0000-000000000000}"/>
          </ac:spMkLst>
        </pc:spChg>
        <pc:picChg chg="del">
          <ac:chgData name="Daniella" userId="87fb469b-cd7a-4b12-a1ae-bba5f0610088" providerId="ADAL" clId="{86B4531F-7BD6-487D-ABD0-629BFF49D84B}" dt="2021-01-08T20:05:32.073" v="487" actId="478"/>
          <ac:picMkLst>
            <pc:docMk/>
            <pc:sldMk cId="3727789016" sldId="268"/>
            <ac:picMk id="4" creationId="{169D60DE-43CD-4398-8BC4-583E1ED2006F}"/>
          </ac:picMkLst>
        </pc:picChg>
      </pc:sldChg>
      <pc:sldChg chg="delSp modSp add mod ord modNotesTx">
        <pc:chgData name="Daniella" userId="87fb469b-cd7a-4b12-a1ae-bba5f0610088" providerId="ADAL" clId="{86B4531F-7BD6-487D-ABD0-629BFF49D84B}" dt="2021-01-08T20:24:36.175" v="654" actId="20577"/>
        <pc:sldMkLst>
          <pc:docMk/>
          <pc:sldMk cId="413475110" sldId="269"/>
        </pc:sldMkLst>
        <pc:spChg chg="mod">
          <ac:chgData name="Daniella" userId="87fb469b-cd7a-4b12-a1ae-bba5f0610088" providerId="ADAL" clId="{86B4531F-7BD6-487D-ABD0-629BFF49D84B}" dt="2021-01-08T20:20:25.659" v="643"/>
          <ac:spMkLst>
            <pc:docMk/>
            <pc:sldMk cId="413475110" sldId="269"/>
            <ac:spMk id="112" creationId="{00000000-0000-0000-0000-000000000000}"/>
          </ac:spMkLst>
        </pc:spChg>
        <pc:spChg chg="mod">
          <ac:chgData name="Daniella" userId="87fb469b-cd7a-4b12-a1ae-bba5f0610088" providerId="ADAL" clId="{86B4531F-7BD6-487D-ABD0-629BFF49D84B}" dt="2021-01-08T20:12:04.556" v="604" actId="20577"/>
          <ac:spMkLst>
            <pc:docMk/>
            <pc:sldMk cId="413475110" sldId="269"/>
            <ac:spMk id="113" creationId="{00000000-0000-0000-0000-000000000000}"/>
          </ac:spMkLst>
        </pc:spChg>
        <pc:picChg chg="del mod">
          <ac:chgData name="Daniella" userId="87fb469b-cd7a-4b12-a1ae-bba5f0610088" providerId="ADAL" clId="{86B4531F-7BD6-487D-ABD0-629BFF49D84B}" dt="2021-01-08T20:17:05.484" v="627" actId="478"/>
          <ac:picMkLst>
            <pc:docMk/>
            <pc:sldMk cId="413475110" sldId="269"/>
            <ac:picMk id="4" creationId="{169D60DE-43CD-4398-8BC4-583E1ED2006F}"/>
          </ac:picMkLst>
        </pc:picChg>
      </pc:sldChg>
      <pc:sldChg chg="addSp modSp add mod modNotesTx">
        <pc:chgData name="Daniella" userId="87fb469b-cd7a-4b12-a1ae-bba5f0610088" providerId="ADAL" clId="{86B4531F-7BD6-487D-ABD0-629BFF49D84B}" dt="2021-01-08T20:48:42.848" v="797" actId="14100"/>
        <pc:sldMkLst>
          <pc:docMk/>
          <pc:sldMk cId="891669580" sldId="270"/>
        </pc:sldMkLst>
        <pc:spChg chg="add mod">
          <ac:chgData name="Daniella" userId="87fb469b-cd7a-4b12-a1ae-bba5f0610088" providerId="ADAL" clId="{86B4531F-7BD6-487D-ABD0-629BFF49D84B}" dt="2021-01-08T20:48:42.848" v="797" actId="14100"/>
          <ac:spMkLst>
            <pc:docMk/>
            <pc:sldMk cId="891669580" sldId="270"/>
            <ac:spMk id="4" creationId="{72E09CAB-0B28-4B59-895C-2E1ED41048DF}"/>
          </ac:spMkLst>
        </pc:spChg>
        <pc:spChg chg="mod">
          <ac:chgData name="Daniella" userId="87fb469b-cd7a-4b12-a1ae-bba5f0610088" providerId="ADAL" clId="{86B4531F-7BD6-487D-ABD0-629BFF49D84B}" dt="2021-01-08T20:34:42.472" v="710" actId="14100"/>
          <ac:spMkLst>
            <pc:docMk/>
            <pc:sldMk cId="891669580" sldId="270"/>
            <ac:spMk id="112" creationId="{00000000-0000-0000-0000-000000000000}"/>
          </ac:spMkLst>
        </pc:spChg>
        <pc:spChg chg="mod">
          <ac:chgData name="Daniella" userId="87fb469b-cd7a-4b12-a1ae-bba5f0610088" providerId="ADAL" clId="{86B4531F-7BD6-487D-ABD0-629BFF49D84B}" dt="2021-01-08T20:36:21.538" v="720" actId="242"/>
          <ac:spMkLst>
            <pc:docMk/>
            <pc:sldMk cId="891669580" sldId="270"/>
            <ac:spMk id="113" creationId="{00000000-0000-0000-0000-000000000000}"/>
          </ac:spMkLst>
        </pc:spChg>
      </pc:sldChg>
      <pc:sldChg chg="modSp add mod modNotesTx">
        <pc:chgData name="Daniella" userId="87fb469b-cd7a-4b12-a1ae-bba5f0610088" providerId="ADAL" clId="{86B4531F-7BD6-487D-ABD0-629BFF49D84B}" dt="2021-01-08T21:06:50.194" v="1138" actId="20577"/>
        <pc:sldMkLst>
          <pc:docMk/>
          <pc:sldMk cId="3929029046" sldId="271"/>
        </pc:sldMkLst>
        <pc:spChg chg="mod">
          <ac:chgData name="Daniella" userId="87fb469b-cd7a-4b12-a1ae-bba5f0610088" providerId="ADAL" clId="{86B4531F-7BD6-487D-ABD0-629BFF49D84B}" dt="2021-01-08T21:06:50.194" v="1138" actId="20577"/>
          <ac:spMkLst>
            <pc:docMk/>
            <pc:sldMk cId="3929029046" sldId="271"/>
            <ac:spMk id="113" creationId="{00000000-0000-0000-0000-000000000000}"/>
          </ac:spMkLst>
        </pc:spChg>
      </pc:sldChg>
      <pc:sldChg chg="add del modNotesTx">
        <pc:chgData name="Daniella" userId="87fb469b-cd7a-4b12-a1ae-bba5f0610088" providerId="ADAL" clId="{86B4531F-7BD6-487D-ABD0-629BFF49D84B}" dt="2021-01-08T21:06:57.302" v="1139" actId="2696"/>
        <pc:sldMkLst>
          <pc:docMk/>
          <pc:sldMk cId="4031072481" sldId="272"/>
        </pc:sldMkLst>
      </pc:sldChg>
      <pc:sldChg chg="addSp delSp modSp add mod">
        <pc:chgData name="Daniella" userId="87fb469b-cd7a-4b12-a1ae-bba5f0610088" providerId="ADAL" clId="{86B4531F-7BD6-487D-ABD0-629BFF49D84B}" dt="2021-01-08T20:56:00.819" v="861" actId="14100"/>
        <pc:sldMkLst>
          <pc:docMk/>
          <pc:sldMk cId="250824012" sldId="273"/>
        </pc:sldMkLst>
        <pc:spChg chg="mod">
          <ac:chgData name="Daniella" userId="87fb469b-cd7a-4b12-a1ae-bba5f0610088" providerId="ADAL" clId="{86B4531F-7BD6-487D-ABD0-629BFF49D84B}" dt="2021-01-08T20:56:00.819" v="861" actId="14100"/>
          <ac:spMkLst>
            <pc:docMk/>
            <pc:sldMk cId="250824012" sldId="273"/>
            <ac:spMk id="4" creationId="{72E09CAB-0B28-4B59-895C-2E1ED41048DF}"/>
          </ac:spMkLst>
        </pc:spChg>
        <pc:spChg chg="add del mod">
          <ac:chgData name="Daniella" userId="87fb469b-cd7a-4b12-a1ae-bba5f0610088" providerId="ADAL" clId="{86B4531F-7BD6-487D-ABD0-629BFF49D84B}" dt="2021-01-08T20:35:12.369" v="714"/>
          <ac:spMkLst>
            <pc:docMk/>
            <pc:sldMk cId="250824012" sldId="273"/>
            <ac:spMk id="5" creationId="{FD64E4AD-6F2D-4E1C-9A3C-DA98879F551D}"/>
          </ac:spMkLst>
        </pc:spChg>
        <pc:spChg chg="mod">
          <ac:chgData name="Daniella" userId="87fb469b-cd7a-4b12-a1ae-bba5f0610088" providerId="ADAL" clId="{86B4531F-7BD6-487D-ABD0-629BFF49D84B}" dt="2021-01-08T20:49:26.937" v="804" actId="1036"/>
          <ac:spMkLst>
            <pc:docMk/>
            <pc:sldMk cId="250824012" sldId="273"/>
            <ac:spMk id="112" creationId="{00000000-0000-0000-0000-000000000000}"/>
          </ac:spMkLst>
        </pc:spChg>
        <pc:spChg chg="mod">
          <ac:chgData name="Daniella" userId="87fb469b-cd7a-4b12-a1ae-bba5f0610088" providerId="ADAL" clId="{86B4531F-7BD6-487D-ABD0-629BFF49D84B}" dt="2021-01-08T20:36:15.355" v="719" actId="242"/>
          <ac:spMkLst>
            <pc:docMk/>
            <pc:sldMk cId="250824012" sldId="273"/>
            <ac:spMk id="113" creationId="{00000000-0000-0000-0000-000000000000}"/>
          </ac:spMkLst>
        </pc:spChg>
      </pc:sldChg>
      <pc:sldChg chg="modSp add mod">
        <pc:chgData name="Daniella" userId="87fb469b-cd7a-4b12-a1ae-bba5f0610088" providerId="ADAL" clId="{86B4531F-7BD6-487D-ABD0-629BFF49D84B}" dt="2021-01-08T20:56:37.319" v="862" actId="14100"/>
        <pc:sldMkLst>
          <pc:docMk/>
          <pc:sldMk cId="4140536344" sldId="274"/>
        </pc:sldMkLst>
        <pc:spChg chg="mod">
          <ac:chgData name="Daniella" userId="87fb469b-cd7a-4b12-a1ae-bba5f0610088" providerId="ADAL" clId="{86B4531F-7BD6-487D-ABD0-629BFF49D84B}" dt="2021-01-08T20:56:37.319" v="862" actId="14100"/>
          <ac:spMkLst>
            <pc:docMk/>
            <pc:sldMk cId="4140536344" sldId="274"/>
            <ac:spMk id="4" creationId="{72E09CAB-0B28-4B59-895C-2E1ED41048DF}"/>
          </ac:spMkLst>
        </pc:spChg>
        <pc:spChg chg="mod">
          <ac:chgData name="Daniella" userId="87fb469b-cd7a-4b12-a1ae-bba5f0610088" providerId="ADAL" clId="{86B4531F-7BD6-487D-ABD0-629BFF49D84B}" dt="2021-01-08T20:53:45.098" v="851" actId="14100"/>
          <ac:spMkLst>
            <pc:docMk/>
            <pc:sldMk cId="4140536344" sldId="274"/>
            <ac:spMk id="112" creationId="{00000000-0000-0000-0000-000000000000}"/>
          </ac:spMkLst>
        </pc:spChg>
        <pc:spChg chg="mod">
          <ac:chgData name="Daniella" userId="87fb469b-cd7a-4b12-a1ae-bba5f0610088" providerId="ADAL" clId="{86B4531F-7BD6-487D-ABD0-629BFF49D84B}" dt="2021-01-08T20:45:01.670" v="778" actId="242"/>
          <ac:spMkLst>
            <pc:docMk/>
            <pc:sldMk cId="4140536344" sldId="274"/>
            <ac:spMk id="113" creationId="{00000000-0000-0000-0000-000000000000}"/>
          </ac:spMkLst>
        </pc:spChg>
      </pc:sldChg>
      <pc:sldChg chg="modSp add mod ord modNotesTx">
        <pc:chgData name="Daniella" userId="87fb469b-cd7a-4b12-a1ae-bba5f0610088" providerId="ADAL" clId="{86B4531F-7BD6-487D-ABD0-629BFF49D84B}" dt="2021-01-08T21:01:51.126" v="923" actId="14826"/>
        <pc:sldMkLst>
          <pc:docMk/>
          <pc:sldMk cId="2941174267" sldId="275"/>
        </pc:sldMkLst>
        <pc:spChg chg="mod">
          <ac:chgData name="Daniella" userId="87fb469b-cd7a-4b12-a1ae-bba5f0610088" providerId="ADAL" clId="{86B4531F-7BD6-487D-ABD0-629BFF49D84B}" dt="2021-01-08T20:59:25.039" v="888" actId="20577"/>
          <ac:spMkLst>
            <pc:docMk/>
            <pc:sldMk cId="2941174267" sldId="275"/>
            <ac:spMk id="112" creationId="{00000000-0000-0000-0000-000000000000}"/>
          </ac:spMkLst>
        </pc:spChg>
        <pc:spChg chg="mod">
          <ac:chgData name="Daniella" userId="87fb469b-cd7a-4b12-a1ae-bba5f0610088" providerId="ADAL" clId="{86B4531F-7BD6-487D-ABD0-629BFF49D84B}" dt="2021-01-08T20:57:48.555" v="881" actId="20577"/>
          <ac:spMkLst>
            <pc:docMk/>
            <pc:sldMk cId="2941174267" sldId="275"/>
            <ac:spMk id="113" creationId="{00000000-0000-0000-0000-000000000000}"/>
          </ac:spMkLst>
        </pc:spChg>
        <pc:picChg chg="mod">
          <ac:chgData name="Daniella" userId="87fb469b-cd7a-4b12-a1ae-bba5f0610088" providerId="ADAL" clId="{86B4531F-7BD6-487D-ABD0-629BFF49D84B}" dt="2021-01-08T21:01:51.126" v="923" actId="14826"/>
          <ac:picMkLst>
            <pc:docMk/>
            <pc:sldMk cId="2941174267" sldId="275"/>
            <ac:picMk id="4" creationId="{169D60DE-43CD-4398-8BC4-583E1ED2006F}"/>
          </ac:picMkLst>
        </pc:picChg>
      </pc:sldChg>
      <pc:sldChg chg="addSp modSp add mod modNotesTx">
        <pc:chgData name="Daniella" userId="87fb469b-cd7a-4b12-a1ae-bba5f0610088" providerId="ADAL" clId="{86B4531F-7BD6-487D-ABD0-629BFF49D84B}" dt="2021-01-08T21:04:53.106" v="1000" actId="20577"/>
        <pc:sldMkLst>
          <pc:docMk/>
          <pc:sldMk cId="1164342169" sldId="276"/>
        </pc:sldMkLst>
        <pc:spChg chg="mod">
          <ac:chgData name="Daniella" userId="87fb469b-cd7a-4b12-a1ae-bba5f0610088" providerId="ADAL" clId="{86B4531F-7BD6-487D-ABD0-629BFF49D84B}" dt="2021-01-08T21:03:02.744" v="958" actId="20577"/>
          <ac:spMkLst>
            <pc:docMk/>
            <pc:sldMk cId="1164342169" sldId="276"/>
            <ac:spMk id="112" creationId="{00000000-0000-0000-0000-000000000000}"/>
          </ac:spMkLst>
        </pc:spChg>
        <pc:spChg chg="mod">
          <ac:chgData name="Daniella" userId="87fb469b-cd7a-4b12-a1ae-bba5f0610088" providerId="ADAL" clId="{86B4531F-7BD6-487D-ABD0-629BFF49D84B}" dt="2021-01-08T20:59:57.403" v="914" actId="20577"/>
          <ac:spMkLst>
            <pc:docMk/>
            <pc:sldMk cId="1164342169" sldId="276"/>
            <ac:spMk id="113" creationId="{00000000-0000-0000-0000-000000000000}"/>
          </ac:spMkLst>
        </pc:spChg>
        <pc:picChg chg="mod">
          <ac:chgData name="Daniella" userId="87fb469b-cd7a-4b12-a1ae-bba5f0610088" providerId="ADAL" clId="{86B4531F-7BD6-487D-ABD0-629BFF49D84B}" dt="2021-01-08T21:02:53.385" v="954" actId="14826"/>
          <ac:picMkLst>
            <pc:docMk/>
            <pc:sldMk cId="1164342169" sldId="276"/>
            <ac:picMk id="4" creationId="{169D60DE-43CD-4398-8BC4-583E1ED2006F}"/>
          </ac:picMkLst>
        </pc:picChg>
        <pc:picChg chg="add mod">
          <ac:chgData name="Daniella" userId="87fb469b-cd7a-4b12-a1ae-bba5f0610088" providerId="ADAL" clId="{86B4531F-7BD6-487D-ABD0-629BFF49D84B}" dt="2021-01-08T21:01:25.827" v="922" actId="1076"/>
          <ac:picMkLst>
            <pc:docMk/>
            <pc:sldMk cId="1164342169" sldId="276"/>
            <ac:picMk id="5" creationId="{5619DC62-EF2F-4597-A250-9526A81D01D8}"/>
          </ac:picMkLst>
        </pc:picChg>
      </pc:sldChg>
      <pc:sldChg chg="modSp add mod ord modNotesTx">
        <pc:chgData name="Daniella" userId="87fb469b-cd7a-4b12-a1ae-bba5f0610088" providerId="ADAL" clId="{86B4531F-7BD6-487D-ABD0-629BFF49D84B}" dt="2021-01-08T21:06:06.440" v="1129" actId="20577"/>
        <pc:sldMkLst>
          <pc:docMk/>
          <pc:sldMk cId="67711157" sldId="277"/>
        </pc:sldMkLst>
        <pc:spChg chg="mod">
          <ac:chgData name="Daniella" userId="87fb469b-cd7a-4b12-a1ae-bba5f0610088" providerId="ADAL" clId="{86B4531F-7BD6-487D-ABD0-629BFF49D84B}" dt="2021-01-08T21:04:19.610" v="994" actId="20577"/>
          <ac:spMkLst>
            <pc:docMk/>
            <pc:sldMk cId="67711157" sldId="277"/>
            <ac:spMk id="112" creationId="{00000000-0000-0000-0000-000000000000}"/>
          </ac:spMkLst>
        </pc:spChg>
        <pc:spChg chg="mod">
          <ac:chgData name="Daniella" userId="87fb469b-cd7a-4b12-a1ae-bba5f0610088" providerId="ADAL" clId="{86B4531F-7BD6-487D-ABD0-629BFF49D84B}" dt="2021-01-08T21:03:24.792" v="973" actId="20577"/>
          <ac:spMkLst>
            <pc:docMk/>
            <pc:sldMk cId="67711157" sldId="277"/>
            <ac:spMk id="113" creationId="{00000000-0000-0000-0000-000000000000}"/>
          </ac:spMkLst>
        </pc:spChg>
        <pc:picChg chg="mod">
          <ac:chgData name="Daniella" userId="87fb469b-cd7a-4b12-a1ae-bba5f0610088" providerId="ADAL" clId="{86B4531F-7BD6-487D-ABD0-629BFF49D84B}" dt="2021-01-08T21:03:35.321" v="974" actId="14826"/>
          <ac:picMkLst>
            <pc:docMk/>
            <pc:sldMk cId="67711157" sldId="277"/>
            <ac:picMk id="4" creationId="{169D60DE-43CD-4398-8BC4-583E1ED2006F}"/>
          </ac:picMkLst>
        </pc:picChg>
      </pc:sldChg>
      <pc:sldMasterChg chg="delSldLayout">
        <pc:chgData name="Daniella" userId="87fb469b-cd7a-4b12-a1ae-bba5f0610088" providerId="ADAL" clId="{86B4531F-7BD6-487D-ABD0-629BFF49D84B}" dt="2021-01-08T21:07:06.617" v="1144" actId="2696"/>
        <pc:sldMasterMkLst>
          <pc:docMk/>
          <pc:sldMasterMk cId="0" sldId="2147483667"/>
        </pc:sldMasterMkLst>
        <pc:sldLayoutChg chg="del">
          <pc:chgData name="Daniella" userId="87fb469b-cd7a-4b12-a1ae-bba5f0610088" providerId="ADAL" clId="{86B4531F-7BD6-487D-ABD0-629BFF49D84B}" dt="2021-01-08T21:07:03.086" v="1142" actId="2696"/>
          <pc:sldLayoutMkLst>
            <pc:docMk/>
            <pc:sldMasterMk cId="0" sldId="2147483667"/>
            <pc:sldLayoutMk cId="0" sldId="2147483650"/>
          </pc:sldLayoutMkLst>
        </pc:sldLayoutChg>
        <pc:sldLayoutChg chg="del">
          <pc:chgData name="Daniella" userId="87fb469b-cd7a-4b12-a1ae-bba5f0610088" providerId="ADAL" clId="{86B4531F-7BD6-487D-ABD0-629BFF49D84B}" dt="2021-01-08T21:07:04.952" v="1143" actId="2696"/>
          <pc:sldLayoutMkLst>
            <pc:docMk/>
            <pc:sldMasterMk cId="0" sldId="2147483667"/>
            <pc:sldLayoutMk cId="0" sldId="2147483651"/>
          </pc:sldLayoutMkLst>
        </pc:sldLayoutChg>
        <pc:sldLayoutChg chg="del">
          <pc:chgData name="Daniella" userId="87fb469b-cd7a-4b12-a1ae-bba5f0610088" providerId="ADAL" clId="{86B4531F-7BD6-487D-ABD0-629BFF49D84B}" dt="2021-01-08T21:07:06.617" v="1144" actId="2696"/>
          <pc:sldLayoutMkLst>
            <pc:docMk/>
            <pc:sldMasterMk cId="0" sldId="2147483667"/>
            <pc:sldLayoutMk cId="0" sldId="214748365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k20.ou.edu/serb"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k20.ou.edu/secb"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502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4010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1768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Next hand out the Research Brief on what impacts student engagement. Ask each participant to highlight key words and strategies for increasing student engagement. </a:t>
            </a:r>
            <a:r>
              <a:rPr lang="en-US"/>
              <a:t>Research Brief link: </a:t>
            </a:r>
            <a:r>
              <a:rPr lang="en-US" b="0" i="0">
                <a:effectLst/>
                <a:latin typeface="Segoe UI" panose="020B0502040204020203" pitchFamily="34" charset="0"/>
                <a:hlinkClick r:id="rId3" tooltip="http://k20.ou.edu/serb"/>
              </a:rPr>
              <a:t>http://k20.ou.edu/serb</a:t>
            </a:r>
            <a:endParaRPr lang="en-US" b="0" i="0">
              <a:effectLst/>
              <a:latin typeface="Segoe UI" panose="020B0502040204020203" pitchFamily="34" charset="0"/>
            </a:endParaRPr>
          </a:p>
          <a:p>
            <a:pPr marL="0" lvl="0" indent="0" algn="l" rtl="0">
              <a:spcBef>
                <a:spcPts val="0"/>
              </a:spcBef>
              <a:spcAft>
                <a:spcPts val="0"/>
              </a:spcAft>
              <a:buClr>
                <a:schemeClr val="dk1"/>
              </a:buClr>
              <a:buSzPts val="1100"/>
              <a:buFont typeface="Arial"/>
              <a:buNone/>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5734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After they read, have participants add the words/strategies they highlighted to their Honeycomb Harvest wherever they feel they most strongly connect.</a:t>
            </a:r>
            <a:endParaRPr lang="en-US" b="1"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2276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Class Choice Board: </a:t>
            </a:r>
            <a:r>
              <a:rPr lang="en-US" b="0" i="0" dirty="0">
                <a:effectLst/>
                <a:latin typeface="Segoe UI" panose="020B0502040204020203" pitchFamily="34" charset="0"/>
                <a:hlinkClick r:id="rId3" tooltip="http://k20.ou.edu/secb"/>
              </a:rPr>
              <a:t>http://k20.ou.edu/secb</a:t>
            </a:r>
            <a:endParaRPr lang="en-US" b="0" i="0" dirty="0">
              <a:effectLst/>
              <a:latin typeface="Segoe UI" panose="020B0502040204020203" pitchFamily="34" charset="0"/>
            </a:endParaRPr>
          </a:p>
          <a:p>
            <a:endParaRPr lang="en-US" dirty="0"/>
          </a:p>
          <a:p>
            <a:r>
              <a:rPr lang="en-US" dirty="0"/>
              <a:t>Assign groups to present their ideas about how to improve engagement in their scenario. </a:t>
            </a:r>
          </a:p>
          <a:p>
            <a:r>
              <a:rPr lang="en-US" dirty="0"/>
              <a:t>Each group’s slide should include 3 of the 6 options below:</a:t>
            </a:r>
          </a:p>
          <a:p>
            <a:pPr>
              <a:buFont typeface="Arial" panose="020B0604020202020204" pitchFamily="34" charset="0"/>
              <a:buChar char="•"/>
            </a:pPr>
            <a:r>
              <a:rPr lang="en-US" dirty="0"/>
              <a:t>One of the 10 Always, Sometimes, or Never True statements, with an explanation of why it is or is not true in the case of this scenario.</a:t>
            </a:r>
          </a:p>
          <a:p>
            <a:pPr>
              <a:buFont typeface="Arial" panose="020B0604020202020204" pitchFamily="34" charset="0"/>
              <a:buChar char="•"/>
            </a:pPr>
            <a:r>
              <a:rPr lang="en-US" dirty="0"/>
              <a:t>A list of at least three actions that could be taken by the teacher to improve engagement in this scenario.</a:t>
            </a:r>
          </a:p>
          <a:p>
            <a:pPr>
              <a:buFont typeface="Arial" panose="020B0604020202020204" pitchFamily="34" charset="0"/>
              <a:buChar char="•"/>
            </a:pPr>
            <a:r>
              <a:rPr lang="en-US" dirty="0"/>
              <a:t>Two found images that represent the specific scenario </a:t>
            </a:r>
            <a:r>
              <a:rPr lang="en-US" b="1" dirty="0"/>
              <a:t>before</a:t>
            </a:r>
            <a:r>
              <a:rPr lang="en-US" dirty="0"/>
              <a:t> engagement strategies have been implemented and </a:t>
            </a:r>
            <a:r>
              <a:rPr lang="en-US" b="1" dirty="0"/>
              <a:t>after</a:t>
            </a:r>
            <a:r>
              <a:rPr lang="en-US" dirty="0"/>
              <a:t>.</a:t>
            </a:r>
          </a:p>
          <a:p>
            <a:pPr>
              <a:buFont typeface="Arial" panose="020B0604020202020204" pitchFamily="34" charset="0"/>
              <a:buChar char="•"/>
            </a:pPr>
            <a:r>
              <a:rPr lang="en-US" dirty="0"/>
              <a:t>A crafted catchphrase or very short poem that summarizes the core significance or meaning of </a:t>
            </a:r>
            <a:r>
              <a:rPr lang="en-US" b="0" dirty="0"/>
              <a:t>affective</a:t>
            </a:r>
            <a:r>
              <a:rPr lang="en-US" b="1" dirty="0"/>
              <a:t> </a:t>
            </a:r>
            <a:r>
              <a:rPr lang="en-US" dirty="0"/>
              <a:t>engagement.</a:t>
            </a:r>
          </a:p>
          <a:p>
            <a:pPr>
              <a:buFont typeface="Arial" panose="020B0604020202020204" pitchFamily="34" charset="0"/>
              <a:buChar char="•"/>
            </a:pPr>
            <a:r>
              <a:rPr lang="en-US" dirty="0"/>
              <a:t>A symbolic drawing with a color scheme that represents the core message of learners’ analysis of the scenario.</a:t>
            </a:r>
          </a:p>
          <a:p>
            <a:pPr>
              <a:buFont typeface="Arial" panose="020B0604020202020204" pitchFamily="34" charset="0"/>
              <a:buChar char="•"/>
            </a:pPr>
            <a:r>
              <a:rPr lang="en-US" b="1" dirty="0"/>
              <a:t>A K20 resource that could be used to improve engagement in this scenario.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67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4625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b497ea22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b497ea22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Consider following this session with professional learning activities included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many ideas about student engagement that we carry with us as educators</a:t>
            </a:r>
            <a:r>
              <a:rPr lang="en-US" b="0" i="0" dirty="0">
                <a:solidFill>
                  <a:srgbClr val="4D5156"/>
                </a:solidFill>
                <a:effectLst/>
                <a:latin typeface="Roboto"/>
              </a:rPr>
              <a:t>—</a:t>
            </a:r>
            <a:r>
              <a:rPr lang="en-US" dirty="0"/>
              <a:t>some of which are mostly true, partially true, and unfortunately some that are just not true at all. We will begin this session by sorting through some of these ideas using a </a:t>
            </a:r>
            <a:r>
              <a:rPr lang="en-US" dirty="0" err="1"/>
              <a:t>Mentimeter</a:t>
            </a:r>
            <a:r>
              <a:rPr lang="en-US" dirty="0"/>
              <a:t> quiz. </a:t>
            </a:r>
            <a:r>
              <a:rPr lang="en-US" dirty="0">
                <a:highlight>
                  <a:srgbClr val="FFFF00"/>
                </a:highlight>
              </a:rPr>
              <a:t>You will want to copy this presentation to your own account and update the link for your participants. To do this, while logged in to your </a:t>
            </a:r>
            <a:r>
              <a:rPr lang="en-US" dirty="0" err="1">
                <a:highlight>
                  <a:srgbClr val="FFFF00"/>
                </a:highlight>
              </a:rPr>
              <a:t>Mentimeter</a:t>
            </a:r>
            <a:r>
              <a:rPr lang="en-US" dirty="0">
                <a:highlight>
                  <a:srgbClr val="FFFF00"/>
                </a:highlight>
              </a:rPr>
              <a:t> account, go to this link: </a:t>
            </a:r>
            <a:r>
              <a:rPr lang="en-US" u="sng" dirty="0">
                <a:solidFill>
                  <a:srgbClr val="BED7D3"/>
                </a:solidFill>
                <a:highlight>
                  <a:srgbClr val="FFFF00"/>
                </a:highlight>
              </a:rPr>
              <a:t>https://www.mentimeter.com/s/3e7e21fdabc173b95c8a3a4b310e24e7/ed6c3656476a/edit</a:t>
            </a:r>
            <a:r>
              <a:rPr lang="en-US" dirty="0">
                <a:highlight>
                  <a:srgbClr val="FFFF00"/>
                </a:highlight>
              </a:rPr>
              <a:t> and select “Copy to Your Account” in the bottom-right corner.</a:t>
            </a:r>
            <a:r>
              <a:rPr lang="en-US" dirty="0"/>
              <a:t> </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First, make sure all of your participants can access the </a:t>
            </a:r>
            <a:r>
              <a:rPr lang="en-US" dirty="0" err="1"/>
              <a:t>Menti</a:t>
            </a:r>
            <a:r>
              <a:rPr lang="en-US" dirty="0"/>
              <a:t> by sharing a link on a slide and/or in the chat feature if you are presenting through a virtual platform.</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The </a:t>
            </a:r>
            <a:r>
              <a:rPr lang="en-US" dirty="0" err="1"/>
              <a:t>Menti</a:t>
            </a:r>
            <a:r>
              <a:rPr lang="en-US" dirty="0"/>
              <a:t> includes statements of common assumptions, misconceptions, and folk wisdoms about student engagement. As each statement appears, allow participants to select if each statement is Always, Sometimes, or Never true. After collecting responses for each statement, note the difference between the most popular/selected response and the correct response. Let participants know we will be looking at what research says works later in the session.</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Today, we will be talking about affective engagement. Here is a brief video to formalize the definition of affective engagement.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4798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First, make sure all of your participants can access the document (the link on the slide will force a copy). </a:t>
            </a:r>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100"/>
              <a:buFont typeface="Arial"/>
              <a:buNone/>
            </a:pPr>
            <a:r>
              <a:rPr lang="en-US" dirty="0"/>
              <a:t>Now, we will look at statements that indicate student engagement and consider their relationships to one another. In the document link provided, you can move the hexagons anywhere on the page that you like. We call this activity a Honeycomb Harvest, and it’s basically a mind-mapping activity. Place statements that you would consider related to one another so that they are touching. After sorting, you will be put into pairs and discuss differences and similarities in how you’ve arranged your statements. Share your reasoning with your partner for why you arranged them as you did. </a:t>
            </a:r>
          </a:p>
          <a:p>
            <a:pPr marL="91440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Each group (or a couple of volunteers if it’s a very large session) shares with the whole group something they sorted differently and a summary of their discussion on it.</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After groups share out, the facilitator will explain that these statements came from a research-grounded instrument for measuring student engagement, </a:t>
            </a:r>
            <a:r>
              <a:rPr lang="en-US" sz="1200" dirty="0">
                <a:solidFill>
                  <a:srgbClr val="991B1E"/>
                </a:solidFill>
                <a:latin typeface="Calibri"/>
                <a:ea typeface="Calibri"/>
                <a:cs typeface="Calibri"/>
                <a:sym typeface="Calibri"/>
              </a:rPr>
              <a:t>KISSCE (K20 Inventory for Student School and Career Engagement).</a:t>
            </a:r>
          </a:p>
          <a:p>
            <a:pPr marL="0" lvl="0" indent="0" algn="l" rtl="0">
              <a:spcBef>
                <a:spcPts val="0"/>
              </a:spcBef>
              <a:spcAft>
                <a:spcPts val="0"/>
              </a:spcAft>
              <a:buNone/>
            </a:pPr>
            <a:endParaRPr lang="en-US" sz="1200" dirty="0">
              <a:solidFill>
                <a:srgbClr val="991B1E"/>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dirty="0"/>
              <a:t>If the Honeycomb Harvest includes a mix of student engagement items from KISSCE, then the facilitator will ask for volunteers to suggest items from their harvest that are specific to affective engagement. “Which of these items seem to be related to affective engagement?” End by sharing the short list of items that are specific to affective engagement on the next slide.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4305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Assign individuals to small groups. Give each group one of the scenarios in the Affective Engagement Scenarios document to read and review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three individual scenarios described in the handout. Engagement Scenarios link: </a:t>
            </a:r>
            <a:r>
              <a:rPr lang="en-US" b="0" i="0" dirty="0">
                <a:effectLst/>
                <a:latin typeface="Segoe UI" panose="020B0502040204020203" pitchFamily="34" charset="0"/>
              </a:rPr>
              <a:t>k20.ou.edu/</a:t>
            </a:r>
            <a:r>
              <a:rPr lang="en-US" b="0" i="0" dirty="0" err="1">
                <a:effectLst/>
                <a:latin typeface="Segoe UI" panose="020B0502040204020203" pitchFamily="34" charset="0"/>
              </a:rPr>
              <a:t>aes</a:t>
            </a:r>
            <a:endParaRPr lang="en-US" b="0" i="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637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KISSCE slide here for reference.</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439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learn.k20center.ou.edu/lesson/219" TargetMode="External"/><Relationship Id="rId3" Type="http://schemas.openxmlformats.org/officeDocument/2006/relationships/hyperlink" Target="https://learn.k20center.ou.edu/professional-learning/40" TargetMode="External"/><Relationship Id="rId7" Type="http://schemas.openxmlformats.org/officeDocument/2006/relationships/hyperlink" Target="https://learn.k20center.ou.edu/professional-learning/36"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learn.k20center.ou.edu/professional-learning/24" TargetMode="External"/><Relationship Id="rId5" Type="http://schemas.openxmlformats.org/officeDocument/2006/relationships/hyperlink" Target="https://learn.k20center.ou.edu/professional-learning/1" TargetMode="External"/><Relationship Id="rId4" Type="http://schemas.openxmlformats.org/officeDocument/2006/relationships/hyperlink" Target="https://learn.k20center.ou.edu/professional-learning/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IdBno-4Dp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4261556" cy="3296516"/>
          </a:xfrm>
          <a:prstGeom prst="rect">
            <a:avLst/>
          </a:prstGeom>
          <a:noFill/>
          <a:ln>
            <a:noFill/>
          </a:ln>
        </p:spPr>
        <p:txBody>
          <a:bodyPr spcFirstLastPara="1" wrap="square" lIns="91425" tIns="45700" rIns="91425" bIns="45700" anchor="t" anchorCtr="0">
            <a:noAutofit/>
          </a:bodyPr>
          <a:lstStyle/>
          <a:p>
            <a:pPr marL="457200" marR="0" lvl="0" indent="-323850" algn="l" defTabSz="914400" rtl="0" eaLnBrk="1" fontAlgn="auto" latinLnBrk="0" hangingPunct="1">
              <a:lnSpc>
                <a:spcPct val="115000"/>
              </a:lnSpc>
              <a:spcBef>
                <a:spcPts val="0"/>
              </a:spcBef>
              <a:spcAft>
                <a:spcPts val="90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regularly arrive to school late, and the majority of students leave school and the campus immediately after the final bell rings.</a:t>
            </a:r>
          </a:p>
          <a:p>
            <a:pPr marL="457200" marR="0" lvl="0" indent="-323850" algn="l" defTabSz="914400" rtl="0" eaLnBrk="1" fontAlgn="auto" latinLnBrk="0" hangingPunct="1">
              <a:lnSpc>
                <a:spcPct val="115000"/>
              </a:lnSpc>
              <a:spcBef>
                <a:spcPts val="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seem reluctant to share their thoughts and work with their peers.</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Extracurricular activities and school service organizations have low participation rates.</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are not given many opportunities to work in groups or demonstrate mastery through independent projects.</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lang="en-US" sz="1600" b="1" dirty="0">
                <a:solidFill>
                  <a:srgbClr val="3E5C61"/>
                </a:solidFill>
                <a:latin typeface="Calibri" panose="020F0502020204030204" pitchFamily="34" charset="0"/>
                <a:ea typeface="Arial"/>
                <a:cs typeface="Calibri" panose="020F0502020204030204" pitchFamily="34" charset="0"/>
                <a:sym typeface="Arial"/>
              </a:rPr>
              <a:t>Jane Smith High School has recently deployed a student engagement survey to begin an intervention to increase student engagement. When you visit the school, you notice:</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842932" y="1309352"/>
            <a:ext cx="3843867" cy="254285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115000"/>
              </a:lnSpc>
              <a:buClr>
                <a:schemeClr val="dk1"/>
              </a:buClr>
              <a:buSzPts val="1100"/>
            </a:pPr>
            <a:r>
              <a:rPr lang="en-US" b="1" dirty="0">
                <a:solidFill>
                  <a:srgbClr val="980000"/>
                </a:solidFill>
                <a:latin typeface="Calibri" panose="020F0502020204030204" pitchFamily="34" charset="0"/>
                <a:cs typeface="Calibri" panose="020F0502020204030204" pitchFamily="34" charset="0"/>
              </a:rPr>
              <a:t>The results of the survey were eye-opening. Some of the stand-out results include:</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I like my school. (33%)</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When learning new information, I try to put the ideas in my own words. (20%)</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I am happy to be at this school. (31%)</a:t>
            </a:r>
          </a:p>
          <a:p>
            <a:pPr marL="457200" lvl="0" indent="-311150" algn="l" rtl="0">
              <a:lnSpc>
                <a:spcPct val="115000"/>
              </a:lnSpc>
              <a:spcBef>
                <a:spcPts val="1000"/>
              </a:spcBef>
              <a:spcAft>
                <a:spcPts val="1000"/>
              </a:spcAft>
              <a:buSzPts val="1300"/>
              <a:buChar char="•"/>
            </a:pPr>
            <a:r>
              <a:rPr lang="en-US" sz="1400" dirty="0">
                <a:latin typeface="Calibri" panose="020F0502020204030204" pitchFamily="34" charset="0"/>
                <a:cs typeface="Calibri" panose="020F0502020204030204" pitchFamily="34" charset="0"/>
                <a:sym typeface="Arial"/>
              </a:rPr>
              <a:t>I make up my own examples.  (37%)</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16695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930456"/>
            <a:ext cx="3843867" cy="3341672"/>
          </a:xfrm>
          <a:prstGeom prst="rect">
            <a:avLst/>
          </a:prstGeom>
          <a:noFill/>
          <a:ln>
            <a:noFill/>
          </a:ln>
        </p:spPr>
        <p:txBody>
          <a:bodyPr spcFirstLastPara="1" wrap="square" lIns="91425" tIns="45700" rIns="91425" bIns="45700" anchor="t" anchorCtr="0">
            <a:noAutofit/>
          </a:bodyPr>
          <a:lstStyle/>
          <a:p>
            <a:pPr marL="457200" marR="0" lvl="0" indent="-323850" algn="l" defTabSz="914400" rtl="0" eaLnBrk="1" fontAlgn="auto" latinLnBrk="0" hangingPunct="1">
              <a:lnSpc>
                <a:spcPct val="115000"/>
              </a:lnSpc>
              <a:spcBef>
                <a:spcPts val="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rarely raise their hands or ask questions.</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Many students call the class boring and do things besides the coursework during class time.</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are seldom asked to synthesize information or put their learning in their own words.</a:t>
            </a:r>
          </a:p>
          <a:p>
            <a:pPr marL="457200" marR="0" lvl="0" indent="-323850" algn="l" defTabSz="914400" rtl="0" eaLnBrk="1" fontAlgn="auto" latinLnBrk="0" hangingPunct="1">
              <a:lnSpc>
                <a:spcPct val="115000"/>
              </a:lnSpc>
              <a:spcBef>
                <a:spcPts val="1000"/>
              </a:spcBef>
              <a:spcAft>
                <a:spcPts val="100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regularly report that they are not learning things that they think will benefit them in the real world.</a:t>
            </a:r>
          </a:p>
        </p:txBody>
      </p:sp>
      <p:sp>
        <p:nvSpPr>
          <p:cNvPr id="113" name="Google Shape;113;p26"/>
          <p:cNvSpPr txBox="1">
            <a:spLocks noGrp="1"/>
          </p:cNvSpPr>
          <p:nvPr>
            <p:ph type="title"/>
          </p:nvPr>
        </p:nvSpPr>
        <p:spPr>
          <a:xfrm>
            <a:off x="457200" y="443883"/>
            <a:ext cx="8229600" cy="421354"/>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lang="en-US" sz="1600" b="1" dirty="0">
                <a:solidFill>
                  <a:srgbClr val="3E5C61"/>
                </a:solidFill>
                <a:latin typeface="Calibri" panose="020F0502020204030204" pitchFamily="34" charset="0"/>
                <a:ea typeface="Arial"/>
                <a:cs typeface="Calibri" panose="020F0502020204030204" pitchFamily="34" charset="0"/>
                <a:sym typeface="Arial"/>
              </a:rPr>
              <a:t>During an observation of Mr. Oberlin’s history class at Jane Smith High School, you notice:</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492978" y="963707"/>
            <a:ext cx="4193822" cy="3014293"/>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None/>
            </a:pPr>
            <a:r>
              <a:rPr lang="en-US" b="1" dirty="0">
                <a:solidFill>
                  <a:srgbClr val="980000"/>
                </a:solidFill>
                <a:latin typeface="Calibri" panose="020F0502020204030204" pitchFamily="34" charset="0"/>
                <a:cs typeface="Calibri" panose="020F0502020204030204" pitchFamily="34" charset="0"/>
                <a:sym typeface="Arial"/>
              </a:rPr>
              <a:t>Responses of note from the student engagement survey for Mr. Oberlin’s students include:</a:t>
            </a:r>
            <a:endParaRPr lang="en-US" dirty="0">
              <a:latin typeface="Calibri" panose="020F0502020204030204" pitchFamily="34" charset="0"/>
              <a:cs typeface="Calibri" panose="020F0502020204030204" pitchFamily="34" charset="0"/>
              <a:sym typeface="Arial"/>
            </a:endParaRPr>
          </a:p>
          <a:p>
            <a:pPr marL="457200" marR="0" lvl="0" indent="-311150" algn="l" defTabSz="914400" rtl="0" eaLnBrk="1" fontAlgn="auto" latinLnBrk="0" hangingPunct="1">
              <a:lnSpc>
                <a:spcPct val="115000"/>
              </a:lnSpc>
              <a:spcBef>
                <a:spcPts val="1000"/>
              </a:spcBef>
              <a:spcAft>
                <a:spcPts val="0"/>
              </a:spcAft>
              <a:buClr>
                <a:srgbClr val="991B1E"/>
              </a:buClr>
              <a:buSzPts val="1300"/>
              <a:buFont typeface="Arial"/>
              <a:buChar char="•"/>
              <a:tabLst/>
              <a:defRPr/>
            </a:pP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I enjoy learning new things in class. (24%)</a:t>
            </a:r>
          </a:p>
          <a:p>
            <a:pPr marL="457200" marR="0" lvl="0" indent="-311150" algn="l" defTabSz="914400" rtl="0" eaLnBrk="1" fontAlgn="auto" latinLnBrk="0" hangingPunct="1">
              <a:lnSpc>
                <a:spcPct val="115000"/>
              </a:lnSpc>
              <a:spcBef>
                <a:spcPts val="1000"/>
              </a:spcBef>
              <a:spcAft>
                <a:spcPts val="0"/>
              </a:spcAft>
              <a:buClr>
                <a:srgbClr val="991B1E"/>
              </a:buClr>
              <a:buSzPts val="1300"/>
              <a:buFont typeface="Arial"/>
              <a:buChar char="•"/>
              <a:tabLst/>
              <a:defRPr/>
            </a:pP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When studying, I try to combine different pieces of information from course material in new ways. (34%)</a:t>
            </a:r>
          </a:p>
          <a:p>
            <a:pPr marL="457200" marR="0" lvl="0" indent="-311150" algn="l" defTabSz="914400" rtl="0" eaLnBrk="1" fontAlgn="auto" latinLnBrk="0" hangingPunct="1">
              <a:lnSpc>
                <a:spcPct val="115000"/>
              </a:lnSpc>
              <a:spcBef>
                <a:spcPts val="1000"/>
              </a:spcBef>
              <a:spcAft>
                <a:spcPts val="0"/>
              </a:spcAft>
              <a:buClr>
                <a:srgbClr val="991B1E"/>
              </a:buClr>
              <a:buSzPts val="1300"/>
              <a:buFont typeface="Arial"/>
              <a:buChar char="•"/>
              <a:tabLst/>
              <a:defRPr/>
            </a:pP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When I study, I figure out how the information might be useful in the real world. (27%)</a:t>
            </a:r>
          </a:p>
          <a:p>
            <a:pPr marL="457200" marR="0" lvl="0" indent="-311150" algn="l" defTabSz="914400" rtl="0" eaLnBrk="1" fontAlgn="auto" latinLnBrk="0" hangingPunct="1">
              <a:lnSpc>
                <a:spcPct val="115000"/>
              </a:lnSpc>
              <a:spcBef>
                <a:spcPts val="1000"/>
              </a:spcBef>
              <a:spcAft>
                <a:spcPts val="1000"/>
              </a:spcAft>
              <a:buClr>
                <a:srgbClr val="991B1E"/>
              </a:buClr>
              <a:buSzPts val="1300"/>
              <a:buFont typeface="Arial"/>
              <a:buChar char="•"/>
              <a:tabLst/>
              <a:defRPr/>
            </a:pP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I’m happy to be at this school. (40%)</a:t>
            </a:r>
          </a:p>
        </p:txBody>
      </p:sp>
    </p:spTree>
    <p:extLst>
      <p:ext uri="{BB962C8B-B14F-4D97-AF65-F5344CB8AC3E}">
        <p14:creationId xmlns:p14="http://schemas.microsoft.com/office/powerpoint/2010/main" val="2508240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1" y="1245997"/>
            <a:ext cx="3663243" cy="3251359"/>
          </a:xfrm>
          <a:prstGeom prst="rect">
            <a:avLst/>
          </a:prstGeom>
          <a:noFill/>
          <a:ln>
            <a:noFill/>
          </a:ln>
        </p:spPr>
        <p:txBody>
          <a:bodyPr spcFirstLastPara="1" wrap="square" lIns="91425" tIns="45700" rIns="91425" bIns="45700" anchor="t" anchorCtr="0">
            <a:noAutofit/>
          </a:bodyPr>
          <a:lstStyle/>
          <a:p>
            <a:pPr marL="457200" lvl="0" indent="-323850" algn="l" rtl="0">
              <a:lnSpc>
                <a:spcPct val="115000"/>
              </a:lnSpc>
              <a:spcBef>
                <a:spcPts val="0"/>
              </a:spcBef>
              <a:spcAft>
                <a:spcPts val="0"/>
              </a:spcAft>
              <a:buSzPts val="1500"/>
              <a:buChar char="•"/>
            </a:pPr>
            <a:r>
              <a:rPr lang="en-US" sz="1600" dirty="0">
                <a:latin typeface="Calibri" panose="020F0502020204030204" pitchFamily="34" charset="0"/>
                <a:ea typeface="Arial"/>
                <a:cs typeface="Calibri" panose="020F0502020204030204" pitchFamily="34" charset="0"/>
                <a:sym typeface="Arial"/>
              </a:rPr>
              <a:t>“Mr. Oberlin’s class is so boring. Couldn’t he make it more exciting?”</a:t>
            </a:r>
          </a:p>
          <a:p>
            <a:pPr marL="457200" lvl="0" indent="-323850" algn="l" rtl="0">
              <a:lnSpc>
                <a:spcPct val="115000"/>
              </a:lnSpc>
              <a:spcBef>
                <a:spcPts val="1000"/>
              </a:spcBef>
              <a:spcAft>
                <a:spcPts val="0"/>
              </a:spcAft>
              <a:buSzPts val="1500"/>
              <a:buChar char="•"/>
            </a:pPr>
            <a:r>
              <a:rPr lang="en-US" sz="1600" dirty="0">
                <a:latin typeface="Calibri" panose="020F0502020204030204" pitchFamily="34" charset="0"/>
                <a:ea typeface="Arial"/>
                <a:cs typeface="Calibri" panose="020F0502020204030204" pitchFamily="34" charset="0"/>
                <a:sym typeface="Arial"/>
              </a:rPr>
              <a:t>“We will never use what Mr. Oberlin teaches us.”</a:t>
            </a:r>
          </a:p>
          <a:p>
            <a:pPr marL="457200" lvl="0" indent="-323850" algn="l" rtl="0">
              <a:lnSpc>
                <a:spcPct val="115000"/>
              </a:lnSpc>
              <a:spcBef>
                <a:spcPts val="1000"/>
              </a:spcBef>
              <a:spcAft>
                <a:spcPts val="0"/>
              </a:spcAft>
              <a:buSzPts val="1500"/>
              <a:buChar char="•"/>
            </a:pPr>
            <a:r>
              <a:rPr lang="en-US" sz="1600" dirty="0">
                <a:latin typeface="Calibri" panose="020F0502020204030204" pitchFamily="34" charset="0"/>
                <a:ea typeface="Arial"/>
                <a:cs typeface="Calibri" panose="020F0502020204030204" pitchFamily="34" charset="0"/>
                <a:sym typeface="Arial"/>
              </a:rPr>
              <a:t>“I don’t like the assignments Mr. Oberlin gives us and often I don’t do them.”</a:t>
            </a:r>
          </a:p>
          <a:p>
            <a:pPr marL="457200" lvl="0" indent="-323850" algn="l" rtl="0">
              <a:lnSpc>
                <a:spcPct val="115000"/>
              </a:lnSpc>
              <a:spcBef>
                <a:spcPts val="1000"/>
              </a:spcBef>
              <a:spcAft>
                <a:spcPts val="1000"/>
              </a:spcAft>
              <a:buSzPts val="1500"/>
              <a:buChar char="•"/>
            </a:pPr>
            <a:r>
              <a:rPr lang="en-US" sz="1600" dirty="0">
                <a:latin typeface="Calibri" panose="020F0502020204030204" pitchFamily="34" charset="0"/>
                <a:ea typeface="Arial"/>
                <a:cs typeface="Calibri" panose="020F0502020204030204" pitchFamily="34" charset="0"/>
                <a:sym typeface="Arial"/>
              </a:rPr>
              <a:t>“I don’t see how this class matters for anything else I am learning.”</a:t>
            </a:r>
          </a:p>
        </p:txBody>
      </p:sp>
      <p:sp>
        <p:nvSpPr>
          <p:cNvPr id="113" name="Google Shape;113;p26"/>
          <p:cNvSpPr txBox="1">
            <a:spLocks noGrp="1"/>
          </p:cNvSpPr>
          <p:nvPr>
            <p:ph type="title"/>
          </p:nvPr>
        </p:nvSpPr>
        <p:spPr>
          <a:xfrm>
            <a:off x="457200" y="360270"/>
            <a:ext cx="8229600" cy="857250"/>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lang="en-US" sz="1600" b="1" dirty="0">
                <a:solidFill>
                  <a:srgbClr val="3E5C61"/>
                </a:solidFill>
                <a:latin typeface="Calibri" panose="020F0502020204030204" pitchFamily="34" charset="0"/>
                <a:ea typeface="Arial"/>
                <a:cs typeface="Calibri" panose="020F0502020204030204" pitchFamily="34" charset="0"/>
                <a:sym typeface="Arial"/>
              </a:rPr>
              <a:t>Hui Chen, a student in Mr. Oberlin’s history class at Jane Smith High School, was willing to sit down for a short interview with you. During this interview, he revealed:</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346222" y="1229367"/>
            <a:ext cx="4548396" cy="3063149"/>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None/>
            </a:pPr>
            <a:r>
              <a:rPr lang="en-US" b="1" dirty="0">
                <a:solidFill>
                  <a:srgbClr val="980000"/>
                </a:solidFill>
                <a:latin typeface="Calibri" panose="020F0502020204030204" pitchFamily="34" charset="0"/>
                <a:cs typeface="Calibri" panose="020F0502020204030204" pitchFamily="34" charset="0"/>
                <a:sym typeface="Arial"/>
              </a:rPr>
              <a:t>A small sample of </a:t>
            </a:r>
            <a:r>
              <a:rPr lang="en-US" b="1" dirty="0">
                <a:solidFill>
                  <a:srgbClr val="980000"/>
                </a:solidFill>
                <a:latin typeface="Calibri" panose="020F0502020204030204" pitchFamily="34" charset="0"/>
                <a:cs typeface="Calibri" panose="020F0502020204030204" pitchFamily="34" charset="0"/>
              </a:rPr>
              <a:t>Hui</a:t>
            </a:r>
            <a:r>
              <a:rPr lang="en-US" b="1" dirty="0">
                <a:solidFill>
                  <a:srgbClr val="980000"/>
                </a:solidFill>
                <a:latin typeface="Calibri" panose="020F0502020204030204" pitchFamily="34" charset="0"/>
                <a:cs typeface="Calibri" panose="020F0502020204030204" pitchFamily="34" charset="0"/>
                <a:sym typeface="Arial"/>
              </a:rPr>
              <a:t>’s responses on the student engagement survey reveal his perceptions:</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I think what we are learning in school is interesting. (22%)</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I try to think through topics and decide what I’m supposed to learn from them. (30%)</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Most mornings I look forward to going to school. (21%)</a:t>
            </a:r>
          </a:p>
          <a:p>
            <a:pPr marL="457200" lvl="0" indent="-311150" algn="l" rtl="0">
              <a:lnSpc>
                <a:spcPct val="115000"/>
              </a:lnSpc>
              <a:spcBef>
                <a:spcPts val="1000"/>
              </a:spcBef>
              <a:spcAft>
                <a:spcPts val="1000"/>
              </a:spcAft>
              <a:buSzPts val="1300"/>
              <a:buChar char="•"/>
            </a:pPr>
            <a:r>
              <a:rPr lang="en-US" sz="1400" dirty="0">
                <a:latin typeface="Calibri" panose="020F0502020204030204" pitchFamily="34" charset="0"/>
                <a:cs typeface="Calibri" panose="020F0502020204030204" pitchFamily="34" charset="0"/>
                <a:sym typeface="Arial"/>
              </a:rPr>
              <a:t>I try to see the similarities and differences between things I am learning for school. (38%)</a:t>
            </a:r>
          </a:p>
        </p:txBody>
      </p:sp>
    </p:spTree>
    <p:extLst>
      <p:ext uri="{BB962C8B-B14F-4D97-AF65-F5344CB8AC3E}">
        <p14:creationId xmlns:p14="http://schemas.microsoft.com/office/powerpoint/2010/main" val="4140536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r>
              <a:rPr lang="en-US" dirty="0">
                <a:latin typeface="Calibri" panose="020F0502020204030204" pitchFamily="34" charset="0"/>
                <a:cs typeface="Calibri" panose="020F0502020204030204" pitchFamily="34" charset="0"/>
              </a:rPr>
              <a:t>As you read the provided research brief, </a:t>
            </a:r>
            <a:r>
              <a:rPr lang="en-US" dirty="0">
                <a:latin typeface="Calibri" panose="020F0502020204030204" pitchFamily="34" charset="0"/>
                <a:ea typeface="Arial"/>
                <a:cs typeface="Calibri" panose="020F0502020204030204" pitchFamily="34" charset="0"/>
                <a:sym typeface="Arial"/>
              </a:rPr>
              <a:t>highlight key words and strategies for increasing student engagement.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469551" y="1531877"/>
            <a:ext cx="2217249" cy="2079745"/>
          </a:xfrm>
          <a:prstGeom prst="rect">
            <a:avLst/>
          </a:prstGeom>
          <a:noFill/>
          <a:ln>
            <a:noFill/>
          </a:ln>
        </p:spPr>
      </p:pic>
    </p:spTree>
    <p:extLst>
      <p:ext uri="{BB962C8B-B14F-4D97-AF65-F5344CB8AC3E}">
        <p14:creationId xmlns:p14="http://schemas.microsoft.com/office/powerpoint/2010/main" val="29411742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r>
              <a:rPr lang="en-US" dirty="0">
                <a:latin typeface="Calibri" panose="020F0502020204030204" pitchFamily="34" charset="0"/>
                <a:ea typeface="Arial"/>
                <a:cs typeface="Calibri" panose="020F0502020204030204" pitchFamily="34" charset="0"/>
                <a:sym typeface="Arial"/>
              </a:rPr>
              <a:t>Add the words/strategies you highlighted to your Honeycomb Harvest wherever you feel they most strongly connect.</a:t>
            </a:r>
            <a:endParaRPr lang="en-US" b="1" dirty="0">
              <a:latin typeface="Calibri" panose="020F0502020204030204" pitchFamily="34" charset="0"/>
              <a:ea typeface="Arial"/>
              <a:cs typeface="Calibri" panose="020F0502020204030204" pitchFamily="34" charset="0"/>
              <a:sym typeface="Arial"/>
            </a:endParaRPr>
          </a:p>
          <a:p>
            <a:pPr marL="0" lvl="0" indent="0" algn="l" rtl="0">
              <a:lnSpc>
                <a:spcPct val="115000"/>
              </a:lnSpc>
              <a:spcBef>
                <a:spcPts val="0"/>
              </a:spcBef>
              <a:spcAft>
                <a:spcPts val="0"/>
              </a:spcAft>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Revisit Honeycomb Harvest</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260123" y="1759691"/>
            <a:ext cx="2217249" cy="2079745"/>
          </a:xfrm>
          <a:prstGeom prst="rect">
            <a:avLst/>
          </a:prstGeom>
          <a:noFill/>
          <a:ln>
            <a:noFill/>
          </a:ln>
        </p:spPr>
      </p:pic>
      <p:pic>
        <p:nvPicPr>
          <p:cNvPr id="5" name="Google Shape;177;p35">
            <a:extLst>
              <a:ext uri="{FF2B5EF4-FFF2-40B4-BE49-F238E27FC236}">
                <a16:creationId xmlns:a16="http://schemas.microsoft.com/office/drawing/2014/main" id="{5619DC62-EF2F-4597-A250-9526A81D01D8}"/>
              </a:ext>
            </a:extLst>
          </p:cNvPr>
          <p:cNvPicPr preferRelativeResize="0"/>
          <p:nvPr/>
        </p:nvPicPr>
        <p:blipFill rotWithShape="1">
          <a:blip r:embed="rId4">
            <a:alphaModFix/>
          </a:blip>
          <a:srcRect/>
          <a:stretch/>
        </p:blipFill>
        <p:spPr>
          <a:xfrm>
            <a:off x="7368747" y="889013"/>
            <a:ext cx="1603851" cy="1603851"/>
          </a:xfrm>
          <a:prstGeom prst="rect">
            <a:avLst/>
          </a:prstGeom>
          <a:noFill/>
          <a:ln>
            <a:noFill/>
          </a:ln>
        </p:spPr>
      </p:pic>
    </p:spTree>
    <p:extLst>
      <p:ext uri="{BB962C8B-B14F-4D97-AF65-F5344CB8AC3E}">
        <p14:creationId xmlns:p14="http://schemas.microsoft.com/office/powerpoint/2010/main" val="11643421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2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small groups, create a Google Slides presentation that represents your ideas about how to improve engagement in the scenario we looked at today.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Choice Board</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538303" y="1531877"/>
            <a:ext cx="2079745" cy="2079745"/>
          </a:xfrm>
          <a:prstGeom prst="rect">
            <a:avLst/>
          </a:prstGeom>
          <a:noFill/>
          <a:ln>
            <a:noFill/>
          </a:ln>
        </p:spPr>
      </p:pic>
    </p:spTree>
    <p:extLst>
      <p:ext uri="{BB962C8B-B14F-4D97-AF65-F5344CB8AC3E}">
        <p14:creationId xmlns:p14="http://schemas.microsoft.com/office/powerpoint/2010/main" val="32006972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Share Out</a:t>
            </a:r>
            <a:endParaRPr dirty="0"/>
          </a:p>
        </p:txBody>
      </p:sp>
    </p:spTree>
    <p:extLst>
      <p:ext uri="{BB962C8B-B14F-4D97-AF65-F5344CB8AC3E}">
        <p14:creationId xmlns:p14="http://schemas.microsoft.com/office/powerpoint/2010/main" val="39290290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6"/>
          <p:cNvSpPr txBox="1">
            <a:spLocks noGrp="1"/>
          </p:cNvSpPr>
          <p:nvPr>
            <p:ph type="body" idx="1"/>
          </p:nvPr>
        </p:nvSpPr>
        <p:spPr>
          <a:xfrm>
            <a:off x="457200" y="1309352"/>
            <a:ext cx="6464105" cy="343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b="1" dirty="0">
                <a:latin typeface="Calibri" panose="020F0502020204030204" pitchFamily="34" charset="0"/>
                <a:ea typeface="Arial"/>
                <a:cs typeface="Calibri" panose="020F0502020204030204" pitchFamily="34" charset="0"/>
                <a:sym typeface="Arial"/>
              </a:rPr>
              <a:t>For Teacher Professional Learning</a:t>
            </a:r>
            <a:endParaRPr sz="1200" b="1"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Growing Student Achievement Through Teacher-Student Relationships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3">
                  <a:extLst>
                    <a:ext uri="{A12FA001-AC4F-418D-AE19-62706E023703}">
                      <ahyp:hlinkClr xmlns:ahyp="http://schemas.microsoft.com/office/drawing/2018/hyperlinkcolor" val="tx"/>
                    </a:ext>
                  </a:extLst>
                </a:hlinkClick>
              </a:rPr>
              <a:t>https://learn.k20center.ou.edu/professional-learning/40</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Building a School and Classroom Community</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4">
                  <a:extLst>
                    <a:ext uri="{A12FA001-AC4F-418D-AE19-62706E023703}">
                      <ahyp:hlinkClr xmlns:ahyp="http://schemas.microsoft.com/office/drawing/2018/hyperlinkcolor" val="tx"/>
                    </a:ext>
                  </a:extLst>
                </a:hlinkClick>
              </a:rPr>
              <a:t>https://learn.k20center.ou.edu/professional-learning/16</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Owning the Learning: Intentional Student Choice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5">
                  <a:extLst>
                    <a:ext uri="{A12FA001-AC4F-418D-AE19-62706E023703}">
                      <ahyp:hlinkClr xmlns:ahyp="http://schemas.microsoft.com/office/drawing/2018/hyperlinkcolor" val="tx"/>
                    </a:ext>
                  </a:extLst>
                </a:hlinkClick>
              </a:rPr>
              <a:t>https://learn.k20center.ou.edu/professional-learning/1</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Authenticity, It’s Not Just a Fairytale</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6">
                  <a:extLst>
                    <a:ext uri="{A12FA001-AC4F-418D-AE19-62706E023703}">
                      <ahyp:hlinkClr xmlns:ahyp="http://schemas.microsoft.com/office/drawing/2018/hyperlinkcolor" val="tx"/>
                    </a:ext>
                  </a:extLst>
                </a:hlinkClick>
              </a:rPr>
              <a:t>https://learn.k20center.ou.edu/professional-learning/24</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Power Tools for Comprehension: Strategically Supporting Authentic Learning </a:t>
            </a:r>
            <a:r>
              <a:rPr lang="en-US" sz="1100" u="sng" dirty="0">
                <a:solidFill>
                  <a:srgbClr val="1155CC"/>
                </a:solidFill>
                <a:latin typeface="Calibri" panose="020F0502020204030204" pitchFamily="34" charset="0"/>
                <a:ea typeface="Arial"/>
                <a:cs typeface="Calibri" panose="020F0502020204030204" pitchFamily="34" charset="0"/>
                <a:sym typeface="Arial"/>
                <a:hlinkClick r:id="rId7">
                  <a:extLst>
                    <a:ext uri="{A12FA001-AC4F-418D-AE19-62706E023703}">
                      <ahyp:hlinkClr xmlns:ahyp="http://schemas.microsoft.com/office/drawing/2018/hyperlinkcolor" val="tx"/>
                    </a:ext>
                  </a:extLst>
                </a:hlinkClick>
              </a:rPr>
              <a:t>https://learn.k20center.ou.edu/professional-learning/36</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r>
              <a:rPr lang="en-US" sz="1200" b="1" dirty="0">
                <a:latin typeface="Calibri" panose="020F0502020204030204" pitchFamily="34" charset="0"/>
                <a:cs typeface="Calibri" panose="020F0502020204030204" pitchFamily="34" charset="0"/>
              </a:rPr>
              <a:t>For Student Learning</a:t>
            </a:r>
            <a:endParaRPr sz="1200" b="1" dirty="0">
              <a:latin typeface="Calibri" panose="020F0502020204030204" pitchFamily="34" charset="0"/>
              <a:cs typeface="Calibri" panose="020F0502020204030204" pitchFamily="34" charset="0"/>
            </a:endParaRPr>
          </a:p>
          <a:p>
            <a:pPr marL="457200" lvl="0" indent="-304800" algn="l" rtl="0">
              <a:spcBef>
                <a:spcPts val="1000"/>
              </a:spcBef>
              <a:spcAft>
                <a:spcPts val="0"/>
              </a:spcAft>
              <a:buSzPts val="1200"/>
              <a:buChar char="•"/>
            </a:pPr>
            <a:r>
              <a:rPr lang="en-US" sz="1100" dirty="0">
                <a:latin typeface="Calibri" panose="020F0502020204030204" pitchFamily="34" charset="0"/>
                <a:cs typeface="Calibri" panose="020F0502020204030204" pitchFamily="34" charset="0"/>
              </a:rPr>
              <a:t>How Do My Choices Affect My Future? </a:t>
            </a:r>
            <a:br>
              <a:rPr lang="en-US" sz="1100" dirty="0">
                <a:latin typeface="Calibri" panose="020F0502020204030204" pitchFamily="34" charset="0"/>
                <a:cs typeface="Calibri" panose="020F0502020204030204" pitchFamily="34" charset="0"/>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8">
                  <a:extLst>
                    <a:ext uri="{A12FA001-AC4F-418D-AE19-62706E023703}">
                      <ahyp:hlinkClr xmlns:ahyp="http://schemas.microsoft.com/office/drawing/2018/hyperlinkcolor" val="tx"/>
                    </a:ext>
                  </a:extLst>
                </a:hlinkClick>
              </a:rPr>
              <a:t>https://learn.k20center.ou.edu/lesson/219</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Career-Focused Lessons (ICAP)</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1000"/>
              </a:spcAft>
              <a:buNone/>
            </a:pPr>
            <a:endParaRPr dirty="0">
              <a:latin typeface="Calibri" panose="020F0502020204030204" pitchFamily="34" charset="0"/>
              <a:cs typeface="Calibri" panose="020F0502020204030204" pitchFamily="34" charset="0"/>
            </a:endParaRPr>
          </a:p>
        </p:txBody>
      </p:sp>
      <p:sp>
        <p:nvSpPr>
          <p:cNvPr id="182" name="Google Shape;182;p36"/>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Further K20 Resources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6176" y="1562403"/>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Aspects of Student Engagement: Affective</a:t>
            </a:r>
            <a:endParaRPr dirty="0"/>
          </a:p>
        </p:txBody>
      </p:sp>
      <p:sp>
        <p:nvSpPr>
          <p:cNvPr id="95" name="Google Shape;95;p23"/>
          <p:cNvSpPr txBox="1">
            <a:spLocks noGrp="1"/>
          </p:cNvSpPr>
          <p:nvPr>
            <p:ph type="subTitle" idx="1"/>
          </p:nvPr>
        </p:nvSpPr>
        <p:spPr>
          <a:xfrm>
            <a:off x="646176" y="2955105"/>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Essential Question</a:t>
            </a:r>
            <a:endParaRPr dirty="0"/>
          </a:p>
        </p:txBody>
      </p:sp>
      <p:sp>
        <p:nvSpPr>
          <p:cNvPr id="101" name="Google Shape;101;p24"/>
          <p:cNvSpPr txBox="1">
            <a:spLocks noGrp="1"/>
          </p:cNvSpPr>
          <p:nvPr>
            <p:ph type="body" idx="1"/>
          </p:nvPr>
        </p:nvSpPr>
        <p:spPr>
          <a:xfrm>
            <a:off x="530352" y="2028497"/>
            <a:ext cx="7772400" cy="1759731"/>
          </a:xfrm>
          <a:prstGeom prst="rect">
            <a:avLst/>
          </a:prstGeom>
          <a:noFill/>
          <a:ln>
            <a:noFill/>
          </a:ln>
        </p:spPr>
        <p:txBody>
          <a:bodyPr spcFirstLastPara="1" wrap="square" lIns="45700" tIns="45700" rIns="45700" bIns="45700" anchor="t" anchorCtr="0">
            <a:noAutofit/>
          </a:bodyPr>
          <a:lstStyle/>
          <a:p>
            <a:pPr marL="55563" lvl="0" indent="0" algn="l" rtl="0">
              <a:spcBef>
                <a:spcPts val="0"/>
              </a:spcBef>
              <a:spcAft>
                <a:spcPts val="600"/>
              </a:spcAft>
              <a:buSzPts val="2600"/>
              <a:buNone/>
            </a:pPr>
            <a:r>
              <a:rPr lang="en-US" dirty="0"/>
              <a:t>What does affective engagement look like, and what are strategies that can help foster affective engagement in the classroom?</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Objectives</a:t>
            </a:r>
            <a:endParaRPr dirty="0"/>
          </a:p>
        </p:txBody>
      </p:sp>
      <p:sp>
        <p:nvSpPr>
          <p:cNvPr id="107" name="Google Shape;107;p25"/>
          <p:cNvSpPr txBox="1">
            <a:spLocks noGrp="1"/>
          </p:cNvSpPr>
          <p:nvPr>
            <p:ph type="body" idx="1"/>
          </p:nvPr>
        </p:nvSpPr>
        <p:spPr>
          <a:xfrm>
            <a:off x="530352" y="2028497"/>
            <a:ext cx="7772400" cy="2664083"/>
          </a:xfrm>
          <a:prstGeom prst="rect">
            <a:avLst/>
          </a:prstGeom>
          <a:noFill/>
          <a:ln>
            <a:noFill/>
          </a:ln>
        </p:spPr>
        <p:txBody>
          <a:bodyPr spcFirstLastPara="1" wrap="square" lIns="45700" tIns="45700" rIns="45700" bIns="45700" anchor="t" anchorCtr="0">
            <a:noAutofit/>
          </a:bodyPr>
          <a:lstStyle/>
          <a:p>
            <a:pPr marL="677863" indent="-457200">
              <a:spcBef>
                <a:spcPts val="0"/>
              </a:spcBef>
              <a:spcAft>
                <a:spcPts val="600"/>
              </a:spcAft>
            </a:pPr>
            <a:r>
              <a:rPr lang="en-US" dirty="0"/>
              <a:t>Summarize aspects of affective engagement.</a:t>
            </a:r>
          </a:p>
          <a:p>
            <a:pPr marL="677863" indent="-457200">
              <a:spcBef>
                <a:spcPts val="0"/>
              </a:spcBef>
              <a:spcAft>
                <a:spcPts val="600"/>
              </a:spcAft>
            </a:pPr>
            <a:r>
              <a:rPr lang="en-US" dirty="0"/>
              <a:t>Analyze factors contributing to affective engagement.</a:t>
            </a:r>
          </a:p>
          <a:p>
            <a:pPr marL="677863" indent="-457200">
              <a:spcBef>
                <a:spcPts val="0"/>
              </a:spcBef>
              <a:spcAft>
                <a:spcPts val="600"/>
              </a:spcAft>
            </a:pPr>
            <a:r>
              <a:rPr lang="en-US" dirty="0"/>
              <a:t>Generate strategies for improving affective engagement.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Let’s categorize statements about student engagement as always, sometimes, or never true. </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As each statement is presented, select the answer that you feel is most correct.</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3E5C61"/>
                </a:solidFill>
                <a:effectLst/>
                <a:uLnTx/>
                <a:uFillTx/>
                <a:latin typeface="Calibri"/>
                <a:cs typeface="Calibri"/>
                <a:sym typeface="Calibri"/>
              </a:rPr>
              <a:t>[copy and paste updated </a:t>
            </a:r>
            <a:r>
              <a:rPr kumimoji="0" lang="en-US" sz="2600" b="0" i="0" u="none" strike="noStrike" kern="0" cap="none" spc="0" normalizeH="0" baseline="0" noProof="0" dirty="0" err="1">
                <a:ln>
                  <a:noFill/>
                </a:ln>
                <a:solidFill>
                  <a:srgbClr val="3E5C61"/>
                </a:solidFill>
                <a:effectLst/>
                <a:uLnTx/>
                <a:uFillTx/>
                <a:latin typeface="Calibri"/>
                <a:cs typeface="Calibri"/>
                <a:sym typeface="Calibri"/>
              </a:rPr>
              <a:t>Mentimeter</a:t>
            </a:r>
            <a:r>
              <a:rPr kumimoji="0" lang="en-US" sz="2600" b="0" i="0" u="none" strike="noStrike" kern="0" cap="none" spc="0" normalizeH="0" baseline="0" noProof="0" dirty="0">
                <a:ln>
                  <a:noFill/>
                </a:ln>
                <a:solidFill>
                  <a:srgbClr val="3E5C61"/>
                </a:solidFill>
                <a:effectLst/>
                <a:uLnTx/>
                <a:uFillTx/>
                <a:latin typeface="Calibri"/>
                <a:cs typeface="Calibri"/>
                <a:sym typeface="Calibri"/>
              </a:rPr>
              <a:t> link for learners here]</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Always, Sometimes, or Never True</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alphaModFix/>
          </a:blip>
          <a:stretch>
            <a:fillRect/>
          </a:stretch>
        </p:blipFill>
        <p:spPr>
          <a:xfrm>
            <a:off x="6469551" y="1463125"/>
            <a:ext cx="2217249" cy="22172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8229600" cy="3657759"/>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dirty="0"/>
          </a:p>
        </p:txBody>
      </p:sp>
      <p:pic>
        <p:nvPicPr>
          <p:cNvPr id="6" name="Google Shape;119;p27" descr="v1" title="Affective Engagement">
            <a:hlinkClick r:id="rId3"/>
            <a:extLst>
              <a:ext uri="{FF2B5EF4-FFF2-40B4-BE49-F238E27FC236}">
                <a16:creationId xmlns:a16="http://schemas.microsoft.com/office/drawing/2014/main" id="{ABB32D4D-8B5C-4058-BFDD-ABCFC0FCC5D0}"/>
              </a:ext>
            </a:extLst>
          </p:cNvPr>
          <p:cNvPicPr>
            <a:picLocks noChangeAspect="1"/>
          </p:cNvPicPr>
          <p:nvPr/>
        </p:nvPicPr>
        <p:blipFill>
          <a:blip r:embed="rId4">
            <a:alphaModFix/>
          </a:blip>
          <a:stretch>
            <a:fillRect/>
          </a:stretch>
        </p:blipFill>
        <p:spPr>
          <a:xfrm>
            <a:off x="1143006" y="0"/>
            <a:ext cx="6857988" cy="5143500"/>
          </a:xfrm>
          <a:prstGeom prst="rect">
            <a:avLst/>
          </a:prstGeom>
          <a:noFill/>
          <a:ln>
            <a:noFill/>
          </a:ln>
        </p:spPr>
      </p:pic>
    </p:spTree>
    <p:extLst>
      <p:ext uri="{BB962C8B-B14F-4D97-AF65-F5344CB8AC3E}">
        <p14:creationId xmlns:p14="http://schemas.microsoft.com/office/powerpoint/2010/main" val="41003472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a:t>Move the honeycombs so that the sides touch where you see relationships between the concepts provided.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a:p>
            <a:pPr marL="0" lvl="0" indent="0" algn="l" rtl="0">
              <a:spcBef>
                <a:spcPts val="0"/>
              </a:spcBef>
              <a:spcAft>
                <a:spcPts val="0"/>
              </a:spcAft>
              <a:buSzPts val="2600"/>
              <a:buNone/>
            </a:pPr>
            <a:r>
              <a:rPr lang="en-US" dirty="0">
                <a:solidFill>
                  <a:srgbClr val="3E5C61"/>
                </a:solidFill>
              </a:rPr>
              <a:t>Activity: k20.ou.edu/</a:t>
            </a:r>
            <a:r>
              <a:rPr lang="en-US" dirty="0" err="1">
                <a:solidFill>
                  <a:srgbClr val="3E5C61"/>
                </a:solidFill>
              </a:rPr>
              <a:t>hhae</a:t>
            </a:r>
            <a:r>
              <a:rPr lang="en-US" dirty="0">
                <a:solidFill>
                  <a:srgbClr val="3E5C61"/>
                </a:solidFill>
              </a:rPr>
              <a:t> </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Honeycomb Harvest</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469551" y="1463125"/>
            <a:ext cx="2217249" cy="2217249"/>
          </a:xfrm>
          <a:prstGeom prst="rect">
            <a:avLst/>
          </a:prstGeom>
          <a:noFill/>
          <a:ln>
            <a:noFill/>
          </a:ln>
        </p:spPr>
      </p:pic>
    </p:spTree>
    <p:extLst>
      <p:ext uri="{BB962C8B-B14F-4D97-AF65-F5344CB8AC3E}">
        <p14:creationId xmlns:p14="http://schemas.microsoft.com/office/powerpoint/2010/main" val="16343620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Clr>
                <a:schemeClr val="dk1"/>
              </a:buClr>
              <a:buSzPts val="1100"/>
              <a:buFont typeface="Arial"/>
              <a:buNone/>
            </a:pPr>
            <a:r>
              <a:rPr lang="en-US" dirty="0"/>
              <a:t>As you read, think about the statements in the Honeycomb Harvest for affective engagement. </a:t>
            </a:r>
          </a:p>
          <a:p>
            <a:pPr indent="-457200">
              <a:spcBef>
                <a:spcPts val="0"/>
              </a:spcBef>
              <a:spcAft>
                <a:spcPts val="600"/>
              </a:spcAft>
              <a:buClr>
                <a:schemeClr val="dk1"/>
              </a:buClr>
              <a:buSzPct val="100000"/>
            </a:pPr>
            <a:r>
              <a:rPr lang="en-US" dirty="0"/>
              <a:t>Is there one or two that stand out as key indicators of the struggle in this scenario?</a:t>
            </a:r>
          </a:p>
          <a:p>
            <a:pPr indent="-457200">
              <a:spcBef>
                <a:spcPts val="0"/>
              </a:spcBef>
              <a:buClr>
                <a:schemeClr val="dk1"/>
              </a:buClr>
              <a:buSzPct val="100000"/>
            </a:pPr>
            <a:r>
              <a:rPr lang="en-US" dirty="0"/>
              <a:t>What is the role of affective engagement in your scenario? </a:t>
            </a:r>
          </a:p>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Analyzing Scenarios</a:t>
            </a:r>
            <a:endParaRPr dirty="0"/>
          </a:p>
        </p:txBody>
      </p:sp>
    </p:spTree>
    <p:extLst>
      <p:ext uri="{BB962C8B-B14F-4D97-AF65-F5344CB8AC3E}">
        <p14:creationId xmlns:p14="http://schemas.microsoft.com/office/powerpoint/2010/main" val="26822994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591739"/>
            <a:ext cx="8229600"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300"/>
              </a:spcAft>
              <a:buClr>
                <a:srgbClr val="991B1E"/>
              </a:buClr>
              <a:buSzPts val="2400"/>
              <a:buFont typeface="Arial"/>
              <a:buNone/>
              <a:tabLst/>
              <a:defRPr/>
            </a:pPr>
            <a:r>
              <a:rPr lang="en-US" sz="2000" b="1" dirty="0">
                <a:solidFill>
                  <a:srgbClr val="000000"/>
                </a:solidFill>
              </a:rPr>
              <a:t>Affective</a:t>
            </a:r>
            <a:r>
              <a:rPr kumimoji="0" lang="en-US" sz="2000" b="1" i="0" u="none" strike="noStrike" kern="0" cap="none" spc="0" normalizeH="0" baseline="0" noProof="0" dirty="0">
                <a:ln>
                  <a:noFill/>
                </a:ln>
                <a:solidFill>
                  <a:srgbClr val="000000"/>
                </a:solidFill>
                <a:effectLst/>
                <a:uLnTx/>
                <a:uFillTx/>
                <a:latin typeface="Calibri"/>
                <a:cs typeface="Calibri"/>
                <a:sym typeface="Calibri"/>
              </a:rPr>
              <a:t> Engagement</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like my school.</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enjoy learning new things in class.</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am happy to be at this school.</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think what we are learning in school is interesting.</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like what I am learning in school.</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Most mornings, I look forward to going to school. </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endParaRPr kumimoji="0" lang="en-US"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 name="Google Shape;139;p30">
            <a:extLst>
              <a:ext uri="{FF2B5EF4-FFF2-40B4-BE49-F238E27FC236}">
                <a16:creationId xmlns:a16="http://schemas.microsoft.com/office/drawing/2014/main" id="{2BD53183-CA01-4E33-9600-AE8BFAE1D482}"/>
              </a:ext>
            </a:extLst>
          </p:cNvPr>
          <p:cNvSpPr txBox="1">
            <a:spLocks/>
          </p:cNvSpPr>
          <p:nvPr/>
        </p:nvSpPr>
        <p:spPr>
          <a:xfrm>
            <a:off x="457200" y="851153"/>
            <a:ext cx="8229600" cy="4620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KISSCE </a:t>
            </a:r>
            <a:r>
              <a:rPr lang="en-US" sz="2200" dirty="0">
                <a:solidFill>
                  <a:srgbClr val="3E5C61"/>
                </a:solidFill>
              </a:rPr>
              <a:t>(K20 Inventory for Student School and Career Engagement)</a:t>
            </a:r>
          </a:p>
        </p:txBody>
      </p:sp>
    </p:spTree>
    <p:extLst>
      <p:ext uri="{BB962C8B-B14F-4D97-AF65-F5344CB8AC3E}">
        <p14:creationId xmlns:p14="http://schemas.microsoft.com/office/powerpoint/2010/main" val="37277890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578</TotalTime>
  <Words>1743</Words>
  <Application>Microsoft Office PowerPoint</Application>
  <PresentationFormat>On-screen Show (16:9)</PresentationFormat>
  <Paragraphs>107</Paragraphs>
  <Slides>17</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Noto Sans Symbols</vt:lpstr>
      <vt:lpstr>Roboto</vt:lpstr>
      <vt:lpstr>Segoe UI</vt:lpstr>
      <vt:lpstr>LEARN theme</vt:lpstr>
      <vt:lpstr>LEARN theme</vt:lpstr>
      <vt:lpstr>PowerPoint Presentation</vt:lpstr>
      <vt:lpstr>Aspects of Student Engagement: Affective</vt:lpstr>
      <vt:lpstr>Essential Question</vt:lpstr>
      <vt:lpstr>Objectives</vt:lpstr>
      <vt:lpstr>Always, Sometimes, or Never True</vt:lpstr>
      <vt:lpstr>PowerPoint Presentation</vt:lpstr>
      <vt:lpstr>Honeycomb Harvest</vt:lpstr>
      <vt:lpstr>Analyzing Scenarios</vt:lpstr>
      <vt:lpstr>PowerPoint Presentation</vt:lpstr>
      <vt:lpstr>Jane Smith High School has recently deployed a student engagement survey to begin an intervention to increase student engagement. When you visit the school, you notice:</vt:lpstr>
      <vt:lpstr>During an observation of Mr. Oberlin’s history class at Jane Smith High School, you notice:</vt:lpstr>
      <vt:lpstr>Hui Chen, a student in Mr. Oberlin’s history class at Jane Smith High School, was willing to sit down for a short interview with you. During this interview, he revealed:</vt:lpstr>
      <vt:lpstr>Why-Lighting</vt:lpstr>
      <vt:lpstr>Revisit Honeycomb Harvest</vt:lpstr>
      <vt:lpstr>Choice Board</vt:lpstr>
      <vt:lpstr>Share Out</vt:lpstr>
      <vt:lpstr>Further K20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Aspects of Student Engagement: Affective</dc:title>
  <dc:creator>k20center@ou.edu</dc:creator>
  <cp:lastModifiedBy>Taylor Thurston</cp:lastModifiedBy>
  <cp:revision>2</cp:revision>
  <dcterms:created xsi:type="dcterms:W3CDTF">2021-01-08T18:17:23Z</dcterms:created>
  <dcterms:modified xsi:type="dcterms:W3CDTF">2021-01-12T14:36:11Z</dcterms:modified>
</cp:coreProperties>
</file>