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7" r:id="rId1"/>
    <p:sldMasterId id="2147483668" r:id="rId2"/>
  </p:sldMasterIdLst>
  <p:notesMasterIdLst>
    <p:notesMasterId r:id="rId20"/>
  </p:notesMasterIdLst>
  <p:sldIdLst>
    <p:sldId id="256" r:id="rId3"/>
    <p:sldId id="257" r:id="rId4"/>
    <p:sldId id="258" r:id="rId5"/>
    <p:sldId id="259" r:id="rId6"/>
    <p:sldId id="260" r:id="rId7"/>
    <p:sldId id="266" r:id="rId8"/>
    <p:sldId id="267" r:id="rId9"/>
    <p:sldId id="269" r:id="rId10"/>
    <p:sldId id="268" r:id="rId11"/>
    <p:sldId id="270" r:id="rId12"/>
    <p:sldId id="273" r:id="rId13"/>
    <p:sldId id="274" r:id="rId14"/>
    <p:sldId id="275" r:id="rId15"/>
    <p:sldId id="276" r:id="rId16"/>
    <p:sldId id="277" r:id="rId17"/>
    <p:sldId id="271" r:id="rId18"/>
    <p:sldId id="278" r:id="rId1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E5C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3E474C6-9684-4D1F-AC73-6E491E91019A}" v="3" dt="2021-01-12T02:34:48.383"/>
  </p1510:revLst>
</p1510:revInfo>
</file>

<file path=ppt/tableStyles.xml><?xml version="1.0" encoding="utf-8"?>
<a:tblStyleLst xmlns:a="http://schemas.openxmlformats.org/drawingml/2006/main" def="{4FE1FFAE-C277-41DE-B313-73A80C984298}">
  <a:tblStyle styleId="{4FE1FFAE-C277-41DE-B313-73A80C984298}"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7543" autoAdjust="0"/>
  </p:normalViewPr>
  <p:slideViewPr>
    <p:cSldViewPr snapToGrid="0">
      <p:cViewPr varScale="1">
        <p:scale>
          <a:sx n="108" d="100"/>
          <a:sy n="108" d="100"/>
        </p:scale>
        <p:origin x="102" y="8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microsoft.com/office/2015/10/relationships/revisionInfo" Target="revisionInfo.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ters, Daniella M." userId="87fb469b-cd7a-4b12-a1ae-bba5f0610088" providerId="ADAL" clId="{86B4531F-7BD6-487D-ABD0-629BFF49D84B}"/>
    <pc:docChg chg="undo redo custSel modSld">
      <pc:chgData name="Peters, Daniella M." userId="87fb469b-cd7a-4b12-a1ae-bba5f0610088" providerId="ADAL" clId="{86B4531F-7BD6-487D-ABD0-629BFF49D84B}" dt="2021-01-08T21:47:19.088" v="12" actId="20577"/>
      <pc:docMkLst>
        <pc:docMk/>
      </pc:docMkLst>
      <pc:sldChg chg="modSp mod">
        <pc:chgData name="Peters, Daniella M." userId="87fb469b-cd7a-4b12-a1ae-bba5f0610088" providerId="ADAL" clId="{86B4531F-7BD6-487D-ABD0-629BFF49D84B}" dt="2021-01-08T21:47:19.088" v="12" actId="20577"/>
        <pc:sldMkLst>
          <pc:docMk/>
          <pc:sldMk cId="250824012" sldId="273"/>
        </pc:sldMkLst>
        <pc:spChg chg="mod">
          <ac:chgData name="Peters, Daniella M." userId="87fb469b-cd7a-4b12-a1ae-bba5f0610088" providerId="ADAL" clId="{86B4531F-7BD6-487D-ABD0-629BFF49D84B}" dt="2021-01-08T21:47:19.088" v="12" actId="20577"/>
          <ac:spMkLst>
            <pc:docMk/>
            <pc:sldMk cId="250824012" sldId="273"/>
            <ac:spMk id="112" creationId="{00000000-0000-0000-0000-000000000000}"/>
          </ac:spMkLst>
        </pc:spChg>
        <pc:spChg chg="mod">
          <ac:chgData name="Peters, Daniella M." userId="87fb469b-cd7a-4b12-a1ae-bba5f0610088" providerId="ADAL" clId="{86B4531F-7BD6-487D-ABD0-629BFF49D84B}" dt="2021-01-08T21:46:38.246" v="3" actId="20577"/>
          <ac:spMkLst>
            <pc:docMk/>
            <pc:sldMk cId="250824012" sldId="273"/>
            <ac:spMk id="113" creationId="{00000000-0000-0000-0000-000000000000}"/>
          </ac:spMkLst>
        </pc:spChg>
      </pc:sldChg>
      <pc:sldChg chg="modSp mod">
        <pc:chgData name="Peters, Daniella M." userId="87fb469b-cd7a-4b12-a1ae-bba5f0610088" providerId="ADAL" clId="{86B4531F-7BD6-487D-ABD0-629BFF49D84B}" dt="2021-01-08T21:46:31.774" v="1" actId="20577"/>
        <pc:sldMkLst>
          <pc:docMk/>
          <pc:sldMk cId="4140536344" sldId="274"/>
        </pc:sldMkLst>
        <pc:spChg chg="mod">
          <ac:chgData name="Peters, Daniella M." userId="87fb469b-cd7a-4b12-a1ae-bba5f0610088" providerId="ADAL" clId="{86B4531F-7BD6-487D-ABD0-629BFF49D84B}" dt="2021-01-08T21:46:31.774" v="1" actId="20577"/>
          <ac:spMkLst>
            <pc:docMk/>
            <pc:sldMk cId="4140536344" sldId="274"/>
            <ac:spMk id="113" creationId="{00000000-0000-0000-0000-000000000000}"/>
          </ac:spMkLst>
        </pc:spChg>
      </pc:sldChg>
    </pc:docChg>
  </pc:docChgLst>
  <pc:docChgLst>
    <pc:chgData name="Taylor Thurston" userId="10285e41d43c4120" providerId="LiveId" clId="{D3E474C6-9684-4D1F-AC73-6E491E91019A}"/>
    <pc:docChg chg="undo custSel addSld modSld sldOrd">
      <pc:chgData name="Taylor Thurston" userId="10285e41d43c4120" providerId="LiveId" clId="{D3E474C6-9684-4D1F-AC73-6E491E91019A}" dt="2021-01-12T14:36:12.320" v="134"/>
      <pc:docMkLst>
        <pc:docMk/>
      </pc:docMkLst>
      <pc:sldChg chg="modSp mod">
        <pc:chgData name="Taylor Thurston" userId="10285e41d43c4120" providerId="LiveId" clId="{D3E474C6-9684-4D1F-AC73-6E491E91019A}" dt="2021-01-11T21:50:13.275" v="8" actId="1076"/>
        <pc:sldMkLst>
          <pc:docMk/>
          <pc:sldMk cId="0" sldId="257"/>
        </pc:sldMkLst>
        <pc:spChg chg="mod">
          <ac:chgData name="Taylor Thurston" userId="10285e41d43c4120" providerId="LiveId" clId="{D3E474C6-9684-4D1F-AC73-6E491E91019A}" dt="2021-01-11T21:50:13.275" v="8" actId="1076"/>
          <ac:spMkLst>
            <pc:docMk/>
            <pc:sldMk cId="0" sldId="257"/>
            <ac:spMk id="94" creationId="{00000000-0000-0000-0000-000000000000}"/>
          </ac:spMkLst>
        </pc:spChg>
        <pc:spChg chg="mod">
          <ac:chgData name="Taylor Thurston" userId="10285e41d43c4120" providerId="LiveId" clId="{D3E474C6-9684-4D1F-AC73-6E491E91019A}" dt="2021-01-11T21:50:13.275" v="8" actId="1076"/>
          <ac:spMkLst>
            <pc:docMk/>
            <pc:sldMk cId="0" sldId="257"/>
            <ac:spMk id="95" creationId="{00000000-0000-0000-0000-000000000000}"/>
          </ac:spMkLst>
        </pc:spChg>
      </pc:sldChg>
      <pc:sldChg chg="modSp mod">
        <pc:chgData name="Taylor Thurston" userId="10285e41d43c4120" providerId="LiveId" clId="{D3E474C6-9684-4D1F-AC73-6E491E91019A}" dt="2021-01-11T21:49:11.818" v="7" actId="20577"/>
        <pc:sldMkLst>
          <pc:docMk/>
          <pc:sldMk cId="0" sldId="259"/>
        </pc:sldMkLst>
        <pc:spChg chg="mod">
          <ac:chgData name="Taylor Thurston" userId="10285e41d43c4120" providerId="LiveId" clId="{D3E474C6-9684-4D1F-AC73-6E491E91019A}" dt="2021-01-11T21:49:11.818" v="7" actId="20577"/>
          <ac:spMkLst>
            <pc:docMk/>
            <pc:sldMk cId="0" sldId="259"/>
            <ac:spMk id="106" creationId="{00000000-0000-0000-0000-000000000000}"/>
          </ac:spMkLst>
        </pc:spChg>
        <pc:spChg chg="mod">
          <ac:chgData name="Taylor Thurston" userId="10285e41d43c4120" providerId="LiveId" clId="{D3E474C6-9684-4D1F-AC73-6E491E91019A}" dt="2021-01-11T21:48:43.932" v="6" actId="20577"/>
          <ac:spMkLst>
            <pc:docMk/>
            <pc:sldMk cId="0" sldId="259"/>
            <ac:spMk id="107" creationId="{00000000-0000-0000-0000-000000000000}"/>
          </ac:spMkLst>
        </pc:spChg>
      </pc:sldChg>
      <pc:sldChg chg="addSp delSp modSp mod">
        <pc:chgData name="Taylor Thurston" userId="10285e41d43c4120" providerId="LiveId" clId="{D3E474C6-9684-4D1F-AC73-6E491E91019A}" dt="2021-01-11T21:47:19.415" v="3"/>
        <pc:sldMkLst>
          <pc:docMk/>
          <pc:sldMk cId="0" sldId="260"/>
        </pc:sldMkLst>
        <pc:spChg chg="add del mod">
          <ac:chgData name="Taylor Thurston" userId="10285e41d43c4120" providerId="LiveId" clId="{D3E474C6-9684-4D1F-AC73-6E491E91019A}" dt="2021-01-11T21:47:19.099" v="2" actId="478"/>
          <ac:spMkLst>
            <pc:docMk/>
            <pc:sldMk cId="0" sldId="260"/>
            <ac:spMk id="3" creationId="{5F962715-1982-4499-9D14-BF57CF4E28DB}"/>
          </ac:spMkLst>
        </pc:spChg>
        <pc:spChg chg="add mod">
          <ac:chgData name="Taylor Thurston" userId="10285e41d43c4120" providerId="LiveId" clId="{D3E474C6-9684-4D1F-AC73-6E491E91019A}" dt="2021-01-11T21:47:19.415" v="3"/>
          <ac:spMkLst>
            <pc:docMk/>
            <pc:sldMk cId="0" sldId="260"/>
            <ac:spMk id="7" creationId="{79B73641-3C92-4B41-8941-434208F7778D}"/>
          </ac:spMkLst>
        </pc:spChg>
        <pc:spChg chg="del mod">
          <ac:chgData name="Taylor Thurston" userId="10285e41d43c4120" providerId="LiveId" clId="{D3E474C6-9684-4D1F-AC73-6E491E91019A}" dt="2021-01-11T21:47:16.308" v="1" actId="478"/>
          <ac:spMkLst>
            <pc:docMk/>
            <pc:sldMk cId="0" sldId="260"/>
            <ac:spMk id="112" creationId="{00000000-0000-0000-0000-000000000000}"/>
          </ac:spMkLst>
        </pc:spChg>
      </pc:sldChg>
      <pc:sldChg chg="modSp mod">
        <pc:chgData name="Taylor Thurston" userId="10285e41d43c4120" providerId="LiveId" clId="{D3E474C6-9684-4D1F-AC73-6E491E91019A}" dt="2021-01-12T14:33:23.064" v="129"/>
        <pc:sldMkLst>
          <pc:docMk/>
          <pc:sldMk cId="1634362059" sldId="267"/>
        </pc:sldMkLst>
        <pc:spChg chg="mod">
          <ac:chgData name="Taylor Thurston" userId="10285e41d43c4120" providerId="LiveId" clId="{D3E474C6-9684-4D1F-AC73-6E491E91019A}" dt="2021-01-12T14:33:23.064" v="129"/>
          <ac:spMkLst>
            <pc:docMk/>
            <pc:sldMk cId="1634362059" sldId="267"/>
            <ac:spMk id="112" creationId="{00000000-0000-0000-0000-000000000000}"/>
          </ac:spMkLst>
        </pc:spChg>
      </pc:sldChg>
      <pc:sldChg chg="addSp delSp modSp mod ord modShow modNotesTx">
        <pc:chgData name="Taylor Thurston" userId="10285e41d43c4120" providerId="LiveId" clId="{D3E474C6-9684-4D1F-AC73-6E491E91019A}" dt="2021-01-12T02:37:56.449" v="46" actId="729"/>
        <pc:sldMkLst>
          <pc:docMk/>
          <pc:sldMk cId="3727789016" sldId="268"/>
        </pc:sldMkLst>
        <pc:spChg chg="add del mod">
          <ac:chgData name="Taylor Thurston" userId="10285e41d43c4120" providerId="LiveId" clId="{D3E474C6-9684-4D1F-AC73-6E491E91019A}" dt="2021-01-12T02:34:52.464" v="37" actId="478"/>
          <ac:spMkLst>
            <pc:docMk/>
            <pc:sldMk cId="3727789016" sldId="268"/>
            <ac:spMk id="3" creationId="{E40AEC8F-A1A4-4EA6-9B7D-277763786CE5}"/>
          </ac:spMkLst>
        </pc:spChg>
        <pc:spChg chg="add mod">
          <ac:chgData name="Taylor Thurston" userId="10285e41d43c4120" providerId="LiveId" clId="{D3E474C6-9684-4D1F-AC73-6E491E91019A}" dt="2021-01-12T02:35:18.729" v="40" actId="1076"/>
          <ac:spMkLst>
            <pc:docMk/>
            <pc:sldMk cId="3727789016" sldId="268"/>
            <ac:spMk id="4" creationId="{B4E11777-D1D6-4C95-BB46-25584CF6BDAF}"/>
          </ac:spMkLst>
        </pc:spChg>
        <pc:spChg chg="mod">
          <ac:chgData name="Taylor Thurston" userId="10285e41d43c4120" providerId="LiveId" clId="{D3E474C6-9684-4D1F-AC73-6E491E91019A}" dt="2021-01-12T02:35:18.729" v="40" actId="1076"/>
          <ac:spMkLst>
            <pc:docMk/>
            <pc:sldMk cId="3727789016" sldId="268"/>
            <ac:spMk id="112" creationId="{00000000-0000-0000-0000-000000000000}"/>
          </ac:spMkLst>
        </pc:spChg>
        <pc:spChg chg="del">
          <ac:chgData name="Taylor Thurston" userId="10285e41d43c4120" providerId="LiveId" clId="{D3E474C6-9684-4D1F-AC73-6E491E91019A}" dt="2021-01-12T02:34:50.834" v="36" actId="478"/>
          <ac:spMkLst>
            <pc:docMk/>
            <pc:sldMk cId="3727789016" sldId="268"/>
            <ac:spMk id="113" creationId="{00000000-0000-0000-0000-000000000000}"/>
          </ac:spMkLst>
        </pc:spChg>
      </pc:sldChg>
      <pc:sldChg chg="modSp mod modNotesTx">
        <pc:chgData name="Taylor Thurston" userId="10285e41d43c4120" providerId="LiveId" clId="{D3E474C6-9684-4D1F-AC73-6E491E91019A}" dt="2021-01-12T14:24:21.868" v="123"/>
        <pc:sldMkLst>
          <pc:docMk/>
          <pc:sldMk cId="413475110" sldId="269"/>
        </pc:sldMkLst>
        <pc:spChg chg="mod">
          <ac:chgData name="Taylor Thurston" userId="10285e41d43c4120" providerId="LiveId" clId="{D3E474C6-9684-4D1F-AC73-6E491E91019A}" dt="2021-01-12T02:36:28.242" v="43" actId="12"/>
          <ac:spMkLst>
            <pc:docMk/>
            <pc:sldMk cId="413475110" sldId="269"/>
            <ac:spMk id="112" creationId="{00000000-0000-0000-0000-000000000000}"/>
          </ac:spMkLst>
        </pc:spChg>
      </pc:sldChg>
      <pc:sldChg chg="modSp mod">
        <pc:chgData name="Taylor Thurston" userId="10285e41d43c4120" providerId="LiveId" clId="{D3E474C6-9684-4D1F-AC73-6E491E91019A}" dt="2021-01-12T02:54:41.667" v="120" actId="20577"/>
        <pc:sldMkLst>
          <pc:docMk/>
          <pc:sldMk cId="891669580" sldId="270"/>
        </pc:sldMkLst>
        <pc:spChg chg="mod">
          <ac:chgData name="Taylor Thurston" userId="10285e41d43c4120" providerId="LiveId" clId="{D3E474C6-9684-4D1F-AC73-6E491E91019A}" dt="2021-01-12T02:54:41.667" v="120" actId="20577"/>
          <ac:spMkLst>
            <pc:docMk/>
            <pc:sldMk cId="891669580" sldId="270"/>
            <ac:spMk id="4" creationId="{72E09CAB-0B28-4B59-895C-2E1ED41048DF}"/>
          </ac:spMkLst>
        </pc:spChg>
      </pc:sldChg>
      <pc:sldChg chg="modSp mod">
        <pc:chgData name="Taylor Thurston" userId="10285e41d43c4120" providerId="LiveId" clId="{D3E474C6-9684-4D1F-AC73-6E491E91019A}" dt="2021-01-12T02:54:23.702" v="110" actId="20577"/>
        <pc:sldMkLst>
          <pc:docMk/>
          <pc:sldMk cId="250824012" sldId="273"/>
        </pc:sldMkLst>
        <pc:spChg chg="mod">
          <ac:chgData name="Taylor Thurston" userId="10285e41d43c4120" providerId="LiveId" clId="{D3E474C6-9684-4D1F-AC73-6E491E91019A}" dt="2021-01-12T02:54:23.702" v="110" actId="20577"/>
          <ac:spMkLst>
            <pc:docMk/>
            <pc:sldMk cId="250824012" sldId="273"/>
            <ac:spMk id="4" creationId="{72E09CAB-0B28-4B59-895C-2E1ED41048DF}"/>
          </ac:spMkLst>
        </pc:spChg>
        <pc:spChg chg="mod">
          <ac:chgData name="Taylor Thurston" userId="10285e41d43c4120" providerId="LiveId" clId="{D3E474C6-9684-4D1F-AC73-6E491E91019A}" dt="2021-01-12T02:54:13.181" v="106" actId="20577"/>
          <ac:spMkLst>
            <pc:docMk/>
            <pc:sldMk cId="250824012" sldId="273"/>
            <ac:spMk id="112" creationId="{00000000-0000-0000-0000-000000000000}"/>
          </ac:spMkLst>
        </pc:spChg>
      </pc:sldChg>
      <pc:sldChg chg="modSp mod">
        <pc:chgData name="Taylor Thurston" userId="10285e41d43c4120" providerId="LiveId" clId="{D3E474C6-9684-4D1F-AC73-6E491E91019A}" dt="2021-01-12T02:53:38.332" v="92" actId="20577"/>
        <pc:sldMkLst>
          <pc:docMk/>
          <pc:sldMk cId="4140536344" sldId="274"/>
        </pc:sldMkLst>
        <pc:spChg chg="mod">
          <ac:chgData name="Taylor Thurston" userId="10285e41d43c4120" providerId="LiveId" clId="{D3E474C6-9684-4D1F-AC73-6E491E91019A}" dt="2021-01-12T02:53:38.332" v="92" actId="20577"/>
          <ac:spMkLst>
            <pc:docMk/>
            <pc:sldMk cId="4140536344" sldId="274"/>
            <ac:spMk id="4" creationId="{72E09CAB-0B28-4B59-895C-2E1ED41048DF}"/>
          </ac:spMkLst>
        </pc:spChg>
      </pc:sldChg>
      <pc:sldChg chg="modSp mod modNotesTx">
        <pc:chgData name="Taylor Thurston" userId="10285e41d43c4120" providerId="LiveId" clId="{D3E474C6-9684-4D1F-AC73-6E491E91019A}" dt="2021-01-12T14:36:12.320" v="134"/>
        <pc:sldMkLst>
          <pc:docMk/>
          <pc:sldMk cId="2941174267" sldId="275"/>
        </pc:sldMkLst>
        <pc:spChg chg="mod">
          <ac:chgData name="Taylor Thurston" userId="10285e41d43c4120" providerId="LiveId" clId="{D3E474C6-9684-4D1F-AC73-6E491E91019A}" dt="2021-01-12T02:30:05.964" v="34" actId="20577"/>
          <ac:spMkLst>
            <pc:docMk/>
            <pc:sldMk cId="2941174267" sldId="275"/>
            <ac:spMk id="113" creationId="{00000000-0000-0000-0000-000000000000}"/>
          </ac:spMkLst>
        </pc:spChg>
      </pc:sldChg>
      <pc:sldChg chg="ord modNotesTx">
        <pc:chgData name="Taylor Thurston" userId="10285e41d43c4120" providerId="LiveId" clId="{D3E474C6-9684-4D1F-AC73-6E491E91019A}" dt="2021-01-12T14:34:35.553" v="133" actId="20577"/>
        <pc:sldMkLst>
          <pc:docMk/>
          <pc:sldMk cId="67711157" sldId="277"/>
        </pc:sldMkLst>
      </pc:sldChg>
      <pc:sldChg chg="modSp add mod ord">
        <pc:chgData name="Taylor Thurston" userId="10285e41d43c4120" providerId="LiveId" clId="{D3E474C6-9684-4D1F-AC73-6E491E91019A}" dt="2021-01-12T02:18:14.785" v="27"/>
        <pc:sldMkLst>
          <pc:docMk/>
          <pc:sldMk cId="0" sldId="278"/>
        </pc:sldMkLst>
        <pc:spChg chg="mod">
          <ac:chgData name="Taylor Thurston" userId="10285e41d43c4120" providerId="LiveId" clId="{D3E474C6-9684-4D1F-AC73-6E491E91019A}" dt="2021-01-12T02:18:05.161" v="25" actId="14100"/>
          <ac:spMkLst>
            <pc:docMk/>
            <pc:sldMk cId="0" sldId="278"/>
            <ac:spMk id="181" creationId="{00000000-0000-0000-0000-000000000000}"/>
          </ac:spMkLst>
        </pc:spChg>
        <pc:spChg chg="mod">
          <ac:chgData name="Taylor Thurston" userId="10285e41d43c4120" providerId="LiveId" clId="{D3E474C6-9684-4D1F-AC73-6E491E91019A}" dt="2021-01-12T02:17:20.997" v="20" actId="20577"/>
          <ac:spMkLst>
            <pc:docMk/>
            <pc:sldMk cId="0" sldId="278"/>
            <ac:spMk id="182" creationId="{00000000-0000-0000-0000-000000000000}"/>
          </ac:spMkLst>
        </pc:spChg>
      </pc:sldChg>
    </pc:docChg>
  </pc:docChgLst>
  <pc:docChgLst>
    <pc:chgData name="Daniella" userId="87fb469b-cd7a-4b12-a1ae-bba5f0610088" providerId="ADAL" clId="{86B4531F-7BD6-487D-ABD0-629BFF49D84B}"/>
    <pc:docChg chg="undo redo custSel addSld delSld modSld sldOrd">
      <pc:chgData name="Daniella" userId="87fb469b-cd7a-4b12-a1ae-bba5f0610088" providerId="ADAL" clId="{86B4531F-7BD6-487D-ABD0-629BFF49D84B}" dt="2021-01-08T21:07:06.617" v="1144" actId="2696"/>
      <pc:docMkLst>
        <pc:docMk/>
      </pc:docMkLst>
      <pc:sldChg chg="modSp mod">
        <pc:chgData name="Daniella" userId="87fb469b-cd7a-4b12-a1ae-bba5f0610088" providerId="ADAL" clId="{86B4531F-7BD6-487D-ABD0-629BFF49D84B}" dt="2021-01-08T20:27:21.540" v="671" actId="20577"/>
        <pc:sldMkLst>
          <pc:docMk/>
          <pc:sldMk cId="0" sldId="258"/>
        </pc:sldMkLst>
        <pc:spChg chg="mod">
          <ac:chgData name="Daniella" userId="87fb469b-cd7a-4b12-a1ae-bba5f0610088" providerId="ADAL" clId="{86B4531F-7BD6-487D-ABD0-629BFF49D84B}" dt="2021-01-08T20:27:12.030" v="660" actId="20577"/>
          <ac:spMkLst>
            <pc:docMk/>
            <pc:sldMk cId="0" sldId="258"/>
            <ac:spMk id="100" creationId="{00000000-0000-0000-0000-000000000000}"/>
          </ac:spMkLst>
        </pc:spChg>
        <pc:spChg chg="mod">
          <ac:chgData name="Daniella" userId="87fb469b-cd7a-4b12-a1ae-bba5f0610088" providerId="ADAL" clId="{86B4531F-7BD6-487D-ABD0-629BFF49D84B}" dt="2021-01-08T20:27:21.540" v="671" actId="20577"/>
          <ac:spMkLst>
            <pc:docMk/>
            <pc:sldMk cId="0" sldId="258"/>
            <ac:spMk id="101" creationId="{00000000-0000-0000-0000-000000000000}"/>
          </ac:spMkLst>
        </pc:spChg>
      </pc:sldChg>
      <pc:sldChg chg="addSp modSp mod modNotesTx">
        <pc:chgData name="Daniella" userId="87fb469b-cd7a-4b12-a1ae-bba5f0610088" providerId="ADAL" clId="{86B4531F-7BD6-487D-ABD0-629BFF49D84B}" dt="2021-01-08T19:37:39.958" v="199" actId="20577"/>
        <pc:sldMkLst>
          <pc:docMk/>
          <pc:sldMk cId="0" sldId="260"/>
        </pc:sldMkLst>
        <pc:spChg chg="mod">
          <ac:chgData name="Daniella" userId="87fb469b-cd7a-4b12-a1ae-bba5f0610088" providerId="ADAL" clId="{86B4531F-7BD6-487D-ABD0-629BFF49D84B}" dt="2021-01-08T19:37:39.958" v="199" actId="20577"/>
          <ac:spMkLst>
            <pc:docMk/>
            <pc:sldMk cId="0" sldId="260"/>
            <ac:spMk id="112" creationId="{00000000-0000-0000-0000-000000000000}"/>
          </ac:spMkLst>
        </pc:spChg>
        <pc:spChg chg="mod">
          <ac:chgData name="Daniella" userId="87fb469b-cd7a-4b12-a1ae-bba5f0610088" providerId="ADAL" clId="{86B4531F-7BD6-487D-ABD0-629BFF49D84B}" dt="2021-01-08T18:24:47.187" v="31" actId="20577"/>
          <ac:spMkLst>
            <pc:docMk/>
            <pc:sldMk cId="0" sldId="260"/>
            <ac:spMk id="113" creationId="{00000000-0000-0000-0000-000000000000}"/>
          </ac:spMkLst>
        </pc:spChg>
        <pc:picChg chg="add mod">
          <ac:chgData name="Daniella" userId="87fb469b-cd7a-4b12-a1ae-bba5f0610088" providerId="ADAL" clId="{86B4531F-7BD6-487D-ABD0-629BFF49D84B}" dt="2021-01-08T18:25:45.532" v="33" actId="1076"/>
          <ac:picMkLst>
            <pc:docMk/>
            <pc:sldMk cId="0" sldId="260"/>
            <ac:picMk id="4" creationId="{169D60DE-43CD-4398-8BC4-583E1ED2006F}"/>
          </ac:picMkLst>
        </pc:picChg>
      </pc:sldChg>
      <pc:sldChg chg="del modNotesTx">
        <pc:chgData name="Daniella" userId="87fb469b-cd7a-4b12-a1ae-bba5f0610088" providerId="ADAL" clId="{86B4531F-7BD6-487D-ABD0-629BFF49D84B}" dt="2021-01-08T21:06:59.487" v="1140" actId="2696"/>
        <pc:sldMkLst>
          <pc:docMk/>
          <pc:sldMk cId="0" sldId="261"/>
        </pc:sldMkLst>
      </pc:sldChg>
      <pc:sldChg chg="del">
        <pc:chgData name="Daniella" userId="87fb469b-cd7a-4b12-a1ae-bba5f0610088" providerId="ADAL" clId="{86B4531F-7BD6-487D-ABD0-629BFF49D84B}" dt="2021-01-08T21:07:01.273" v="1141" actId="2696"/>
        <pc:sldMkLst>
          <pc:docMk/>
          <pc:sldMk cId="0" sldId="262"/>
        </pc:sldMkLst>
      </pc:sldChg>
      <pc:sldChg chg="del">
        <pc:chgData name="Daniella" userId="87fb469b-cd7a-4b12-a1ae-bba5f0610088" providerId="ADAL" clId="{86B4531F-7BD6-487D-ABD0-629BFF49D84B}" dt="2021-01-08T21:07:03.086" v="1142" actId="2696"/>
        <pc:sldMkLst>
          <pc:docMk/>
          <pc:sldMk cId="0" sldId="263"/>
        </pc:sldMkLst>
      </pc:sldChg>
      <pc:sldChg chg="del">
        <pc:chgData name="Daniella" userId="87fb469b-cd7a-4b12-a1ae-bba5f0610088" providerId="ADAL" clId="{86B4531F-7BD6-487D-ABD0-629BFF49D84B}" dt="2021-01-08T21:07:04.952" v="1143" actId="2696"/>
        <pc:sldMkLst>
          <pc:docMk/>
          <pc:sldMk cId="0" sldId="264"/>
        </pc:sldMkLst>
      </pc:sldChg>
      <pc:sldChg chg="del">
        <pc:chgData name="Daniella" userId="87fb469b-cd7a-4b12-a1ae-bba5f0610088" providerId="ADAL" clId="{86B4531F-7BD6-487D-ABD0-629BFF49D84B}" dt="2021-01-08T21:07:06.617" v="1144" actId="2696"/>
        <pc:sldMkLst>
          <pc:docMk/>
          <pc:sldMk cId="0" sldId="265"/>
        </pc:sldMkLst>
      </pc:sldChg>
      <pc:sldChg chg="new del">
        <pc:chgData name="Daniella" userId="87fb469b-cd7a-4b12-a1ae-bba5f0610088" providerId="ADAL" clId="{86B4531F-7BD6-487D-ABD0-629BFF49D84B}" dt="2021-01-08T19:39:22.523" v="201" actId="2696"/>
        <pc:sldMkLst>
          <pc:docMk/>
          <pc:sldMk cId="2312965119" sldId="266"/>
        </pc:sldMkLst>
      </pc:sldChg>
      <pc:sldChg chg="addSp delSp modSp add mod modAnim modNotesTx">
        <pc:chgData name="Daniella" userId="87fb469b-cd7a-4b12-a1ae-bba5f0610088" providerId="ADAL" clId="{86B4531F-7BD6-487D-ABD0-629BFF49D84B}" dt="2021-01-08T19:52:07.213" v="254" actId="20577"/>
        <pc:sldMkLst>
          <pc:docMk/>
          <pc:sldMk cId="4100347226" sldId="266"/>
        </pc:sldMkLst>
        <pc:spChg chg="mod">
          <ac:chgData name="Daniella" userId="87fb469b-cd7a-4b12-a1ae-bba5f0610088" providerId="ADAL" clId="{86B4531F-7BD6-487D-ABD0-629BFF49D84B}" dt="2021-01-08T19:40:58.532" v="207" actId="20577"/>
          <ac:spMkLst>
            <pc:docMk/>
            <pc:sldMk cId="4100347226" sldId="266"/>
            <ac:spMk id="112" creationId="{00000000-0000-0000-0000-000000000000}"/>
          </ac:spMkLst>
        </pc:spChg>
        <pc:spChg chg="mod">
          <ac:chgData name="Daniella" userId="87fb469b-cd7a-4b12-a1ae-bba5f0610088" providerId="ADAL" clId="{86B4531F-7BD6-487D-ABD0-629BFF49D84B}" dt="2021-01-08T19:40:41.538" v="203" actId="20577"/>
          <ac:spMkLst>
            <pc:docMk/>
            <pc:sldMk cId="4100347226" sldId="266"/>
            <ac:spMk id="113" creationId="{00000000-0000-0000-0000-000000000000}"/>
          </ac:spMkLst>
        </pc:spChg>
        <pc:picChg chg="del">
          <ac:chgData name="Daniella" userId="87fb469b-cd7a-4b12-a1ae-bba5f0610088" providerId="ADAL" clId="{86B4531F-7BD6-487D-ABD0-629BFF49D84B}" dt="2021-01-08T19:40:51.662" v="205" actId="478"/>
          <ac:picMkLst>
            <pc:docMk/>
            <pc:sldMk cId="4100347226" sldId="266"/>
            <ac:picMk id="4" creationId="{169D60DE-43CD-4398-8BC4-583E1ED2006F}"/>
          </ac:picMkLst>
        </pc:picChg>
        <pc:picChg chg="add mod">
          <ac:chgData name="Daniella" userId="87fb469b-cd7a-4b12-a1ae-bba5f0610088" providerId="ADAL" clId="{86B4531F-7BD6-487D-ABD0-629BFF49D84B}" dt="2021-01-08T19:50:48.882" v="213" actId="1076"/>
          <ac:picMkLst>
            <pc:docMk/>
            <pc:sldMk cId="4100347226" sldId="266"/>
            <ac:picMk id="5" creationId="{3D6515E6-EDAA-4D61-907E-7D1E5F370E50}"/>
          </ac:picMkLst>
        </pc:picChg>
      </pc:sldChg>
      <pc:sldChg chg="modSp add mod ord modNotesTx">
        <pc:chgData name="Daniella" userId="87fb469b-cd7a-4b12-a1ae-bba5f0610088" providerId="ADAL" clId="{86B4531F-7BD6-487D-ABD0-629BFF49D84B}" dt="2021-01-08T20:15:30.060" v="619" actId="14100"/>
        <pc:sldMkLst>
          <pc:docMk/>
          <pc:sldMk cId="1634362059" sldId="267"/>
        </pc:sldMkLst>
        <pc:spChg chg="mod">
          <ac:chgData name="Daniella" userId="87fb469b-cd7a-4b12-a1ae-bba5f0610088" providerId="ADAL" clId="{86B4531F-7BD6-487D-ABD0-629BFF49D84B}" dt="2021-01-08T20:15:30.060" v="619" actId="14100"/>
          <ac:spMkLst>
            <pc:docMk/>
            <pc:sldMk cId="1634362059" sldId="267"/>
            <ac:spMk id="112" creationId="{00000000-0000-0000-0000-000000000000}"/>
          </ac:spMkLst>
        </pc:spChg>
        <pc:spChg chg="mod">
          <ac:chgData name="Daniella" userId="87fb469b-cd7a-4b12-a1ae-bba5f0610088" providerId="ADAL" clId="{86B4531F-7BD6-487D-ABD0-629BFF49D84B}" dt="2021-01-08T19:53:07.295" v="278" actId="20577"/>
          <ac:spMkLst>
            <pc:docMk/>
            <pc:sldMk cId="1634362059" sldId="267"/>
            <ac:spMk id="113" creationId="{00000000-0000-0000-0000-000000000000}"/>
          </ac:spMkLst>
        </pc:spChg>
        <pc:picChg chg="mod">
          <ac:chgData name="Daniella" userId="87fb469b-cd7a-4b12-a1ae-bba5f0610088" providerId="ADAL" clId="{86B4531F-7BD6-487D-ABD0-629BFF49D84B}" dt="2021-01-08T19:54:02.433" v="279" actId="14826"/>
          <ac:picMkLst>
            <pc:docMk/>
            <pc:sldMk cId="1634362059" sldId="267"/>
            <ac:picMk id="4" creationId="{169D60DE-43CD-4398-8BC4-583E1ED2006F}"/>
          </ac:picMkLst>
        </pc:picChg>
      </pc:sldChg>
      <pc:sldChg chg="delSp modSp add mod modShow modNotesTx">
        <pc:chgData name="Daniella" userId="87fb469b-cd7a-4b12-a1ae-bba5f0610088" providerId="ADAL" clId="{86B4531F-7BD6-487D-ABD0-629BFF49D84B}" dt="2021-01-08T20:09:49.830" v="572" actId="729"/>
        <pc:sldMkLst>
          <pc:docMk/>
          <pc:sldMk cId="3727789016" sldId="268"/>
        </pc:sldMkLst>
        <pc:spChg chg="mod">
          <ac:chgData name="Daniella" userId="87fb469b-cd7a-4b12-a1ae-bba5f0610088" providerId="ADAL" clId="{86B4531F-7BD6-487D-ABD0-629BFF49D84B}" dt="2021-01-08T20:08:21.428" v="561" actId="404"/>
          <ac:spMkLst>
            <pc:docMk/>
            <pc:sldMk cId="3727789016" sldId="268"/>
            <ac:spMk id="112" creationId="{00000000-0000-0000-0000-000000000000}"/>
          </ac:spMkLst>
        </pc:spChg>
        <pc:spChg chg="mod">
          <ac:chgData name="Daniella" userId="87fb469b-cd7a-4b12-a1ae-bba5f0610088" providerId="ADAL" clId="{86B4531F-7BD6-487D-ABD0-629BFF49D84B}" dt="2021-01-08T20:05:28.836" v="486" actId="20577"/>
          <ac:spMkLst>
            <pc:docMk/>
            <pc:sldMk cId="3727789016" sldId="268"/>
            <ac:spMk id="113" creationId="{00000000-0000-0000-0000-000000000000}"/>
          </ac:spMkLst>
        </pc:spChg>
        <pc:picChg chg="del">
          <ac:chgData name="Daniella" userId="87fb469b-cd7a-4b12-a1ae-bba5f0610088" providerId="ADAL" clId="{86B4531F-7BD6-487D-ABD0-629BFF49D84B}" dt="2021-01-08T20:05:32.073" v="487" actId="478"/>
          <ac:picMkLst>
            <pc:docMk/>
            <pc:sldMk cId="3727789016" sldId="268"/>
            <ac:picMk id="4" creationId="{169D60DE-43CD-4398-8BC4-583E1ED2006F}"/>
          </ac:picMkLst>
        </pc:picChg>
      </pc:sldChg>
      <pc:sldChg chg="delSp modSp add mod ord modNotesTx">
        <pc:chgData name="Daniella" userId="87fb469b-cd7a-4b12-a1ae-bba5f0610088" providerId="ADAL" clId="{86B4531F-7BD6-487D-ABD0-629BFF49D84B}" dt="2021-01-08T20:24:36.175" v="654" actId="20577"/>
        <pc:sldMkLst>
          <pc:docMk/>
          <pc:sldMk cId="413475110" sldId="269"/>
        </pc:sldMkLst>
        <pc:spChg chg="mod">
          <ac:chgData name="Daniella" userId="87fb469b-cd7a-4b12-a1ae-bba5f0610088" providerId="ADAL" clId="{86B4531F-7BD6-487D-ABD0-629BFF49D84B}" dt="2021-01-08T20:20:25.659" v="643"/>
          <ac:spMkLst>
            <pc:docMk/>
            <pc:sldMk cId="413475110" sldId="269"/>
            <ac:spMk id="112" creationId="{00000000-0000-0000-0000-000000000000}"/>
          </ac:spMkLst>
        </pc:spChg>
        <pc:spChg chg="mod">
          <ac:chgData name="Daniella" userId="87fb469b-cd7a-4b12-a1ae-bba5f0610088" providerId="ADAL" clId="{86B4531F-7BD6-487D-ABD0-629BFF49D84B}" dt="2021-01-08T20:12:04.556" v="604" actId="20577"/>
          <ac:spMkLst>
            <pc:docMk/>
            <pc:sldMk cId="413475110" sldId="269"/>
            <ac:spMk id="113" creationId="{00000000-0000-0000-0000-000000000000}"/>
          </ac:spMkLst>
        </pc:spChg>
        <pc:picChg chg="del mod">
          <ac:chgData name="Daniella" userId="87fb469b-cd7a-4b12-a1ae-bba5f0610088" providerId="ADAL" clId="{86B4531F-7BD6-487D-ABD0-629BFF49D84B}" dt="2021-01-08T20:17:05.484" v="627" actId="478"/>
          <ac:picMkLst>
            <pc:docMk/>
            <pc:sldMk cId="413475110" sldId="269"/>
            <ac:picMk id="4" creationId="{169D60DE-43CD-4398-8BC4-583E1ED2006F}"/>
          </ac:picMkLst>
        </pc:picChg>
      </pc:sldChg>
      <pc:sldChg chg="addSp modSp add mod modNotesTx">
        <pc:chgData name="Daniella" userId="87fb469b-cd7a-4b12-a1ae-bba5f0610088" providerId="ADAL" clId="{86B4531F-7BD6-487D-ABD0-629BFF49D84B}" dt="2021-01-08T20:48:42.848" v="797" actId="14100"/>
        <pc:sldMkLst>
          <pc:docMk/>
          <pc:sldMk cId="891669580" sldId="270"/>
        </pc:sldMkLst>
        <pc:spChg chg="add mod">
          <ac:chgData name="Daniella" userId="87fb469b-cd7a-4b12-a1ae-bba5f0610088" providerId="ADAL" clId="{86B4531F-7BD6-487D-ABD0-629BFF49D84B}" dt="2021-01-08T20:48:42.848" v="797" actId="14100"/>
          <ac:spMkLst>
            <pc:docMk/>
            <pc:sldMk cId="891669580" sldId="270"/>
            <ac:spMk id="4" creationId="{72E09CAB-0B28-4B59-895C-2E1ED41048DF}"/>
          </ac:spMkLst>
        </pc:spChg>
        <pc:spChg chg="mod">
          <ac:chgData name="Daniella" userId="87fb469b-cd7a-4b12-a1ae-bba5f0610088" providerId="ADAL" clId="{86B4531F-7BD6-487D-ABD0-629BFF49D84B}" dt="2021-01-08T20:34:42.472" v="710" actId="14100"/>
          <ac:spMkLst>
            <pc:docMk/>
            <pc:sldMk cId="891669580" sldId="270"/>
            <ac:spMk id="112" creationId="{00000000-0000-0000-0000-000000000000}"/>
          </ac:spMkLst>
        </pc:spChg>
        <pc:spChg chg="mod">
          <ac:chgData name="Daniella" userId="87fb469b-cd7a-4b12-a1ae-bba5f0610088" providerId="ADAL" clId="{86B4531F-7BD6-487D-ABD0-629BFF49D84B}" dt="2021-01-08T20:36:21.538" v="720" actId="242"/>
          <ac:spMkLst>
            <pc:docMk/>
            <pc:sldMk cId="891669580" sldId="270"/>
            <ac:spMk id="113" creationId="{00000000-0000-0000-0000-000000000000}"/>
          </ac:spMkLst>
        </pc:spChg>
      </pc:sldChg>
      <pc:sldChg chg="modSp add mod modNotesTx">
        <pc:chgData name="Daniella" userId="87fb469b-cd7a-4b12-a1ae-bba5f0610088" providerId="ADAL" clId="{86B4531F-7BD6-487D-ABD0-629BFF49D84B}" dt="2021-01-08T21:06:50.194" v="1138" actId="20577"/>
        <pc:sldMkLst>
          <pc:docMk/>
          <pc:sldMk cId="3929029046" sldId="271"/>
        </pc:sldMkLst>
        <pc:spChg chg="mod">
          <ac:chgData name="Daniella" userId="87fb469b-cd7a-4b12-a1ae-bba5f0610088" providerId="ADAL" clId="{86B4531F-7BD6-487D-ABD0-629BFF49D84B}" dt="2021-01-08T21:06:50.194" v="1138" actId="20577"/>
          <ac:spMkLst>
            <pc:docMk/>
            <pc:sldMk cId="3929029046" sldId="271"/>
            <ac:spMk id="113" creationId="{00000000-0000-0000-0000-000000000000}"/>
          </ac:spMkLst>
        </pc:spChg>
      </pc:sldChg>
      <pc:sldChg chg="add del modNotesTx">
        <pc:chgData name="Daniella" userId="87fb469b-cd7a-4b12-a1ae-bba5f0610088" providerId="ADAL" clId="{86B4531F-7BD6-487D-ABD0-629BFF49D84B}" dt="2021-01-08T21:06:57.302" v="1139" actId="2696"/>
        <pc:sldMkLst>
          <pc:docMk/>
          <pc:sldMk cId="4031072481" sldId="272"/>
        </pc:sldMkLst>
      </pc:sldChg>
      <pc:sldChg chg="addSp delSp modSp add mod">
        <pc:chgData name="Daniella" userId="87fb469b-cd7a-4b12-a1ae-bba5f0610088" providerId="ADAL" clId="{86B4531F-7BD6-487D-ABD0-629BFF49D84B}" dt="2021-01-08T20:56:00.819" v="861" actId="14100"/>
        <pc:sldMkLst>
          <pc:docMk/>
          <pc:sldMk cId="250824012" sldId="273"/>
        </pc:sldMkLst>
        <pc:spChg chg="mod">
          <ac:chgData name="Daniella" userId="87fb469b-cd7a-4b12-a1ae-bba5f0610088" providerId="ADAL" clId="{86B4531F-7BD6-487D-ABD0-629BFF49D84B}" dt="2021-01-08T20:56:00.819" v="861" actId="14100"/>
          <ac:spMkLst>
            <pc:docMk/>
            <pc:sldMk cId="250824012" sldId="273"/>
            <ac:spMk id="4" creationId="{72E09CAB-0B28-4B59-895C-2E1ED41048DF}"/>
          </ac:spMkLst>
        </pc:spChg>
        <pc:spChg chg="add del mod">
          <ac:chgData name="Daniella" userId="87fb469b-cd7a-4b12-a1ae-bba5f0610088" providerId="ADAL" clId="{86B4531F-7BD6-487D-ABD0-629BFF49D84B}" dt="2021-01-08T20:35:12.369" v="714"/>
          <ac:spMkLst>
            <pc:docMk/>
            <pc:sldMk cId="250824012" sldId="273"/>
            <ac:spMk id="5" creationId="{FD64E4AD-6F2D-4E1C-9A3C-DA98879F551D}"/>
          </ac:spMkLst>
        </pc:spChg>
        <pc:spChg chg="mod">
          <ac:chgData name="Daniella" userId="87fb469b-cd7a-4b12-a1ae-bba5f0610088" providerId="ADAL" clId="{86B4531F-7BD6-487D-ABD0-629BFF49D84B}" dt="2021-01-08T20:49:26.937" v="804" actId="1036"/>
          <ac:spMkLst>
            <pc:docMk/>
            <pc:sldMk cId="250824012" sldId="273"/>
            <ac:spMk id="112" creationId="{00000000-0000-0000-0000-000000000000}"/>
          </ac:spMkLst>
        </pc:spChg>
        <pc:spChg chg="mod">
          <ac:chgData name="Daniella" userId="87fb469b-cd7a-4b12-a1ae-bba5f0610088" providerId="ADAL" clId="{86B4531F-7BD6-487D-ABD0-629BFF49D84B}" dt="2021-01-08T20:36:15.355" v="719" actId="242"/>
          <ac:spMkLst>
            <pc:docMk/>
            <pc:sldMk cId="250824012" sldId="273"/>
            <ac:spMk id="113" creationId="{00000000-0000-0000-0000-000000000000}"/>
          </ac:spMkLst>
        </pc:spChg>
      </pc:sldChg>
      <pc:sldChg chg="modSp add mod">
        <pc:chgData name="Daniella" userId="87fb469b-cd7a-4b12-a1ae-bba5f0610088" providerId="ADAL" clId="{86B4531F-7BD6-487D-ABD0-629BFF49D84B}" dt="2021-01-08T20:56:37.319" v="862" actId="14100"/>
        <pc:sldMkLst>
          <pc:docMk/>
          <pc:sldMk cId="4140536344" sldId="274"/>
        </pc:sldMkLst>
        <pc:spChg chg="mod">
          <ac:chgData name="Daniella" userId="87fb469b-cd7a-4b12-a1ae-bba5f0610088" providerId="ADAL" clId="{86B4531F-7BD6-487D-ABD0-629BFF49D84B}" dt="2021-01-08T20:56:37.319" v="862" actId="14100"/>
          <ac:spMkLst>
            <pc:docMk/>
            <pc:sldMk cId="4140536344" sldId="274"/>
            <ac:spMk id="4" creationId="{72E09CAB-0B28-4B59-895C-2E1ED41048DF}"/>
          </ac:spMkLst>
        </pc:spChg>
        <pc:spChg chg="mod">
          <ac:chgData name="Daniella" userId="87fb469b-cd7a-4b12-a1ae-bba5f0610088" providerId="ADAL" clId="{86B4531F-7BD6-487D-ABD0-629BFF49D84B}" dt="2021-01-08T20:53:45.098" v="851" actId="14100"/>
          <ac:spMkLst>
            <pc:docMk/>
            <pc:sldMk cId="4140536344" sldId="274"/>
            <ac:spMk id="112" creationId="{00000000-0000-0000-0000-000000000000}"/>
          </ac:spMkLst>
        </pc:spChg>
        <pc:spChg chg="mod">
          <ac:chgData name="Daniella" userId="87fb469b-cd7a-4b12-a1ae-bba5f0610088" providerId="ADAL" clId="{86B4531F-7BD6-487D-ABD0-629BFF49D84B}" dt="2021-01-08T20:45:01.670" v="778" actId="242"/>
          <ac:spMkLst>
            <pc:docMk/>
            <pc:sldMk cId="4140536344" sldId="274"/>
            <ac:spMk id="113" creationId="{00000000-0000-0000-0000-000000000000}"/>
          </ac:spMkLst>
        </pc:spChg>
      </pc:sldChg>
      <pc:sldChg chg="modSp add mod ord modNotesTx">
        <pc:chgData name="Daniella" userId="87fb469b-cd7a-4b12-a1ae-bba5f0610088" providerId="ADAL" clId="{86B4531F-7BD6-487D-ABD0-629BFF49D84B}" dt="2021-01-08T21:01:51.126" v="923" actId="14826"/>
        <pc:sldMkLst>
          <pc:docMk/>
          <pc:sldMk cId="2941174267" sldId="275"/>
        </pc:sldMkLst>
        <pc:spChg chg="mod">
          <ac:chgData name="Daniella" userId="87fb469b-cd7a-4b12-a1ae-bba5f0610088" providerId="ADAL" clId="{86B4531F-7BD6-487D-ABD0-629BFF49D84B}" dt="2021-01-08T20:59:25.039" v="888" actId="20577"/>
          <ac:spMkLst>
            <pc:docMk/>
            <pc:sldMk cId="2941174267" sldId="275"/>
            <ac:spMk id="112" creationId="{00000000-0000-0000-0000-000000000000}"/>
          </ac:spMkLst>
        </pc:spChg>
        <pc:spChg chg="mod">
          <ac:chgData name="Daniella" userId="87fb469b-cd7a-4b12-a1ae-bba5f0610088" providerId="ADAL" clId="{86B4531F-7BD6-487D-ABD0-629BFF49D84B}" dt="2021-01-08T20:57:48.555" v="881" actId="20577"/>
          <ac:spMkLst>
            <pc:docMk/>
            <pc:sldMk cId="2941174267" sldId="275"/>
            <ac:spMk id="113" creationId="{00000000-0000-0000-0000-000000000000}"/>
          </ac:spMkLst>
        </pc:spChg>
        <pc:picChg chg="mod">
          <ac:chgData name="Daniella" userId="87fb469b-cd7a-4b12-a1ae-bba5f0610088" providerId="ADAL" clId="{86B4531F-7BD6-487D-ABD0-629BFF49D84B}" dt="2021-01-08T21:01:51.126" v="923" actId="14826"/>
          <ac:picMkLst>
            <pc:docMk/>
            <pc:sldMk cId="2941174267" sldId="275"/>
            <ac:picMk id="4" creationId="{169D60DE-43CD-4398-8BC4-583E1ED2006F}"/>
          </ac:picMkLst>
        </pc:picChg>
      </pc:sldChg>
      <pc:sldChg chg="addSp modSp add mod modNotesTx">
        <pc:chgData name="Daniella" userId="87fb469b-cd7a-4b12-a1ae-bba5f0610088" providerId="ADAL" clId="{86B4531F-7BD6-487D-ABD0-629BFF49D84B}" dt="2021-01-08T21:04:53.106" v="1000" actId="20577"/>
        <pc:sldMkLst>
          <pc:docMk/>
          <pc:sldMk cId="1164342169" sldId="276"/>
        </pc:sldMkLst>
        <pc:spChg chg="mod">
          <ac:chgData name="Daniella" userId="87fb469b-cd7a-4b12-a1ae-bba5f0610088" providerId="ADAL" clId="{86B4531F-7BD6-487D-ABD0-629BFF49D84B}" dt="2021-01-08T21:03:02.744" v="958" actId="20577"/>
          <ac:spMkLst>
            <pc:docMk/>
            <pc:sldMk cId="1164342169" sldId="276"/>
            <ac:spMk id="112" creationId="{00000000-0000-0000-0000-000000000000}"/>
          </ac:spMkLst>
        </pc:spChg>
        <pc:spChg chg="mod">
          <ac:chgData name="Daniella" userId="87fb469b-cd7a-4b12-a1ae-bba5f0610088" providerId="ADAL" clId="{86B4531F-7BD6-487D-ABD0-629BFF49D84B}" dt="2021-01-08T20:59:57.403" v="914" actId="20577"/>
          <ac:spMkLst>
            <pc:docMk/>
            <pc:sldMk cId="1164342169" sldId="276"/>
            <ac:spMk id="113" creationId="{00000000-0000-0000-0000-000000000000}"/>
          </ac:spMkLst>
        </pc:spChg>
        <pc:picChg chg="mod">
          <ac:chgData name="Daniella" userId="87fb469b-cd7a-4b12-a1ae-bba5f0610088" providerId="ADAL" clId="{86B4531F-7BD6-487D-ABD0-629BFF49D84B}" dt="2021-01-08T21:02:53.385" v="954" actId="14826"/>
          <ac:picMkLst>
            <pc:docMk/>
            <pc:sldMk cId="1164342169" sldId="276"/>
            <ac:picMk id="4" creationId="{169D60DE-43CD-4398-8BC4-583E1ED2006F}"/>
          </ac:picMkLst>
        </pc:picChg>
        <pc:picChg chg="add mod">
          <ac:chgData name="Daniella" userId="87fb469b-cd7a-4b12-a1ae-bba5f0610088" providerId="ADAL" clId="{86B4531F-7BD6-487D-ABD0-629BFF49D84B}" dt="2021-01-08T21:01:25.827" v="922" actId="1076"/>
          <ac:picMkLst>
            <pc:docMk/>
            <pc:sldMk cId="1164342169" sldId="276"/>
            <ac:picMk id="5" creationId="{5619DC62-EF2F-4597-A250-9526A81D01D8}"/>
          </ac:picMkLst>
        </pc:picChg>
      </pc:sldChg>
      <pc:sldChg chg="modSp add mod ord modNotesTx">
        <pc:chgData name="Daniella" userId="87fb469b-cd7a-4b12-a1ae-bba5f0610088" providerId="ADAL" clId="{86B4531F-7BD6-487D-ABD0-629BFF49D84B}" dt="2021-01-08T21:06:06.440" v="1129" actId="20577"/>
        <pc:sldMkLst>
          <pc:docMk/>
          <pc:sldMk cId="67711157" sldId="277"/>
        </pc:sldMkLst>
        <pc:spChg chg="mod">
          <ac:chgData name="Daniella" userId="87fb469b-cd7a-4b12-a1ae-bba5f0610088" providerId="ADAL" clId="{86B4531F-7BD6-487D-ABD0-629BFF49D84B}" dt="2021-01-08T21:04:19.610" v="994" actId="20577"/>
          <ac:spMkLst>
            <pc:docMk/>
            <pc:sldMk cId="67711157" sldId="277"/>
            <ac:spMk id="112" creationId="{00000000-0000-0000-0000-000000000000}"/>
          </ac:spMkLst>
        </pc:spChg>
        <pc:spChg chg="mod">
          <ac:chgData name="Daniella" userId="87fb469b-cd7a-4b12-a1ae-bba5f0610088" providerId="ADAL" clId="{86B4531F-7BD6-487D-ABD0-629BFF49D84B}" dt="2021-01-08T21:03:24.792" v="973" actId="20577"/>
          <ac:spMkLst>
            <pc:docMk/>
            <pc:sldMk cId="67711157" sldId="277"/>
            <ac:spMk id="113" creationId="{00000000-0000-0000-0000-000000000000}"/>
          </ac:spMkLst>
        </pc:spChg>
        <pc:picChg chg="mod">
          <ac:chgData name="Daniella" userId="87fb469b-cd7a-4b12-a1ae-bba5f0610088" providerId="ADAL" clId="{86B4531F-7BD6-487D-ABD0-629BFF49D84B}" dt="2021-01-08T21:03:35.321" v="974" actId="14826"/>
          <ac:picMkLst>
            <pc:docMk/>
            <pc:sldMk cId="67711157" sldId="277"/>
            <ac:picMk id="4" creationId="{169D60DE-43CD-4398-8BC4-583E1ED2006F}"/>
          </ac:picMkLst>
        </pc:picChg>
      </pc:sldChg>
      <pc:sldMasterChg chg="delSldLayout">
        <pc:chgData name="Daniella" userId="87fb469b-cd7a-4b12-a1ae-bba5f0610088" providerId="ADAL" clId="{86B4531F-7BD6-487D-ABD0-629BFF49D84B}" dt="2021-01-08T21:07:06.617" v="1144" actId="2696"/>
        <pc:sldMasterMkLst>
          <pc:docMk/>
          <pc:sldMasterMk cId="0" sldId="2147483667"/>
        </pc:sldMasterMkLst>
        <pc:sldLayoutChg chg="del">
          <pc:chgData name="Daniella" userId="87fb469b-cd7a-4b12-a1ae-bba5f0610088" providerId="ADAL" clId="{86B4531F-7BD6-487D-ABD0-629BFF49D84B}" dt="2021-01-08T21:07:03.086" v="1142" actId="2696"/>
          <pc:sldLayoutMkLst>
            <pc:docMk/>
            <pc:sldMasterMk cId="0" sldId="2147483667"/>
            <pc:sldLayoutMk cId="0" sldId="2147483650"/>
          </pc:sldLayoutMkLst>
        </pc:sldLayoutChg>
        <pc:sldLayoutChg chg="del">
          <pc:chgData name="Daniella" userId="87fb469b-cd7a-4b12-a1ae-bba5f0610088" providerId="ADAL" clId="{86B4531F-7BD6-487D-ABD0-629BFF49D84B}" dt="2021-01-08T21:07:04.952" v="1143" actId="2696"/>
          <pc:sldLayoutMkLst>
            <pc:docMk/>
            <pc:sldMasterMk cId="0" sldId="2147483667"/>
            <pc:sldLayoutMk cId="0" sldId="2147483651"/>
          </pc:sldLayoutMkLst>
        </pc:sldLayoutChg>
        <pc:sldLayoutChg chg="del">
          <pc:chgData name="Daniella" userId="87fb469b-cd7a-4b12-a1ae-bba5f0610088" providerId="ADAL" clId="{86B4531F-7BD6-487D-ABD0-629BFF49D84B}" dt="2021-01-08T21:07:06.617" v="1144" actId="2696"/>
          <pc:sldLayoutMkLst>
            <pc:docMk/>
            <pc:sldMasterMk cId="0" sldId="2147483667"/>
            <pc:sldLayoutMk cId="0" sldId="2147483652"/>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k20.ou.edu/serb"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k20.ou.edu/secb"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8" name="Google Shape;88;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dirty="0"/>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895024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dirty="0"/>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240109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dirty="0"/>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517680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en-US" dirty="0"/>
              <a:t>Next hand out the Research Brief on what impacts student engagement. Ask each participant to highlight key words and strategies for increasing student engagement. </a:t>
            </a:r>
            <a:r>
              <a:rPr lang="en-US"/>
              <a:t>Research Brief link: </a:t>
            </a:r>
            <a:r>
              <a:rPr lang="en-US" b="0" i="0">
                <a:effectLst/>
                <a:latin typeface="Segoe UI" panose="020B0502040204020203" pitchFamily="34" charset="0"/>
                <a:hlinkClick r:id="rId3" tooltip="http://k20.ou.edu/serb"/>
              </a:rPr>
              <a:t>http://k20.ou.edu/serb</a:t>
            </a:r>
            <a:endParaRPr lang="en-US" b="0" i="0">
              <a:effectLst/>
              <a:latin typeface="Segoe UI" panose="020B0502040204020203" pitchFamily="34" charset="0"/>
            </a:endParaRPr>
          </a:p>
          <a:p>
            <a:pPr marL="0" lvl="0" indent="0" algn="l" rtl="0">
              <a:spcBef>
                <a:spcPts val="0"/>
              </a:spcBef>
              <a:spcAft>
                <a:spcPts val="0"/>
              </a:spcAft>
              <a:buClr>
                <a:schemeClr val="dk1"/>
              </a:buClr>
              <a:buSzPts val="1100"/>
              <a:buFont typeface="Arial"/>
              <a:buNone/>
            </a:pPr>
            <a:endParaRPr lang="en-US" dirty="0"/>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057343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dirty="0"/>
              <a:t>After they read, have participants add the words/strategies they highlighted to their Honeycomb Harvest wherever they feel they most strongly connect.</a:t>
            </a:r>
            <a:endParaRPr lang="en-US" b="1" dirty="0"/>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622760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marR="0" lvl="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Class Choice Board: </a:t>
            </a:r>
            <a:r>
              <a:rPr lang="en-US" b="0" i="0" dirty="0">
                <a:effectLst/>
                <a:latin typeface="Segoe UI" panose="020B0502040204020203" pitchFamily="34" charset="0"/>
                <a:hlinkClick r:id="rId3" tooltip="http://k20.ou.edu/secb"/>
              </a:rPr>
              <a:t>http://k20.ou.edu/secb</a:t>
            </a:r>
            <a:endParaRPr lang="en-US" dirty="0"/>
          </a:p>
          <a:p>
            <a:endParaRPr lang="en-US" dirty="0"/>
          </a:p>
          <a:p>
            <a:r>
              <a:rPr lang="en-US" dirty="0"/>
              <a:t>Assign groups to present their ideas about how to improve engagement in their scenario. </a:t>
            </a:r>
          </a:p>
          <a:p>
            <a:r>
              <a:rPr lang="en-US" dirty="0"/>
              <a:t>Each group’s slide should include 3 of the 6 options below:</a:t>
            </a:r>
          </a:p>
          <a:p>
            <a:pPr>
              <a:buFont typeface="Arial" panose="020B0604020202020204" pitchFamily="34" charset="0"/>
              <a:buChar char="•"/>
            </a:pPr>
            <a:r>
              <a:rPr lang="en-US" dirty="0"/>
              <a:t>One of the 10 Always, Sometimes, or Never True statements, with an explanation of why it is or is not true in the case of this scenario.</a:t>
            </a:r>
          </a:p>
          <a:p>
            <a:pPr>
              <a:buFont typeface="Arial" panose="020B0604020202020204" pitchFamily="34" charset="0"/>
              <a:buChar char="•"/>
            </a:pPr>
            <a:r>
              <a:rPr lang="en-US" dirty="0"/>
              <a:t>A list of at least three actions that could be taken by the teacher to improve engagement in this scenario.</a:t>
            </a:r>
          </a:p>
          <a:p>
            <a:pPr>
              <a:buFont typeface="Arial" panose="020B0604020202020204" pitchFamily="34" charset="0"/>
              <a:buChar char="•"/>
            </a:pPr>
            <a:r>
              <a:rPr lang="en-US" dirty="0"/>
              <a:t>Two found images that represent the specific scenario </a:t>
            </a:r>
            <a:r>
              <a:rPr lang="en-US" b="1" dirty="0"/>
              <a:t>before</a:t>
            </a:r>
            <a:r>
              <a:rPr lang="en-US" dirty="0"/>
              <a:t> engagement strategies have been implemented and </a:t>
            </a:r>
            <a:r>
              <a:rPr lang="en-US" b="1" dirty="0"/>
              <a:t>after</a:t>
            </a:r>
            <a:r>
              <a:rPr lang="en-US" dirty="0"/>
              <a:t>.</a:t>
            </a:r>
          </a:p>
          <a:p>
            <a:pPr>
              <a:buFont typeface="Arial" panose="020B0604020202020204" pitchFamily="34" charset="0"/>
              <a:buChar char="•"/>
            </a:pPr>
            <a:r>
              <a:rPr lang="en-US" dirty="0"/>
              <a:t>A crafted catchphrase or very short poem that summarizes the core significance or meaning of </a:t>
            </a:r>
            <a:r>
              <a:rPr lang="en-US" b="0" dirty="0"/>
              <a:t>emotional</a:t>
            </a:r>
            <a:r>
              <a:rPr lang="en-US" b="1" dirty="0"/>
              <a:t> </a:t>
            </a:r>
            <a:r>
              <a:rPr lang="en-US" dirty="0"/>
              <a:t>engagement.</a:t>
            </a:r>
          </a:p>
          <a:p>
            <a:pPr>
              <a:buFont typeface="Arial" panose="020B0604020202020204" pitchFamily="34" charset="0"/>
              <a:buChar char="•"/>
            </a:pPr>
            <a:r>
              <a:rPr lang="en-US" dirty="0"/>
              <a:t>A symbolic drawing with a color scheme that represents the core message of learners’ analysis of the scenario.</a:t>
            </a:r>
          </a:p>
          <a:p>
            <a:pPr>
              <a:buFont typeface="Arial" panose="020B0604020202020204" pitchFamily="34" charset="0"/>
              <a:buChar char="•"/>
            </a:pPr>
            <a:r>
              <a:rPr lang="en-US" b="1" dirty="0"/>
              <a:t>A K20 resource that could be used to improve engagement in this scenario.</a:t>
            </a:r>
            <a:endParaRPr lang="en-US" dirty="0"/>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944670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dirty="0"/>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946257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b497ea22c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 name="Google Shape;179;gb497ea22c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Consider following this session with professional learning activities included here.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2" name="Google Shape;9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lt1"/>
              </a:buClr>
              <a:buSzPts val="1100"/>
              <a:buFont typeface="Arial"/>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8" name="Google Shape;9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4" name="Google Shape;10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There are many ideas about student engagement that we carry with us as educators</a:t>
            </a:r>
            <a:r>
              <a:rPr lang="en-US" b="0" i="0" dirty="0">
                <a:solidFill>
                  <a:srgbClr val="4D5156"/>
                </a:solidFill>
                <a:effectLst/>
                <a:latin typeface="Roboto"/>
              </a:rPr>
              <a:t>—</a:t>
            </a:r>
            <a:r>
              <a:rPr lang="en-US" dirty="0"/>
              <a:t>some of which are mostly true, partially true, and unfortunately some that are just not true at all. We will begin this session by sorting through some of these ideas using a </a:t>
            </a:r>
            <a:r>
              <a:rPr lang="en-US" dirty="0" err="1"/>
              <a:t>Mentimeter</a:t>
            </a:r>
            <a:r>
              <a:rPr lang="en-US" dirty="0"/>
              <a:t> quiz. </a:t>
            </a:r>
            <a:r>
              <a:rPr lang="en-US" dirty="0">
                <a:highlight>
                  <a:srgbClr val="FFFF00"/>
                </a:highlight>
              </a:rPr>
              <a:t>You will want to copy this presentation to your own account and update the link for your participants. To do this, while logged in to your </a:t>
            </a:r>
            <a:r>
              <a:rPr lang="en-US" dirty="0" err="1">
                <a:highlight>
                  <a:srgbClr val="FFFF00"/>
                </a:highlight>
              </a:rPr>
              <a:t>Mentimeter</a:t>
            </a:r>
            <a:r>
              <a:rPr lang="en-US" dirty="0">
                <a:highlight>
                  <a:srgbClr val="FFFF00"/>
                </a:highlight>
              </a:rPr>
              <a:t> account, go to this link: </a:t>
            </a:r>
            <a:r>
              <a:rPr lang="en-US" u="sng" dirty="0">
                <a:solidFill>
                  <a:srgbClr val="BED7D3"/>
                </a:solidFill>
                <a:highlight>
                  <a:srgbClr val="FFFF00"/>
                </a:highlight>
              </a:rPr>
              <a:t>https://www.mentimeter.com/s/3e7e21fdabc173b95c8a3a4b310e24e7/ed6c3656476a/edit</a:t>
            </a:r>
            <a:r>
              <a:rPr lang="en-US" dirty="0">
                <a:highlight>
                  <a:srgbClr val="FFFF00"/>
                </a:highlight>
              </a:rPr>
              <a:t> and select “Copy to Your Account” in the bottom-right corner.</a:t>
            </a:r>
            <a:r>
              <a:rPr lang="en-US" dirty="0"/>
              <a:t> </a:t>
            </a:r>
          </a:p>
          <a:p>
            <a:pPr marL="0" lvl="0" indent="0" algn="l" rtl="0">
              <a:spcBef>
                <a:spcPts val="0"/>
              </a:spcBef>
              <a:spcAft>
                <a:spcPts val="0"/>
              </a:spcAft>
              <a:buClr>
                <a:schemeClr val="dk1"/>
              </a:buClr>
              <a:buSzPts val="1100"/>
              <a:buFont typeface="Arial"/>
              <a:buNone/>
            </a:pPr>
            <a:endParaRPr lang="en-US" dirty="0"/>
          </a:p>
          <a:p>
            <a:pPr marL="0" lvl="0" indent="0" algn="l" rtl="0">
              <a:spcBef>
                <a:spcPts val="0"/>
              </a:spcBef>
              <a:spcAft>
                <a:spcPts val="0"/>
              </a:spcAft>
              <a:buClr>
                <a:schemeClr val="dk1"/>
              </a:buClr>
              <a:buSzPts val="1100"/>
              <a:buFont typeface="Arial"/>
              <a:buNone/>
            </a:pPr>
            <a:r>
              <a:rPr lang="en-US" dirty="0"/>
              <a:t>First, make sure all of your participants can access the </a:t>
            </a:r>
            <a:r>
              <a:rPr lang="en-US" dirty="0" err="1"/>
              <a:t>Menti</a:t>
            </a:r>
            <a:r>
              <a:rPr lang="en-US" dirty="0"/>
              <a:t> by sharing a link on a slide and/or in the chat feature if you are presenting through a virtual platform.</a:t>
            </a:r>
          </a:p>
          <a:p>
            <a:pPr marL="0" lvl="0" indent="0" algn="l" rtl="0">
              <a:spcBef>
                <a:spcPts val="0"/>
              </a:spcBef>
              <a:spcAft>
                <a:spcPts val="0"/>
              </a:spcAft>
              <a:buClr>
                <a:schemeClr val="dk1"/>
              </a:buClr>
              <a:buSzPts val="1100"/>
              <a:buFont typeface="Arial"/>
              <a:buNone/>
            </a:pPr>
            <a:endParaRPr lang="en-US" dirty="0"/>
          </a:p>
          <a:p>
            <a:pPr marL="0" lvl="0" indent="0" algn="l" rtl="0">
              <a:spcBef>
                <a:spcPts val="0"/>
              </a:spcBef>
              <a:spcAft>
                <a:spcPts val="0"/>
              </a:spcAft>
              <a:buClr>
                <a:schemeClr val="dk1"/>
              </a:buClr>
              <a:buSzPts val="1100"/>
              <a:buFont typeface="Arial"/>
              <a:buNone/>
            </a:pPr>
            <a:r>
              <a:rPr lang="en-US" dirty="0"/>
              <a:t>The </a:t>
            </a:r>
            <a:r>
              <a:rPr lang="en-US" dirty="0" err="1"/>
              <a:t>Menti</a:t>
            </a:r>
            <a:r>
              <a:rPr lang="en-US" dirty="0"/>
              <a:t> includes statements of common assumptions, misconceptions, and folk wisdoms about student engagement. As each statement appears, allow participants to select if each statement is Always, Sometimes, or Never true. After collecting responses for each statement, note the difference between the most popular/selected response and the correct response. Let participants know we will be looking at what research says works later in the session.</a:t>
            </a: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Today, we will be talking about emotional engagement. Here is a brief video to formalize the definition of emotional engagement. </a:t>
            </a: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947989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First, make sure all of your participants can access the document (the link on the slide will force a copy). </a:t>
            </a:r>
          </a:p>
          <a:p>
            <a:pPr marL="0" lvl="0" indent="0" algn="l" rtl="0">
              <a:spcBef>
                <a:spcPts val="0"/>
              </a:spcBef>
              <a:spcAft>
                <a:spcPts val="0"/>
              </a:spcAft>
              <a:buNone/>
            </a:pPr>
            <a:endParaRPr lang="en-US" dirty="0"/>
          </a:p>
          <a:p>
            <a:pPr marL="0" lvl="0" indent="0" algn="l" rtl="0">
              <a:spcBef>
                <a:spcPts val="0"/>
              </a:spcBef>
              <a:spcAft>
                <a:spcPts val="0"/>
              </a:spcAft>
              <a:buClr>
                <a:schemeClr val="dk1"/>
              </a:buClr>
              <a:buSzPts val="1100"/>
              <a:buFont typeface="Arial"/>
              <a:buNone/>
            </a:pPr>
            <a:r>
              <a:rPr lang="en-US" dirty="0"/>
              <a:t>Now, we will look at statements that indicate student engagement and consider their relationships to one another. In the document link provided, you can move the hexagons anywhere on the page that you like. We call this activity a Honeycomb Harvest, and it’s basically a mind-mapping activity. Place statements that you would consider related to one another so that they are touching. After sorting, you will be put into pairs and discuss differences and similarities in how you’ve arranged your statements. Share your reasoning with your partner for why you arranged them as you did. </a:t>
            </a:r>
          </a:p>
          <a:p>
            <a:pPr marL="914400" lvl="0" indent="0" algn="l" rtl="0">
              <a:spcBef>
                <a:spcPts val="0"/>
              </a:spcBef>
              <a:spcAft>
                <a:spcPts val="0"/>
              </a:spcAft>
              <a:buClr>
                <a:schemeClr val="dk1"/>
              </a:buClr>
              <a:buSzPts val="1100"/>
              <a:buFont typeface="Arial"/>
              <a:buNone/>
            </a:pPr>
            <a:endParaRPr lang="en-US" dirty="0"/>
          </a:p>
          <a:p>
            <a:pPr marL="0" lvl="0" indent="0" algn="l" rtl="0">
              <a:spcBef>
                <a:spcPts val="0"/>
              </a:spcBef>
              <a:spcAft>
                <a:spcPts val="0"/>
              </a:spcAft>
              <a:buClr>
                <a:schemeClr val="dk1"/>
              </a:buClr>
              <a:buSzPts val="1100"/>
              <a:buFont typeface="Arial"/>
              <a:buNone/>
            </a:pPr>
            <a:r>
              <a:rPr lang="en-US" dirty="0"/>
              <a:t>Each group (or a couple of volunteers if it’s a very large session) shares with the whole group something they sorted differently and a summary of their discussion on it.</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After groups share out, the facilitator will explain that these statements came from a research-grounded instrument for measuring student engagement, </a:t>
            </a:r>
            <a:r>
              <a:rPr lang="en-US" sz="1200" dirty="0">
                <a:solidFill>
                  <a:srgbClr val="991B1E"/>
                </a:solidFill>
                <a:latin typeface="Calibri"/>
                <a:ea typeface="Calibri"/>
                <a:cs typeface="Calibri"/>
                <a:sym typeface="Calibri"/>
              </a:rPr>
              <a:t>KISSCE (K20 Inventory for Student School and Career Engagement).</a:t>
            </a:r>
          </a:p>
          <a:p>
            <a:pPr marL="0" lvl="0" indent="0" algn="l" rtl="0">
              <a:spcBef>
                <a:spcPts val="0"/>
              </a:spcBef>
              <a:spcAft>
                <a:spcPts val="0"/>
              </a:spcAft>
              <a:buNone/>
            </a:pPr>
            <a:endParaRPr lang="en-US" sz="1200" dirty="0">
              <a:solidFill>
                <a:srgbClr val="991B1E"/>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US" dirty="0"/>
              <a:t>If the Honeycomb Harvest includes a mix of student engagement items from KISSCE, then the facilitator will ask for volunteers to suggest items from their harvest that are specific to emotional engagement. “Which of these items seem to be related to emotional engagement?” End by sharing the short list of items that are specific to emotional engagement on the next slide. </a:t>
            </a: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143053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Assign individuals to small groups. Give each group one of the scenarios in the Emotional Engagement Scenarios document to read and review </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There are three individual scenarios described in the handout. Engagement Scenarios link: </a:t>
            </a:r>
            <a:r>
              <a:rPr lang="en-US" b="0" i="0" dirty="0">
                <a:effectLst/>
                <a:latin typeface="Segoe UI" panose="020B0502040204020203" pitchFamily="34" charset="0"/>
              </a:rPr>
              <a:t>k20.ou.edu/</a:t>
            </a:r>
            <a:r>
              <a:rPr lang="en-US" b="0" i="0" dirty="0" err="1">
                <a:effectLst/>
                <a:latin typeface="Segoe UI" panose="020B0502040204020203" pitchFamily="34" charset="0"/>
              </a:rPr>
              <a:t>ees</a:t>
            </a:r>
            <a:endParaRPr lang="en-US" b="0" i="0" dirty="0">
              <a:effectLst/>
              <a:latin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dirty="0"/>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956376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KISSCE slide here for reference.</a:t>
            </a: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44390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LEARN Logo" type="blank">
  <p:cSld name="Blank">
    <p:spTree>
      <p:nvGrpSpPr>
        <p:cNvPr id="1" name="Shape 8"/>
        <p:cNvGrpSpPr/>
        <p:nvPr/>
      </p:nvGrpSpPr>
      <p:grpSpPr>
        <a:xfrm>
          <a:off x="0" y="0"/>
          <a:ext cx="0" cy="0"/>
          <a:chOff x="0" y="0"/>
          <a:chExt cx="0" cy="0"/>
        </a:xfrm>
      </p:grpSpPr>
      <p:pic>
        <p:nvPicPr>
          <p:cNvPr id="9" name="Google Shape;9;p2"/>
          <p:cNvPicPr preferRelativeResize="0"/>
          <p:nvPr/>
        </p:nvPicPr>
        <p:blipFill rotWithShape="1">
          <a:blip r:embed="rId2">
            <a:alphaModFix/>
          </a:blip>
          <a:srcRect/>
          <a:stretch/>
        </p:blipFill>
        <p:spPr>
          <a:xfrm>
            <a:off x="3616452" y="1028700"/>
            <a:ext cx="1911096" cy="3122792"/>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able">
  <p:cSld name="Table">
    <p:spTree>
      <p:nvGrpSpPr>
        <p:cNvPr id="1" name="Shape 64"/>
        <p:cNvGrpSpPr/>
        <p:nvPr/>
      </p:nvGrpSpPr>
      <p:grpSpPr>
        <a:xfrm>
          <a:off x="0" y="0"/>
          <a:ext cx="0" cy="0"/>
          <a:chOff x="0" y="0"/>
          <a:chExt cx="0" cy="0"/>
        </a:xfrm>
      </p:grpSpPr>
      <p:pic>
        <p:nvPicPr>
          <p:cNvPr id="65" name="Google Shape;65;p1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6" name="Google Shape;66;p14"/>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67"/>
        <p:cNvGrpSpPr/>
        <p:nvPr/>
      </p:nvGrpSpPr>
      <p:grpSpPr>
        <a:xfrm>
          <a:off x="0" y="0"/>
          <a:ext cx="0" cy="0"/>
          <a:chOff x="0" y="0"/>
          <a:chExt cx="0" cy="0"/>
        </a:xfrm>
      </p:grpSpPr>
      <p:pic>
        <p:nvPicPr>
          <p:cNvPr id="68" name="Google Shape;68;p1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9" name="Google Shape;69;p1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1">
  <p:cSld name="Blank 1">
    <p:spTree>
      <p:nvGrpSpPr>
        <p:cNvPr id="1" name="Shape 70"/>
        <p:cNvGrpSpPr/>
        <p:nvPr/>
      </p:nvGrpSpPr>
      <p:grpSpPr>
        <a:xfrm>
          <a:off x="0" y="0"/>
          <a:ext cx="0" cy="0"/>
          <a:chOff x="0" y="0"/>
          <a:chExt cx="0" cy="0"/>
        </a:xfrm>
      </p:grpSpPr>
      <p:pic>
        <p:nvPicPr>
          <p:cNvPr id="71" name="Google Shape;71;p16"/>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lank White BG">
  <p:cSld name="Blank White BG">
    <p:bg>
      <p:bgPr>
        <a:solidFill>
          <a:schemeClr val="lt1"/>
        </a:solidFill>
        <a:effectLst/>
      </p:bgPr>
    </p:bg>
    <p:spTree>
      <p:nvGrpSpPr>
        <p:cNvPr id="1" name="Shape 72"/>
        <p:cNvGrpSpPr/>
        <p:nvPr/>
      </p:nvGrpSpPr>
      <p:grpSpPr>
        <a:xfrm>
          <a:off x="0" y="0"/>
          <a:ext cx="0" cy="0"/>
          <a:chOff x="0" y="0"/>
          <a:chExt cx="0" cy="0"/>
        </a:xfrm>
      </p:grpSpPr>
      <p:pic>
        <p:nvPicPr>
          <p:cNvPr id="73" name="Google Shape;73;p1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lank No Logo">
  <p:cSld name="Blank No Logo">
    <p:spTree>
      <p:nvGrpSpPr>
        <p:cNvPr id="1" name="Shape 74"/>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78"/>
        <p:cNvGrpSpPr/>
        <p:nvPr/>
      </p:nvGrpSpPr>
      <p:grpSpPr>
        <a:xfrm>
          <a:off x="0" y="0"/>
          <a:ext cx="0" cy="0"/>
          <a:chOff x="0" y="0"/>
          <a:chExt cx="0" cy="0"/>
        </a:xfrm>
      </p:grpSpPr>
      <p:sp>
        <p:nvSpPr>
          <p:cNvPr id="79" name="Google Shape;79;p20"/>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0"/>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Autofit/>
          </a:bodyPr>
          <a:lstStyle>
            <a:lvl1pPr marR="34289" lvl="0" algn="l">
              <a:spcBef>
                <a:spcPts val="520"/>
              </a:spcBef>
              <a:spcAft>
                <a:spcPts val="0"/>
              </a:spcAft>
              <a:buSzPts val="2600"/>
              <a:buNone/>
              <a:defRPr sz="2600">
                <a:solidFill>
                  <a:schemeClr val="lt1"/>
                </a:solidFill>
                <a:latin typeface="Calibri"/>
                <a:ea typeface="Calibri"/>
                <a:cs typeface="Calibri"/>
                <a:sym typeface="Calibri"/>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a:endParaRPr/>
          </a:p>
        </p:txBody>
      </p:sp>
      <p:pic>
        <p:nvPicPr>
          <p:cNvPr id="81" name="Google Shape;81;p20"/>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82"/>
        <p:cNvGrpSpPr/>
        <p:nvPr/>
      </p:nvGrpSpPr>
      <p:grpSpPr>
        <a:xfrm>
          <a:off x="0" y="0"/>
          <a:ext cx="0" cy="0"/>
          <a:chOff x="0" y="0"/>
          <a:chExt cx="0" cy="0"/>
        </a:xfrm>
      </p:grpSpPr>
      <p:sp>
        <p:nvSpPr>
          <p:cNvPr id="83" name="Google Shape;83;p21"/>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4" name="Google Shape;84;p21"/>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Autofit/>
          </a:bodyPr>
          <a:lstStyle>
            <a:lvl1pPr marL="457200" lvl="0" indent="-393700" algn="l">
              <a:spcBef>
                <a:spcPts val="520"/>
              </a:spcBef>
              <a:spcAft>
                <a:spcPts val="0"/>
              </a:spcAft>
              <a:buClr>
                <a:schemeClr val="lt1"/>
              </a:buClr>
              <a:buSzPts val="2600"/>
              <a:buFont typeface="Arial"/>
              <a:buChar char="•"/>
              <a:defRPr sz="2600">
                <a:solidFill>
                  <a:schemeClr val="lt1"/>
                </a:solidFill>
              </a:defRPr>
            </a:lvl1pPr>
            <a:lvl2pPr marL="914400" lvl="1" indent="-228600" algn="l">
              <a:spcBef>
                <a:spcPts val="270"/>
              </a:spcBef>
              <a:spcAft>
                <a:spcPts val="0"/>
              </a:spcAft>
              <a:buSzPts val="1148"/>
              <a:buNone/>
              <a:defRPr sz="1350">
                <a:solidFill>
                  <a:schemeClr val="lt1"/>
                </a:solidFill>
              </a:defRPr>
            </a:lvl2pPr>
            <a:lvl3pPr marL="1371600" lvl="2" indent="-228600" algn="l">
              <a:spcBef>
                <a:spcPts val="240"/>
              </a:spcBef>
              <a:spcAft>
                <a:spcPts val="0"/>
              </a:spcAft>
              <a:buSzPts val="840"/>
              <a:buNone/>
              <a:defRPr sz="1200">
                <a:solidFill>
                  <a:schemeClr val="lt1"/>
                </a:solidFill>
              </a:defRPr>
            </a:lvl3pPr>
            <a:lvl4pPr marL="1828800" lvl="3" indent="-228600" algn="l">
              <a:spcBef>
                <a:spcPts val="210"/>
              </a:spcBef>
              <a:spcAft>
                <a:spcPts val="0"/>
              </a:spcAft>
              <a:buSzPts val="683"/>
              <a:buNone/>
              <a:defRPr sz="1050">
                <a:solidFill>
                  <a:schemeClr val="lt1"/>
                </a:solidFill>
              </a:defRPr>
            </a:lvl4pPr>
            <a:lvl5pPr marL="2286000" lvl="4" indent="-228600" algn="l">
              <a:spcBef>
                <a:spcPts val="210"/>
              </a:spcBef>
              <a:spcAft>
                <a:spcPts val="0"/>
              </a:spcAft>
              <a:buSzPts val="683"/>
              <a:buNone/>
              <a:defRPr sz="1050">
                <a:solidFill>
                  <a:schemeClr val="lt1"/>
                </a:solidFill>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85" name="Google Shape;85;p21"/>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0"/>
        <p:cNvGrpSpPr/>
        <p:nvPr/>
      </p:nvGrpSpPr>
      <p:grpSpPr>
        <a:xfrm>
          <a:off x="0" y="0"/>
          <a:ext cx="0" cy="0"/>
          <a:chOff x="0" y="0"/>
          <a:chExt cx="0" cy="0"/>
        </a:xfrm>
      </p:grpSpPr>
      <p:sp>
        <p:nvSpPr>
          <p:cNvPr id="11" name="Google Shape;11;p3"/>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lvl1pPr marL="457200" lvl="0" indent="-393700" algn="l">
              <a:spcBef>
                <a:spcPts val="520"/>
              </a:spcBef>
              <a:spcAft>
                <a:spcPts val="0"/>
              </a:spcAft>
              <a:buClr>
                <a:schemeClr val="accent4"/>
              </a:buClr>
              <a:buSzPts val="2600"/>
              <a:buFont typeface="Arial"/>
              <a:buChar char="•"/>
              <a:defRPr sz="2600"/>
            </a:lvl1pPr>
            <a:lvl2pPr marL="914400" lvl="1" indent="-355600" algn="l">
              <a:spcBef>
                <a:spcPts val="400"/>
              </a:spcBef>
              <a:spcAft>
                <a:spcPts val="0"/>
              </a:spcAft>
              <a:buSzPts val="2000"/>
              <a:buFont typeface="Arial"/>
              <a:buChar char="•"/>
              <a:defRPr sz="2000"/>
            </a:lvl2pPr>
            <a:lvl3pPr marL="1371600" lvl="2" indent="-336550" algn="l">
              <a:spcBef>
                <a:spcPts val="340"/>
              </a:spcBef>
              <a:spcAft>
                <a:spcPts val="0"/>
              </a:spcAft>
              <a:buSzPts val="1700"/>
              <a:buFont typeface="Arial"/>
              <a:buChar char="•"/>
              <a:defRPr sz="1700"/>
            </a:lvl3pPr>
            <a:lvl4pPr marL="1828800" lvl="3" indent="-323850" algn="l">
              <a:spcBef>
                <a:spcPts val="300"/>
              </a:spcBef>
              <a:spcAft>
                <a:spcPts val="0"/>
              </a:spcAft>
              <a:buSzPts val="1500"/>
              <a:buFont typeface="Arial"/>
              <a:buChar char="•"/>
              <a:defRPr/>
            </a:lvl4pPr>
            <a:lvl5pPr marL="2286000" lvl="4" indent="-314325" algn="l">
              <a:spcBef>
                <a:spcPts val="270"/>
              </a:spcBef>
              <a:spcAft>
                <a:spcPts val="0"/>
              </a:spcAft>
              <a:buSzPts val="1350"/>
              <a:buFont typeface="Arial"/>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pic>
        <p:nvPicPr>
          <p:cNvPr id="12" name="Google Shape;12;p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3" name="Google Shape;13;p3"/>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31"/>
        <p:cNvGrpSpPr/>
        <p:nvPr/>
      </p:nvGrpSpPr>
      <p:grpSpPr>
        <a:xfrm>
          <a:off x="0" y="0"/>
          <a:ext cx="0" cy="0"/>
          <a:chOff x="0" y="0"/>
          <a:chExt cx="0" cy="0"/>
        </a:xfrm>
      </p:grpSpPr>
      <p:sp>
        <p:nvSpPr>
          <p:cNvPr id="32" name="Google Shape;32;p7"/>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33" name="Google Shape;33;p7"/>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Autofit/>
          </a:bodyPr>
          <a:lstStyle>
            <a:lvl1pPr marR="34289" lvl="0" algn="l">
              <a:spcBef>
                <a:spcPts val="520"/>
              </a:spcBef>
              <a:spcAft>
                <a:spcPts val="0"/>
              </a:spcAft>
              <a:buSzPts val="2600"/>
              <a:buNone/>
              <a:defRPr sz="2600">
                <a:solidFill>
                  <a:schemeClr val="lt1"/>
                </a:solidFill>
                <a:latin typeface="Calibri"/>
                <a:ea typeface="Calibri"/>
                <a:cs typeface="Calibri"/>
                <a:sym typeface="Calibri"/>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a:r>
              <a:rPr lang="en-US"/>
              <a:t>Click to edit Master subtitle style</a:t>
            </a:r>
            <a:endParaRPr/>
          </a:p>
        </p:txBody>
      </p:sp>
      <p:pic>
        <p:nvPicPr>
          <p:cNvPr id="34" name="Google Shape;34;p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rdered List">
  <p:cSld name="Ordered List">
    <p:spTree>
      <p:nvGrpSpPr>
        <p:cNvPr id="1" name="Shape 35"/>
        <p:cNvGrpSpPr/>
        <p:nvPr/>
      </p:nvGrpSpPr>
      <p:grpSpPr>
        <a:xfrm>
          <a:off x="0" y="0"/>
          <a:ext cx="0" cy="0"/>
          <a:chOff x="0" y="0"/>
          <a:chExt cx="0" cy="0"/>
        </a:xfrm>
      </p:grpSpPr>
      <p:sp>
        <p:nvSpPr>
          <p:cNvPr id="36" name="Google Shape;36;p8"/>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lvl1pPr marL="457200" lvl="0" indent="-393700" algn="l">
              <a:spcBef>
                <a:spcPts val="520"/>
              </a:spcBef>
              <a:spcAft>
                <a:spcPts val="0"/>
              </a:spcAft>
              <a:buClr>
                <a:schemeClr val="accent4"/>
              </a:buClr>
              <a:buSzPts val="2600"/>
              <a:buFont typeface="Calibri"/>
              <a:buAutoNum type="arabicPeriod"/>
              <a:defRPr sz="2600"/>
            </a:lvl1pPr>
            <a:lvl2pPr marL="914400" lvl="1" indent="-355600" algn="l">
              <a:spcBef>
                <a:spcPts val="400"/>
              </a:spcBef>
              <a:spcAft>
                <a:spcPts val="0"/>
              </a:spcAft>
              <a:buClr>
                <a:schemeClr val="accent4"/>
              </a:buClr>
              <a:buSzPts val="2000"/>
              <a:buFont typeface="Calibri"/>
              <a:buAutoNum type="alphaLcParenR"/>
              <a:defRPr sz="2000"/>
            </a:lvl2pPr>
            <a:lvl3pPr marL="1371600" lvl="2" indent="-336550" algn="l">
              <a:spcBef>
                <a:spcPts val="340"/>
              </a:spcBef>
              <a:spcAft>
                <a:spcPts val="0"/>
              </a:spcAft>
              <a:buClr>
                <a:schemeClr val="accent4"/>
              </a:buClr>
              <a:buSzPts val="1700"/>
              <a:buFont typeface="Calibri"/>
              <a:buAutoNum type="romanLcPeriod"/>
              <a:defRPr sz="1700"/>
            </a:lvl3pPr>
            <a:lvl4pPr marL="1828800" lvl="3" indent="-323850" algn="l">
              <a:spcBef>
                <a:spcPts val="300"/>
              </a:spcBef>
              <a:spcAft>
                <a:spcPts val="0"/>
              </a:spcAft>
              <a:buSzPts val="1500"/>
              <a:buFont typeface="Calibri"/>
              <a:buAutoNum type="arabicPeriod"/>
              <a:defRPr/>
            </a:lvl4pPr>
            <a:lvl5pPr marL="2286000" lvl="4" indent="-314325" algn="l">
              <a:spcBef>
                <a:spcPts val="270"/>
              </a:spcBef>
              <a:spcAft>
                <a:spcPts val="0"/>
              </a:spcAft>
              <a:buSzPts val="1350"/>
              <a:buFont typeface="Calibri"/>
              <a:buAutoNum type="arabicPeriod"/>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pic>
        <p:nvPicPr>
          <p:cNvPr id="37" name="Google Shape;37;p8"/>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38" name="Google Shape;38;p8"/>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39"/>
        <p:cNvGrpSpPr/>
        <p:nvPr/>
      </p:nvGrpSpPr>
      <p:grpSpPr>
        <a:xfrm>
          <a:off x="0" y="0"/>
          <a:ext cx="0" cy="0"/>
          <a:chOff x="0" y="0"/>
          <a:chExt cx="0" cy="0"/>
        </a:xfrm>
      </p:grpSpPr>
      <p:sp>
        <p:nvSpPr>
          <p:cNvPr id="40" name="Google Shape;40;p9"/>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41" name="Google Shape;41;p9"/>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Autofit/>
          </a:bodyPr>
          <a:lstStyle>
            <a:lvl1pPr marL="457200" lvl="0" indent="-393700" algn="l">
              <a:spcBef>
                <a:spcPts val="520"/>
              </a:spcBef>
              <a:spcAft>
                <a:spcPts val="0"/>
              </a:spcAft>
              <a:buClr>
                <a:schemeClr val="lt1"/>
              </a:buClr>
              <a:buSzPts val="2600"/>
              <a:buFont typeface="Arial"/>
              <a:buChar char="•"/>
              <a:defRPr sz="2600">
                <a:solidFill>
                  <a:schemeClr val="lt1"/>
                </a:solidFill>
              </a:defRPr>
            </a:lvl1pPr>
            <a:lvl2pPr marL="914400" lvl="1" indent="-228600" algn="l">
              <a:spcBef>
                <a:spcPts val="270"/>
              </a:spcBef>
              <a:spcAft>
                <a:spcPts val="0"/>
              </a:spcAft>
              <a:buSzPts val="1148"/>
              <a:buNone/>
              <a:defRPr sz="1350">
                <a:solidFill>
                  <a:schemeClr val="lt1"/>
                </a:solidFill>
              </a:defRPr>
            </a:lvl2pPr>
            <a:lvl3pPr marL="1371600" lvl="2" indent="-228600" algn="l">
              <a:spcBef>
                <a:spcPts val="240"/>
              </a:spcBef>
              <a:spcAft>
                <a:spcPts val="0"/>
              </a:spcAft>
              <a:buSzPts val="840"/>
              <a:buNone/>
              <a:defRPr sz="1200">
                <a:solidFill>
                  <a:schemeClr val="lt1"/>
                </a:solidFill>
              </a:defRPr>
            </a:lvl3pPr>
            <a:lvl4pPr marL="1828800" lvl="3" indent="-228600" algn="l">
              <a:spcBef>
                <a:spcPts val="210"/>
              </a:spcBef>
              <a:spcAft>
                <a:spcPts val="0"/>
              </a:spcAft>
              <a:buSzPts val="683"/>
              <a:buNone/>
              <a:defRPr sz="1050">
                <a:solidFill>
                  <a:schemeClr val="lt1"/>
                </a:solidFill>
              </a:defRPr>
            </a:lvl4pPr>
            <a:lvl5pPr marL="2286000" lvl="4" indent="-228600" algn="l">
              <a:spcBef>
                <a:spcPts val="210"/>
              </a:spcBef>
              <a:spcAft>
                <a:spcPts val="0"/>
              </a:spcAft>
              <a:buSzPts val="683"/>
              <a:buNone/>
              <a:defRPr sz="1050">
                <a:solidFill>
                  <a:schemeClr val="lt1"/>
                </a:solidFill>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pic>
        <p:nvPicPr>
          <p:cNvPr id="42" name="Google Shape;42;p9"/>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43"/>
        <p:cNvGrpSpPr/>
        <p:nvPr/>
      </p:nvGrpSpPr>
      <p:grpSpPr>
        <a:xfrm>
          <a:off x="0" y="0"/>
          <a:ext cx="0" cy="0"/>
          <a:chOff x="0" y="0"/>
          <a:chExt cx="0" cy="0"/>
        </a:xfrm>
      </p:grpSpPr>
      <p:sp>
        <p:nvSpPr>
          <p:cNvPr id="44" name="Google Shape;44;p10"/>
          <p:cNvSpPr txBox="1">
            <a:spLocks noGrp="1"/>
          </p:cNvSpPr>
          <p:nvPr>
            <p:ph type="title"/>
          </p:nvPr>
        </p:nvSpPr>
        <p:spPr>
          <a:xfrm>
            <a:off x="457200" y="302954"/>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45" name="Google Shape;45;p10"/>
          <p:cNvSpPr txBox="1">
            <a:spLocks noGrp="1"/>
          </p:cNvSpPr>
          <p:nvPr>
            <p:ph type="body" idx="1"/>
          </p:nvPr>
        </p:nvSpPr>
        <p:spPr>
          <a:xfrm>
            <a:off x="457200" y="1317938"/>
            <a:ext cx="4038600" cy="3448256"/>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SzPts val="2400"/>
              <a:buChar char="•"/>
              <a:defRPr sz="2400"/>
            </a:lvl1pPr>
            <a:lvl2pPr marL="914400" lvl="1" indent="-355600" algn="l">
              <a:spcBef>
                <a:spcPts val="400"/>
              </a:spcBef>
              <a:spcAft>
                <a:spcPts val="0"/>
              </a:spcAft>
              <a:buSzPts val="2000"/>
              <a:buFont typeface="Arial"/>
              <a:buChar char="•"/>
              <a:defRPr sz="2000"/>
            </a:lvl2pPr>
            <a:lvl3pPr marL="1371600" lvl="2" indent="-342900" algn="l">
              <a:spcBef>
                <a:spcPts val="360"/>
              </a:spcBef>
              <a:spcAft>
                <a:spcPts val="0"/>
              </a:spcAft>
              <a:buSzPts val="1800"/>
              <a:buFont typeface="Arial"/>
              <a:buChar char="•"/>
              <a:defRPr sz="1800"/>
            </a:lvl3pPr>
            <a:lvl4pPr marL="1828800" lvl="3" indent="-323850" algn="l">
              <a:spcBef>
                <a:spcPts val="300"/>
              </a:spcBef>
              <a:spcAft>
                <a:spcPts val="0"/>
              </a:spcAft>
              <a:buSzPts val="1500"/>
              <a:buFont typeface="Arial"/>
              <a:buChar char="•"/>
              <a:defRPr sz="1500"/>
            </a:lvl4pPr>
            <a:lvl5pPr marL="2286000" lvl="4" indent="-314325" algn="l">
              <a:spcBef>
                <a:spcPts val="270"/>
              </a:spcBef>
              <a:spcAft>
                <a:spcPts val="0"/>
              </a:spcAft>
              <a:buSzPts val="1350"/>
              <a:buFont typeface="Arial"/>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pic>
        <p:nvPicPr>
          <p:cNvPr id="46" name="Google Shape;46;p10"/>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47" name="Google Shape;47;p10"/>
          <p:cNvSpPr txBox="1">
            <a:spLocks noGrp="1"/>
          </p:cNvSpPr>
          <p:nvPr>
            <p:ph type="body" idx="2"/>
          </p:nvPr>
        </p:nvSpPr>
        <p:spPr>
          <a:xfrm>
            <a:off x="4648200" y="1317938"/>
            <a:ext cx="4038600" cy="3448256"/>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SzPts val="2400"/>
              <a:buChar char="•"/>
              <a:defRPr sz="2400"/>
            </a:lvl1pPr>
            <a:lvl2pPr marL="914400" lvl="1" indent="-355600" algn="l">
              <a:spcBef>
                <a:spcPts val="400"/>
              </a:spcBef>
              <a:spcAft>
                <a:spcPts val="0"/>
              </a:spcAft>
              <a:buSzPts val="2000"/>
              <a:buFont typeface="Arial"/>
              <a:buChar char="•"/>
              <a:defRPr sz="2000"/>
            </a:lvl2pPr>
            <a:lvl3pPr marL="1371600" lvl="2" indent="-342900" algn="l">
              <a:spcBef>
                <a:spcPts val="360"/>
              </a:spcBef>
              <a:spcAft>
                <a:spcPts val="0"/>
              </a:spcAft>
              <a:buSzPts val="1800"/>
              <a:buFont typeface="Arial"/>
              <a:buChar char="•"/>
              <a:defRPr sz="1800"/>
            </a:lvl3pPr>
            <a:lvl4pPr marL="1828800" lvl="3" indent="-323850" algn="l">
              <a:spcBef>
                <a:spcPts val="300"/>
              </a:spcBef>
              <a:spcAft>
                <a:spcPts val="0"/>
              </a:spcAft>
              <a:buSzPts val="1500"/>
              <a:buFont typeface="Arial"/>
              <a:buChar char="•"/>
              <a:defRPr sz="1500"/>
            </a:lvl4pPr>
            <a:lvl5pPr marL="2286000" lvl="4" indent="-314325" algn="l">
              <a:spcBef>
                <a:spcPts val="270"/>
              </a:spcBef>
              <a:spcAft>
                <a:spcPts val="0"/>
              </a:spcAft>
              <a:buSzPts val="1350"/>
              <a:buFont typeface="Arial"/>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48"/>
        <p:cNvGrpSpPr/>
        <p:nvPr/>
      </p:nvGrpSpPr>
      <p:grpSpPr>
        <a:xfrm>
          <a:off x="0" y="0"/>
          <a:ext cx="0" cy="0"/>
          <a:chOff x="0" y="0"/>
          <a:chExt cx="0" cy="0"/>
        </a:xfrm>
      </p:grpSpPr>
      <p:sp>
        <p:nvSpPr>
          <p:cNvPr id="49" name="Google Shape;49;p11"/>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50" name="Google Shape;50;p11"/>
          <p:cNvSpPr txBox="1">
            <a:spLocks noGrp="1"/>
          </p:cNvSpPr>
          <p:nvPr>
            <p:ph type="body" idx="1"/>
          </p:nvPr>
        </p:nvSpPr>
        <p:spPr>
          <a:xfrm>
            <a:off x="457200" y="1391436"/>
            <a:ext cx="4040188" cy="494514"/>
          </a:xfrm>
          <a:prstGeom prst="rect">
            <a:avLst/>
          </a:prstGeom>
          <a:noFill/>
          <a:ln>
            <a:noFill/>
          </a:ln>
        </p:spPr>
        <p:txBody>
          <a:bodyPr spcFirstLastPara="1" wrap="square" lIns="45700" tIns="0" rIns="45700" bIns="0" anchor="ctr" anchorCtr="0">
            <a:noAutofit/>
          </a:bodyPr>
          <a:lstStyle>
            <a:lvl1pPr marL="457200" lvl="0" indent="-228600" algn="l">
              <a:spcBef>
                <a:spcPts val="480"/>
              </a:spcBef>
              <a:spcAft>
                <a:spcPts val="0"/>
              </a:spcAft>
              <a:buSzPts val="2400"/>
              <a:buNone/>
              <a:defRPr sz="2400" b="1" cap="none">
                <a:solidFill>
                  <a:schemeClr val="dk2"/>
                </a:solidFill>
              </a:defRPr>
            </a:lvl1pPr>
            <a:lvl2pPr marL="914400" lvl="1" indent="-228600" algn="l">
              <a:spcBef>
                <a:spcPts val="300"/>
              </a:spcBef>
              <a:spcAft>
                <a:spcPts val="0"/>
              </a:spcAft>
              <a:buSzPts val="1275"/>
              <a:buNone/>
              <a:defRPr sz="1500" b="1"/>
            </a:lvl2pPr>
            <a:lvl3pPr marL="1371600" lvl="2" indent="-228600" algn="l">
              <a:spcBef>
                <a:spcPts val="270"/>
              </a:spcBef>
              <a:spcAft>
                <a:spcPts val="0"/>
              </a:spcAft>
              <a:buSzPts val="945"/>
              <a:buNone/>
              <a:defRPr sz="1350" b="1"/>
            </a:lvl3pPr>
            <a:lvl4pPr marL="1828800" lvl="3" indent="-228600" algn="l">
              <a:spcBef>
                <a:spcPts val="240"/>
              </a:spcBef>
              <a:spcAft>
                <a:spcPts val="0"/>
              </a:spcAft>
              <a:buSzPts val="780"/>
              <a:buNone/>
              <a:defRPr sz="1200" b="1"/>
            </a:lvl4pPr>
            <a:lvl5pPr marL="2286000" lvl="4" indent="-228600" algn="l">
              <a:spcBef>
                <a:spcPts val="240"/>
              </a:spcBef>
              <a:spcAft>
                <a:spcPts val="0"/>
              </a:spcAft>
              <a:buSzPts val="780"/>
              <a:buNone/>
              <a:defRPr sz="1200" b="1"/>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sp>
        <p:nvSpPr>
          <p:cNvPr id="51" name="Google Shape;51;p11"/>
          <p:cNvSpPr txBox="1">
            <a:spLocks noGrp="1"/>
          </p:cNvSpPr>
          <p:nvPr>
            <p:ph type="body" idx="2"/>
          </p:nvPr>
        </p:nvSpPr>
        <p:spPr>
          <a:xfrm>
            <a:off x="4645027" y="1394820"/>
            <a:ext cx="4041775" cy="491132"/>
          </a:xfrm>
          <a:prstGeom prst="rect">
            <a:avLst/>
          </a:prstGeom>
          <a:noFill/>
          <a:ln>
            <a:noFill/>
          </a:ln>
        </p:spPr>
        <p:txBody>
          <a:bodyPr spcFirstLastPara="1" wrap="square" lIns="45700" tIns="0" rIns="45700" bIns="0" anchor="ctr" anchorCtr="0">
            <a:noAutofit/>
          </a:bodyPr>
          <a:lstStyle>
            <a:lvl1pPr marL="457200" lvl="0" indent="-228600" algn="l">
              <a:spcBef>
                <a:spcPts val="480"/>
              </a:spcBef>
              <a:spcAft>
                <a:spcPts val="0"/>
              </a:spcAft>
              <a:buSzPts val="2400"/>
              <a:buNone/>
              <a:defRPr sz="2400" b="1" cap="none">
                <a:solidFill>
                  <a:schemeClr val="dk2"/>
                </a:solidFill>
              </a:defRPr>
            </a:lvl1pPr>
            <a:lvl2pPr marL="914400" lvl="1" indent="-228600" algn="l">
              <a:spcBef>
                <a:spcPts val="300"/>
              </a:spcBef>
              <a:spcAft>
                <a:spcPts val="0"/>
              </a:spcAft>
              <a:buSzPts val="1275"/>
              <a:buNone/>
              <a:defRPr sz="1500" b="1"/>
            </a:lvl2pPr>
            <a:lvl3pPr marL="1371600" lvl="2" indent="-228600" algn="l">
              <a:spcBef>
                <a:spcPts val="270"/>
              </a:spcBef>
              <a:spcAft>
                <a:spcPts val="0"/>
              </a:spcAft>
              <a:buSzPts val="945"/>
              <a:buNone/>
              <a:defRPr sz="1350" b="1"/>
            </a:lvl3pPr>
            <a:lvl4pPr marL="1828800" lvl="3" indent="-228600" algn="l">
              <a:spcBef>
                <a:spcPts val="240"/>
              </a:spcBef>
              <a:spcAft>
                <a:spcPts val="0"/>
              </a:spcAft>
              <a:buSzPts val="780"/>
              <a:buNone/>
              <a:defRPr sz="1200" b="1"/>
            </a:lvl4pPr>
            <a:lvl5pPr marL="2286000" lvl="4" indent="-228600" algn="l">
              <a:spcBef>
                <a:spcPts val="240"/>
              </a:spcBef>
              <a:spcAft>
                <a:spcPts val="0"/>
              </a:spcAft>
              <a:buSzPts val="780"/>
              <a:buNone/>
              <a:defRPr sz="1200" b="1"/>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sp>
        <p:nvSpPr>
          <p:cNvPr id="52" name="Google Shape;52;p11"/>
          <p:cNvSpPr txBox="1">
            <a:spLocks noGrp="1"/>
          </p:cNvSpPr>
          <p:nvPr>
            <p:ph type="body" idx="3"/>
          </p:nvPr>
        </p:nvSpPr>
        <p:spPr>
          <a:xfrm>
            <a:off x="457200" y="1974760"/>
            <a:ext cx="4040188" cy="2795480"/>
          </a:xfrm>
          <a:prstGeom prst="rect">
            <a:avLst/>
          </a:prstGeom>
          <a:noFill/>
          <a:ln>
            <a:noFill/>
          </a:ln>
        </p:spPr>
        <p:txBody>
          <a:bodyPr spcFirstLastPara="1" wrap="square" lIns="91425" tIns="0" rIns="91425" bIns="45700" anchor="t" anchorCtr="0">
            <a:noAutofit/>
          </a:bodyPr>
          <a:lstStyle>
            <a:lvl1pPr marL="457200" lvl="0" indent="-342900" algn="l">
              <a:spcBef>
                <a:spcPts val="360"/>
              </a:spcBef>
              <a:spcAft>
                <a:spcPts val="0"/>
              </a:spcAft>
              <a:buSzPts val="1800"/>
              <a:buChar char="•"/>
              <a:defRPr sz="1800"/>
            </a:lvl1pPr>
            <a:lvl2pPr marL="914400" lvl="1" indent="-323850" algn="l">
              <a:spcBef>
                <a:spcPts val="300"/>
              </a:spcBef>
              <a:spcAft>
                <a:spcPts val="0"/>
              </a:spcAft>
              <a:buSzPts val="1500"/>
              <a:buFont typeface="Arial"/>
              <a:buChar char="•"/>
              <a:defRPr sz="1500"/>
            </a:lvl2pPr>
            <a:lvl3pPr marL="1371600" lvl="2" indent="-314325" algn="l">
              <a:spcBef>
                <a:spcPts val="270"/>
              </a:spcBef>
              <a:spcAft>
                <a:spcPts val="0"/>
              </a:spcAft>
              <a:buSzPts val="1350"/>
              <a:buFont typeface="Arial"/>
              <a:buChar char="•"/>
              <a:defRPr sz="1350"/>
            </a:lvl3pPr>
            <a:lvl4pPr marL="1828800" lvl="3" indent="-304800" algn="l">
              <a:spcBef>
                <a:spcPts val="240"/>
              </a:spcBef>
              <a:spcAft>
                <a:spcPts val="0"/>
              </a:spcAft>
              <a:buSzPts val="1200"/>
              <a:buFont typeface="Arial"/>
              <a:buChar char="•"/>
              <a:defRPr sz="1200"/>
            </a:lvl4pPr>
            <a:lvl5pPr marL="2286000" lvl="4" indent="-304800" algn="l">
              <a:spcBef>
                <a:spcPts val="240"/>
              </a:spcBef>
              <a:spcAft>
                <a:spcPts val="0"/>
              </a:spcAft>
              <a:buSzPts val="1200"/>
              <a:buFont typeface="Arial"/>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pic>
        <p:nvPicPr>
          <p:cNvPr id="53" name="Google Shape;53;p11"/>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4" name="Google Shape;54;p11"/>
          <p:cNvSpPr txBox="1">
            <a:spLocks noGrp="1"/>
          </p:cNvSpPr>
          <p:nvPr>
            <p:ph type="body" idx="4"/>
          </p:nvPr>
        </p:nvSpPr>
        <p:spPr>
          <a:xfrm>
            <a:off x="4649788" y="1974760"/>
            <a:ext cx="4040188" cy="2795481"/>
          </a:xfrm>
          <a:prstGeom prst="rect">
            <a:avLst/>
          </a:prstGeom>
          <a:noFill/>
          <a:ln>
            <a:noFill/>
          </a:ln>
        </p:spPr>
        <p:txBody>
          <a:bodyPr spcFirstLastPara="1" wrap="square" lIns="91425" tIns="0" rIns="91425" bIns="45700" anchor="t" anchorCtr="0">
            <a:noAutofit/>
          </a:bodyPr>
          <a:lstStyle>
            <a:lvl1pPr marL="457200" lvl="0" indent="-342900" algn="l">
              <a:spcBef>
                <a:spcPts val="360"/>
              </a:spcBef>
              <a:spcAft>
                <a:spcPts val="0"/>
              </a:spcAft>
              <a:buSzPts val="1800"/>
              <a:buChar char="•"/>
              <a:defRPr sz="1800"/>
            </a:lvl1pPr>
            <a:lvl2pPr marL="914400" lvl="1" indent="-323850" algn="l">
              <a:spcBef>
                <a:spcPts val="300"/>
              </a:spcBef>
              <a:spcAft>
                <a:spcPts val="0"/>
              </a:spcAft>
              <a:buSzPts val="1500"/>
              <a:buFont typeface="Arial"/>
              <a:buChar char="•"/>
              <a:defRPr sz="1500"/>
            </a:lvl2pPr>
            <a:lvl3pPr marL="1371600" lvl="2" indent="-314325" algn="l">
              <a:spcBef>
                <a:spcPts val="270"/>
              </a:spcBef>
              <a:spcAft>
                <a:spcPts val="0"/>
              </a:spcAft>
              <a:buSzPts val="1350"/>
              <a:buFont typeface="Arial"/>
              <a:buChar char="•"/>
              <a:defRPr sz="1350"/>
            </a:lvl3pPr>
            <a:lvl4pPr marL="1828800" lvl="3" indent="-304800" algn="l">
              <a:spcBef>
                <a:spcPts val="240"/>
              </a:spcBef>
              <a:spcAft>
                <a:spcPts val="0"/>
              </a:spcAft>
              <a:buSzPts val="1200"/>
              <a:buFont typeface="Arial"/>
              <a:buChar char="•"/>
              <a:defRPr sz="1200"/>
            </a:lvl4pPr>
            <a:lvl5pPr marL="2286000" lvl="4" indent="-304800" algn="l">
              <a:spcBef>
                <a:spcPts val="240"/>
              </a:spcBef>
              <a:spcAft>
                <a:spcPts val="0"/>
              </a:spcAft>
              <a:buSzPts val="1200"/>
              <a:buFont typeface="Arial"/>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Graphic">
  <p:cSld name="Content with Graphic">
    <p:spTree>
      <p:nvGrpSpPr>
        <p:cNvPr id="1" name="Shape 55"/>
        <p:cNvGrpSpPr/>
        <p:nvPr/>
      </p:nvGrpSpPr>
      <p:grpSpPr>
        <a:xfrm>
          <a:off x="0" y="0"/>
          <a:ext cx="0" cy="0"/>
          <a:chOff x="0" y="0"/>
          <a:chExt cx="0" cy="0"/>
        </a:xfrm>
      </p:grpSpPr>
      <p:sp>
        <p:nvSpPr>
          <p:cNvPr id="56" name="Google Shape;56;p12"/>
          <p:cNvSpPr txBox="1">
            <a:spLocks noGrp="1"/>
          </p:cNvSpPr>
          <p:nvPr>
            <p:ph type="body" idx="1"/>
          </p:nvPr>
        </p:nvSpPr>
        <p:spPr>
          <a:xfrm>
            <a:off x="3581400" y="1330012"/>
            <a:ext cx="5111750" cy="3257550"/>
          </a:xfrm>
          <a:prstGeom prst="rect">
            <a:avLst/>
          </a:prstGeom>
          <a:noFill/>
          <a:ln>
            <a:noFill/>
          </a:ln>
        </p:spPr>
        <p:txBody>
          <a:bodyPr spcFirstLastPara="1" wrap="square" lIns="91425" tIns="0" rIns="91425" bIns="45700" anchor="t" anchorCtr="0">
            <a:noAutofit/>
          </a:bodyPr>
          <a:lstStyle>
            <a:lvl1pPr marL="457200" lvl="0" indent="-228600" algn="l">
              <a:spcBef>
                <a:spcPts val="420"/>
              </a:spcBef>
              <a:spcAft>
                <a:spcPts val="0"/>
              </a:spcAft>
              <a:buSzPts val="2100"/>
              <a:buNone/>
              <a:defRPr sz="2100"/>
            </a:lvl1pPr>
            <a:lvl2pPr marL="914400" lvl="1" indent="-333851" algn="l">
              <a:spcBef>
                <a:spcPts val="390"/>
              </a:spcBef>
              <a:spcAft>
                <a:spcPts val="0"/>
              </a:spcAft>
              <a:buSzPts val="1658"/>
              <a:buChar char="⚫"/>
              <a:defRPr sz="1950"/>
            </a:lvl2pPr>
            <a:lvl3pPr marL="1371600" lvl="2" indent="-308610" algn="l">
              <a:spcBef>
                <a:spcPts val="360"/>
              </a:spcBef>
              <a:spcAft>
                <a:spcPts val="0"/>
              </a:spcAft>
              <a:buSzPts val="1260"/>
              <a:buChar char="⚫"/>
              <a:defRPr sz="1800"/>
            </a:lvl3pPr>
            <a:lvl4pPr marL="1828800" lvl="3" indent="-290512" algn="l">
              <a:spcBef>
                <a:spcPts val="300"/>
              </a:spcBef>
              <a:spcAft>
                <a:spcPts val="0"/>
              </a:spcAft>
              <a:buSzPts val="975"/>
              <a:buChar char="⚫"/>
              <a:defRPr sz="1500"/>
            </a:lvl4pPr>
            <a:lvl5pPr marL="2286000" lvl="4" indent="-284321" algn="l">
              <a:spcBef>
                <a:spcPts val="270"/>
              </a:spcBef>
              <a:spcAft>
                <a:spcPts val="0"/>
              </a:spcAft>
              <a:buSzPts val="877"/>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sp>
        <p:nvSpPr>
          <p:cNvPr id="57" name="Google Shape;57;p12"/>
          <p:cNvSpPr txBox="1">
            <a:spLocks noGrp="1"/>
          </p:cNvSpPr>
          <p:nvPr>
            <p:ph type="body" idx="2"/>
          </p:nvPr>
        </p:nvSpPr>
        <p:spPr>
          <a:xfrm>
            <a:off x="450850" y="1330012"/>
            <a:ext cx="3124200" cy="3257550"/>
          </a:xfrm>
          <a:prstGeom prst="rect">
            <a:avLst/>
          </a:prstGeom>
          <a:noFill/>
          <a:ln>
            <a:noFill/>
          </a:ln>
        </p:spPr>
        <p:txBody>
          <a:bodyPr spcFirstLastPara="1" wrap="square" lIns="91425" tIns="0" rIns="91425" bIns="45700" anchor="t" anchorCtr="0">
            <a:noAutofit/>
          </a:bodyPr>
          <a:lstStyle>
            <a:lvl1pPr marL="457200" lvl="0" indent="-342900" algn="l">
              <a:spcBef>
                <a:spcPts val="360"/>
              </a:spcBef>
              <a:spcAft>
                <a:spcPts val="0"/>
              </a:spcAft>
              <a:buSzPts val="1800"/>
              <a:buChar char="•"/>
              <a:defRPr sz="1800"/>
            </a:lvl1pPr>
            <a:lvl2pPr marL="914400" lvl="1" indent="-330200" algn="l">
              <a:spcBef>
                <a:spcPts val="320"/>
              </a:spcBef>
              <a:spcAft>
                <a:spcPts val="0"/>
              </a:spcAft>
              <a:buSzPts val="1600"/>
              <a:buFont typeface="Arial"/>
              <a:buChar char="•"/>
              <a:defRPr sz="1600"/>
            </a:lvl2pPr>
            <a:lvl3pPr marL="1371600" lvl="2" indent="-317500" algn="l">
              <a:spcBef>
                <a:spcPts val="280"/>
              </a:spcBef>
              <a:spcAft>
                <a:spcPts val="0"/>
              </a:spcAft>
              <a:buSzPts val="1400"/>
              <a:buFont typeface="Arial"/>
              <a:buChar char="•"/>
              <a:defRPr sz="1400"/>
            </a:lvl3pPr>
            <a:lvl4pPr marL="1828800" lvl="3" indent="-311150" algn="l">
              <a:spcBef>
                <a:spcPts val="260"/>
              </a:spcBef>
              <a:spcAft>
                <a:spcPts val="0"/>
              </a:spcAft>
              <a:buSzPts val="1300"/>
              <a:buFont typeface="Arial"/>
              <a:buChar char="•"/>
              <a:defRPr sz="1300"/>
            </a:lvl4pPr>
            <a:lvl5pPr marL="2286000" lvl="4" indent="-304800" algn="l">
              <a:spcBef>
                <a:spcPts val="240"/>
              </a:spcBef>
              <a:spcAft>
                <a:spcPts val="0"/>
              </a:spcAft>
              <a:buSzPts val="1200"/>
              <a:buFont typeface="Arial"/>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pic>
        <p:nvPicPr>
          <p:cNvPr id="58" name="Google Shape;58;p12"/>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9" name="Google Shape;59;p12"/>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ideo">
  <p:cSld name="Video">
    <p:spTree>
      <p:nvGrpSpPr>
        <p:cNvPr id="1" name="Shape 60"/>
        <p:cNvGrpSpPr/>
        <p:nvPr/>
      </p:nvGrpSpPr>
      <p:grpSpPr>
        <a:xfrm>
          <a:off x="0" y="0"/>
          <a:ext cx="0" cy="0"/>
          <a:chOff x="0" y="0"/>
          <a:chExt cx="0" cy="0"/>
        </a:xfrm>
      </p:grpSpPr>
      <p:pic>
        <p:nvPicPr>
          <p:cNvPr id="61" name="Google Shape;61;p1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2" name="Google Shape;62;p13"/>
          <p:cNvSpPr>
            <a:spLocks noGrp="1"/>
          </p:cNvSpPr>
          <p:nvPr>
            <p:ph type="media" idx="2"/>
          </p:nvPr>
        </p:nvSpPr>
        <p:spPr>
          <a:xfrm>
            <a:off x="457200" y="1343696"/>
            <a:ext cx="6125827" cy="3408340"/>
          </a:xfrm>
          <a:prstGeom prst="rect">
            <a:avLst/>
          </a:prstGeom>
          <a:noFill/>
          <a:ln>
            <a:noFill/>
          </a:ln>
        </p:spPr>
        <p:txBody>
          <a:bodyPr spcFirstLastPara="1" wrap="square" lIns="91425" tIns="45700" rIns="91425" bIns="45700" anchor="t" anchorCtr="0">
            <a:noAutofit/>
          </a:bodyPr>
          <a:lstStyle>
            <a:lvl1pPr marR="0" lvl="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r>
              <a:rPr lang="en-US"/>
              <a:t>Click icon to add media</a:t>
            </a:r>
            <a:endParaRPr/>
          </a:p>
        </p:txBody>
      </p:sp>
      <p:sp>
        <p:nvSpPr>
          <p:cNvPr id="63" name="Google Shape;63;p13"/>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8D8D8"/>
            </a:gs>
          </a:gsLst>
          <a:lin ang="5640000" scaled="0"/>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Autofit/>
          </a:bodyPr>
          <a:lstStyle>
            <a:lvl1pPr marR="0" lvl="0" algn="l" rtl="0">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Autofit/>
          </a:bodyPr>
          <a:lstStyle>
            <a:lvl1pPr marL="457200" marR="0" lvl="0" indent="-39370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08"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90512"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L="2743200" marR="0" lvl="5" indent="-297179"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L="3200400" marR="0" lvl="6" indent="-289560"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L="3657600" marR="0" lvl="7" indent="-304800"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L="4114800" marR="0" lvl="8" indent="-295275"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 id="2147483664" r:id="rId14"/>
  </p:sldLayoutIdLst>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chemeClr val="dk1"/>
            </a:gs>
          </a:gsLst>
          <a:lin ang="5640000" scaled="0"/>
        </a:gradFill>
        <a:effectLst/>
      </p:bgPr>
    </p:bg>
    <p:spTree>
      <p:nvGrpSpPr>
        <p:cNvPr id="1" name="Shape 75"/>
        <p:cNvGrpSpPr/>
        <p:nvPr/>
      </p:nvGrpSpPr>
      <p:grpSpPr>
        <a:xfrm>
          <a:off x="0" y="0"/>
          <a:ext cx="0" cy="0"/>
          <a:chOff x="0" y="0"/>
          <a:chExt cx="0" cy="0"/>
        </a:xfrm>
      </p:grpSpPr>
      <p:sp>
        <p:nvSpPr>
          <p:cNvPr id="76" name="Google Shape;76;p19"/>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Autofit/>
          </a:bodyPr>
          <a:lstStyle>
            <a:lvl1pPr marR="0" lvl="0" algn="l" rtl="0">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7" name="Google Shape;77;p19"/>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Autofit/>
          </a:bodyPr>
          <a:lstStyle>
            <a:lvl1pPr marL="457200" marR="0" lvl="0" indent="-393700" algn="l" rtl="0">
              <a:spcBef>
                <a:spcPts val="520"/>
              </a:spcBef>
              <a:spcAft>
                <a:spcPts val="0"/>
              </a:spcAft>
              <a:buClr>
                <a:schemeClr val="accent4"/>
              </a:buClr>
              <a:buSzPts val="2600"/>
              <a:buFont typeface="Arial"/>
              <a:buChar char="•"/>
              <a:defRPr sz="2600" b="0" i="0" u="none" strike="noStrike" cap="none">
                <a:solidFill>
                  <a:schemeClr val="lt1"/>
                </a:solidFill>
                <a:latin typeface="Calibri"/>
                <a:ea typeface="Calibri"/>
                <a:cs typeface="Calibri"/>
                <a:sym typeface="Calibri"/>
              </a:defRPr>
            </a:lvl1pPr>
            <a:lvl2pPr marL="914400" marR="0" lvl="1" indent="-325755" algn="l" rtl="0">
              <a:spcBef>
                <a:spcPts val="360"/>
              </a:spcBef>
              <a:spcAft>
                <a:spcPts val="0"/>
              </a:spcAft>
              <a:buClr>
                <a:schemeClr val="accent1"/>
              </a:buClr>
              <a:buSzPts val="1530"/>
              <a:buFont typeface="Noto Sans Symbols"/>
              <a:buChar char="⚫"/>
              <a:defRPr sz="1800" b="0" i="0" u="none" strike="noStrike" cap="none">
                <a:solidFill>
                  <a:schemeClr val="lt1"/>
                </a:solidFill>
                <a:latin typeface="Calibri"/>
                <a:ea typeface="Calibri"/>
                <a:cs typeface="Calibri"/>
                <a:sym typeface="Calibri"/>
              </a:defRPr>
            </a:lvl2pPr>
            <a:lvl3pPr marL="1371600" marR="0" lvl="2" indent="-298608" algn="l" rtl="0">
              <a:spcBef>
                <a:spcPts val="315"/>
              </a:spcBef>
              <a:spcAft>
                <a:spcPts val="0"/>
              </a:spcAft>
              <a:buClr>
                <a:schemeClr val="accent2"/>
              </a:buClr>
              <a:buSzPts val="1103"/>
              <a:buFont typeface="Noto Sans Symbols"/>
              <a:buChar char="⚫"/>
              <a:defRPr sz="1575" b="0" i="0" u="none" strike="noStrike" cap="none">
                <a:solidFill>
                  <a:schemeClr val="lt1"/>
                </a:solidFill>
                <a:latin typeface="Calibri"/>
                <a:ea typeface="Calibri"/>
                <a:cs typeface="Calibri"/>
                <a:sym typeface="Calibri"/>
              </a:defRPr>
            </a:lvl3pPr>
            <a:lvl4pPr marL="1828800" marR="0" lvl="3" indent="-290512" algn="l" rtl="0">
              <a:spcBef>
                <a:spcPts val="300"/>
              </a:spcBef>
              <a:spcAft>
                <a:spcPts val="0"/>
              </a:spcAft>
              <a:buClr>
                <a:schemeClr val="accent3"/>
              </a:buClr>
              <a:buSzPts val="975"/>
              <a:buFont typeface="Noto Sans Symbols"/>
              <a:buChar char="⚫"/>
              <a:defRPr sz="1500" b="0" i="0" u="none" strike="noStrike" cap="none">
                <a:solidFill>
                  <a:schemeClr val="lt1"/>
                </a:solidFill>
                <a:latin typeface="Calibri"/>
                <a:ea typeface="Calibri"/>
                <a:cs typeface="Calibri"/>
                <a:sym typeface="Calibri"/>
              </a:defRPr>
            </a:lvl4pPr>
            <a:lvl5pPr marL="2286000" marR="0" lvl="4" indent="-290512" algn="l" rtl="0">
              <a:spcBef>
                <a:spcPts val="300"/>
              </a:spcBef>
              <a:spcAft>
                <a:spcPts val="0"/>
              </a:spcAft>
              <a:buClr>
                <a:schemeClr val="accent4"/>
              </a:buClr>
              <a:buSzPts val="975"/>
              <a:buFont typeface="Noto Sans Symbols"/>
              <a:buChar char="⚫"/>
              <a:defRPr sz="1500" b="0" i="0" u="none" strike="noStrike" cap="none">
                <a:solidFill>
                  <a:schemeClr val="lt1"/>
                </a:solidFill>
                <a:latin typeface="Calibri"/>
                <a:ea typeface="Calibri"/>
                <a:cs typeface="Calibri"/>
                <a:sym typeface="Calibri"/>
              </a:defRPr>
            </a:lvl5pPr>
            <a:lvl6pPr marL="2743200" marR="0" lvl="5" indent="-297179" algn="l" rtl="0">
              <a:spcBef>
                <a:spcPts val="270"/>
              </a:spcBef>
              <a:spcAft>
                <a:spcPts val="0"/>
              </a:spcAft>
              <a:buClr>
                <a:schemeClr val="accent5"/>
              </a:buClr>
              <a:buSzPts val="1080"/>
              <a:buFont typeface="Noto Sans Symbols"/>
              <a:buChar char="⚫"/>
              <a:defRPr sz="1350" b="0" i="0" u="none" strike="noStrike" cap="none">
                <a:solidFill>
                  <a:schemeClr val="lt1"/>
                </a:solidFill>
                <a:latin typeface="Calibri"/>
                <a:ea typeface="Calibri"/>
                <a:cs typeface="Calibri"/>
                <a:sym typeface="Calibri"/>
              </a:defRPr>
            </a:lvl6pPr>
            <a:lvl7pPr marL="3200400" marR="0" lvl="6" indent="-289560" algn="l" rtl="0">
              <a:spcBef>
                <a:spcPts val="240"/>
              </a:spcBef>
              <a:spcAft>
                <a:spcPts val="0"/>
              </a:spcAft>
              <a:buClr>
                <a:schemeClr val="accent6"/>
              </a:buClr>
              <a:buSzPts val="960"/>
              <a:buFont typeface="Noto Sans Symbols"/>
              <a:buChar char="⚫"/>
              <a:defRPr sz="1200" b="0" i="0" u="none" strike="noStrike" cap="none">
                <a:solidFill>
                  <a:schemeClr val="lt1"/>
                </a:solidFill>
                <a:latin typeface="Calibri"/>
                <a:ea typeface="Calibri"/>
                <a:cs typeface="Calibri"/>
                <a:sym typeface="Calibri"/>
              </a:defRPr>
            </a:lvl7pPr>
            <a:lvl8pPr marL="3657600" marR="0" lvl="7" indent="-304800" algn="l" rtl="0">
              <a:spcBef>
                <a:spcPts val="240"/>
              </a:spcBef>
              <a:spcAft>
                <a:spcPts val="0"/>
              </a:spcAft>
              <a:buClr>
                <a:schemeClr val="lt2"/>
              </a:buClr>
              <a:buSzPts val="1200"/>
              <a:buFont typeface="Calibri"/>
              <a:buChar char="•"/>
              <a:defRPr sz="1200" b="0" i="0" u="none" strike="noStrike" cap="none">
                <a:solidFill>
                  <a:schemeClr val="lt1"/>
                </a:solidFill>
                <a:latin typeface="Calibri"/>
                <a:ea typeface="Calibri"/>
                <a:cs typeface="Calibri"/>
                <a:sym typeface="Calibri"/>
              </a:defRPr>
            </a:lvl8pPr>
            <a:lvl9pPr marL="4114800" marR="0" lvl="8" indent="-295275" algn="l" rtl="0">
              <a:spcBef>
                <a:spcPts val="210"/>
              </a:spcBef>
              <a:spcAft>
                <a:spcPts val="0"/>
              </a:spcAft>
              <a:buClr>
                <a:schemeClr val="lt2"/>
              </a:buClr>
              <a:buSzPts val="1050"/>
              <a:buFont typeface="Calibri"/>
              <a:buChar char="•"/>
              <a:defRPr sz="1050" b="0" i="0" u="none" strike="noStrike" cap="none">
                <a:solidFill>
                  <a:schemeClr val="lt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65" r:id="rId1"/>
    <p:sldLayoutId id="2147483666" r:id="rId2"/>
  </p:sldLayoutIdLst>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learn.k20center.ou.edu/lesson/219" TargetMode="External"/><Relationship Id="rId3" Type="http://schemas.openxmlformats.org/officeDocument/2006/relationships/hyperlink" Target="https://learn.k20center.ou.edu/professional-learning/40" TargetMode="External"/><Relationship Id="rId7" Type="http://schemas.openxmlformats.org/officeDocument/2006/relationships/hyperlink" Target="https://learn.k20center.ou.edu/professional-learning/36"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learn.k20center.ou.edu/professional-learning/24" TargetMode="External"/><Relationship Id="rId5" Type="http://schemas.openxmlformats.org/officeDocument/2006/relationships/hyperlink" Target="https://learn.k20center.ou.edu/professional-learning/1" TargetMode="External"/><Relationship Id="rId4" Type="http://schemas.openxmlformats.org/officeDocument/2006/relationships/hyperlink" Target="https://learn.k20center.ou.edu/professional-learning/16"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youtube.com/watch?v=9RtHYJn-qwU"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4013200" cy="3296516"/>
          </a:xfrm>
          <a:prstGeom prst="rect">
            <a:avLst/>
          </a:prstGeom>
          <a:noFill/>
          <a:ln>
            <a:noFill/>
          </a:ln>
        </p:spPr>
        <p:txBody>
          <a:bodyPr spcFirstLastPara="1" wrap="square" lIns="91425" tIns="45700" rIns="91425" bIns="45700" anchor="t" anchorCtr="0">
            <a:noAutofit/>
          </a:bodyPr>
          <a:lstStyle/>
          <a:p>
            <a:pPr marL="457200" marR="0" lvl="0" indent="-323850" algn="l" defTabSz="914400" rtl="0" eaLnBrk="1" fontAlgn="auto" latinLnBrk="0" hangingPunct="1">
              <a:lnSpc>
                <a:spcPct val="115000"/>
              </a:lnSpc>
              <a:spcBef>
                <a:spcPts val="0"/>
              </a:spcBef>
              <a:spcAft>
                <a:spcPts val="0"/>
              </a:spcAft>
              <a:buClr>
                <a:srgbClr val="991B1E"/>
              </a:buClr>
              <a:buSzPts val="1500"/>
              <a:buFont typeface="Arial"/>
              <a:buChar char="•"/>
              <a:tabLst/>
              <a:defRPr/>
            </a:pPr>
            <a:r>
              <a:rPr kumimoji="0" lang="en-US" sz="1600" b="0" i="0" u="none" strike="noStrike" kern="0" cap="none" spc="0" normalizeH="0" baseline="0" noProof="0" dirty="0">
                <a:ln>
                  <a:noFill/>
                </a:ln>
                <a:solidFill>
                  <a:srgbClr val="000000"/>
                </a:solidFill>
                <a:effectLst/>
                <a:uLnTx/>
                <a:uFillTx/>
                <a:latin typeface="Calibri" panose="020F0502020204030204" pitchFamily="34" charset="0"/>
                <a:ea typeface="Arial"/>
                <a:cs typeface="Calibri" panose="020F0502020204030204" pitchFamily="34" charset="0"/>
                <a:sym typeface="Arial"/>
              </a:rPr>
              <a:t>Students are still wandering the hall after the bell rings.</a:t>
            </a:r>
          </a:p>
          <a:p>
            <a:pPr marL="457200" marR="0" lvl="0" indent="-323850" algn="l" defTabSz="914400" rtl="0" eaLnBrk="1" fontAlgn="auto" latinLnBrk="0" hangingPunct="1">
              <a:lnSpc>
                <a:spcPct val="115000"/>
              </a:lnSpc>
              <a:spcBef>
                <a:spcPts val="1000"/>
              </a:spcBef>
              <a:spcAft>
                <a:spcPts val="0"/>
              </a:spcAft>
              <a:buClr>
                <a:srgbClr val="991B1E"/>
              </a:buClr>
              <a:buSzPts val="1500"/>
              <a:buFont typeface="Arial"/>
              <a:buChar char="•"/>
              <a:tabLst/>
              <a:defRPr/>
            </a:pPr>
            <a:r>
              <a:rPr kumimoji="0" lang="en-US" sz="1600" b="0" i="0" u="none" strike="noStrike" kern="0" cap="none" spc="0" normalizeH="0" baseline="0" noProof="0" dirty="0">
                <a:ln>
                  <a:noFill/>
                </a:ln>
                <a:solidFill>
                  <a:srgbClr val="000000"/>
                </a:solidFill>
                <a:effectLst/>
                <a:uLnTx/>
                <a:uFillTx/>
                <a:latin typeface="Calibri" panose="020F0502020204030204" pitchFamily="34" charset="0"/>
                <a:ea typeface="Arial"/>
                <a:cs typeface="Calibri" panose="020F0502020204030204" pitchFamily="34" charset="0"/>
                <a:sym typeface="Arial"/>
              </a:rPr>
              <a:t>Few teachers are greeting students at their door during passing period.</a:t>
            </a:r>
          </a:p>
          <a:p>
            <a:pPr marL="457200" marR="0" lvl="0" indent="-323850" algn="l" defTabSz="914400" rtl="0" eaLnBrk="1" fontAlgn="auto" latinLnBrk="0" hangingPunct="1">
              <a:lnSpc>
                <a:spcPct val="115000"/>
              </a:lnSpc>
              <a:spcBef>
                <a:spcPts val="1000"/>
              </a:spcBef>
              <a:spcAft>
                <a:spcPts val="0"/>
              </a:spcAft>
              <a:buClr>
                <a:srgbClr val="991B1E"/>
              </a:buClr>
              <a:buSzPts val="1500"/>
              <a:buFont typeface="Arial"/>
              <a:buChar char="•"/>
              <a:tabLst/>
              <a:defRPr/>
            </a:pPr>
            <a:r>
              <a:rPr kumimoji="0" lang="en-US" sz="1600" b="0" i="0" u="none" strike="noStrike" kern="0" cap="none" spc="0" normalizeH="0" baseline="0" noProof="0" dirty="0">
                <a:ln>
                  <a:noFill/>
                </a:ln>
                <a:solidFill>
                  <a:srgbClr val="000000"/>
                </a:solidFill>
                <a:effectLst/>
                <a:uLnTx/>
                <a:uFillTx/>
                <a:latin typeface="Calibri" panose="020F0502020204030204" pitchFamily="34" charset="0"/>
                <a:ea typeface="Arial"/>
                <a:cs typeface="Calibri" panose="020F0502020204030204" pitchFamily="34" charset="0"/>
                <a:sym typeface="Arial"/>
              </a:rPr>
              <a:t>In class, some students are participating in the lesson, but many more are on their phones or talking.</a:t>
            </a:r>
          </a:p>
          <a:p>
            <a:pPr marL="457200" marR="0" lvl="0" indent="-323850" algn="l" defTabSz="914400" rtl="0" eaLnBrk="1" fontAlgn="auto" latinLnBrk="0" hangingPunct="1">
              <a:lnSpc>
                <a:spcPct val="115000"/>
              </a:lnSpc>
              <a:spcBef>
                <a:spcPts val="1000"/>
              </a:spcBef>
              <a:spcAft>
                <a:spcPts val="1000"/>
              </a:spcAft>
              <a:buClr>
                <a:srgbClr val="991B1E"/>
              </a:buClr>
              <a:buSzPts val="1500"/>
              <a:buFont typeface="Arial"/>
              <a:buChar char="•"/>
              <a:tabLst/>
              <a:defRPr/>
            </a:pPr>
            <a:r>
              <a:rPr kumimoji="0" lang="en-US" sz="1600" b="0" i="0" u="none" strike="noStrike" kern="0" cap="none" spc="0" normalizeH="0" baseline="0" noProof="0" dirty="0">
                <a:ln>
                  <a:noFill/>
                </a:ln>
                <a:solidFill>
                  <a:srgbClr val="000000"/>
                </a:solidFill>
                <a:effectLst/>
                <a:uLnTx/>
                <a:uFillTx/>
                <a:latin typeface="Calibri" panose="020F0502020204030204" pitchFamily="34" charset="0"/>
                <a:ea typeface="Arial"/>
                <a:cs typeface="Calibri" panose="020F0502020204030204" pitchFamily="34" charset="0"/>
                <a:sym typeface="Arial"/>
              </a:rPr>
              <a:t>Teachers seem to be more authoritarian figures, barking orders in the halls.</a:t>
            </a:r>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ctr" anchorCtr="0">
            <a:noAutofit/>
          </a:bodyPr>
          <a:lstStyle/>
          <a:p>
            <a:pPr marL="0" lvl="0" indent="0" algn="l" rtl="0">
              <a:spcBef>
                <a:spcPts val="0"/>
              </a:spcBef>
              <a:spcAft>
                <a:spcPts val="0"/>
              </a:spcAft>
              <a:buClr>
                <a:schemeClr val="accent4"/>
              </a:buClr>
              <a:buSzPts val="3600"/>
              <a:buFont typeface="Calibri"/>
              <a:buNone/>
            </a:pPr>
            <a:r>
              <a:rPr kumimoji="0" lang="en-US" sz="1600" b="1" i="0" u="none" strike="noStrike" kern="0" cap="none" spc="0" normalizeH="0" baseline="0" noProof="0" dirty="0">
                <a:ln>
                  <a:noFill/>
                </a:ln>
                <a:solidFill>
                  <a:srgbClr val="3E5C61"/>
                </a:solidFill>
                <a:effectLst/>
                <a:uLnTx/>
                <a:uFillTx/>
                <a:latin typeface="Calibri" panose="020F0502020204030204" pitchFamily="34" charset="0"/>
                <a:ea typeface="Arial"/>
                <a:cs typeface="Calibri" panose="020F0502020204030204" pitchFamily="34" charset="0"/>
                <a:sym typeface="Arial"/>
              </a:rPr>
              <a:t>Anywhere High School has recently deployed a student engagement survey to begin an intervention to increase student engagement. When you visit the school, you notice:</a:t>
            </a:r>
            <a:endParaRPr sz="4000" dirty="0">
              <a:latin typeface="Calibri" panose="020F0502020204030204" pitchFamily="34" charset="0"/>
              <a:cs typeface="Calibri" panose="020F0502020204030204" pitchFamily="34" charset="0"/>
            </a:endParaRPr>
          </a:p>
        </p:txBody>
      </p:sp>
      <p:sp>
        <p:nvSpPr>
          <p:cNvPr id="4" name="Google Shape;147;p31">
            <a:extLst>
              <a:ext uri="{FF2B5EF4-FFF2-40B4-BE49-F238E27FC236}">
                <a16:creationId xmlns:a16="http://schemas.microsoft.com/office/drawing/2014/main" id="{72E09CAB-0B28-4B59-895C-2E1ED41048DF}"/>
              </a:ext>
            </a:extLst>
          </p:cNvPr>
          <p:cNvSpPr txBox="1">
            <a:spLocks/>
          </p:cNvSpPr>
          <p:nvPr/>
        </p:nvSpPr>
        <p:spPr>
          <a:xfrm>
            <a:off x="4572000" y="1309352"/>
            <a:ext cx="4114800" cy="2542850"/>
          </a:xfrm>
          <a:prstGeom prst="rect">
            <a:avLst/>
          </a:prstGeom>
          <a:solidFill>
            <a:srgbClr val="D0E0E3"/>
          </a:solidFill>
          <a:ln w="38100" cap="flat" cmpd="sng">
            <a:solidFill>
              <a:srgbClr val="A2C4C9"/>
            </a:solidFill>
            <a:prstDash val="solid"/>
            <a:round/>
            <a:headEnd type="none" w="sm" len="sm"/>
            <a:tailEnd type="none" w="sm" len="sm"/>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nSpc>
                <a:spcPct val="115000"/>
              </a:lnSpc>
              <a:buClr>
                <a:schemeClr val="dk1"/>
              </a:buClr>
              <a:buSzPts val="1100"/>
            </a:pPr>
            <a:r>
              <a:rPr lang="en-US" b="1" dirty="0">
                <a:solidFill>
                  <a:srgbClr val="980000"/>
                </a:solidFill>
                <a:latin typeface="Calibri" panose="020F0502020204030204" pitchFamily="34" charset="0"/>
                <a:cs typeface="Calibri" panose="020F0502020204030204" pitchFamily="34" charset="0"/>
              </a:rPr>
              <a:t>The results of the survey were eye-opening. Some of the stand-out results include:</a:t>
            </a:r>
          </a:p>
          <a:p>
            <a:pPr marL="457200" indent="-311150">
              <a:lnSpc>
                <a:spcPct val="115000"/>
              </a:lnSpc>
              <a:spcBef>
                <a:spcPts val="1000"/>
              </a:spcBef>
              <a:buSzPts val="1300"/>
              <a:buFont typeface="Arial"/>
              <a:buChar char="•"/>
            </a:pPr>
            <a:r>
              <a:rPr lang="en-US" dirty="0">
                <a:latin typeface="Calibri" panose="020F0502020204030204" pitchFamily="34" charset="0"/>
                <a:cs typeface="Calibri" panose="020F0502020204030204" pitchFamily="34" charset="0"/>
              </a:rPr>
              <a:t>My teachers treat all my friends fairly. (38%)</a:t>
            </a:r>
          </a:p>
          <a:p>
            <a:pPr marL="457200" indent="-311150">
              <a:lnSpc>
                <a:spcPct val="115000"/>
              </a:lnSpc>
              <a:spcBef>
                <a:spcPts val="1000"/>
              </a:spcBef>
              <a:buSzPts val="1300"/>
              <a:buFont typeface="Arial"/>
              <a:buChar char="•"/>
            </a:pPr>
            <a:r>
              <a:rPr lang="en-US" dirty="0">
                <a:latin typeface="Calibri" panose="020F0502020204030204" pitchFamily="34" charset="0"/>
                <a:cs typeface="Calibri" panose="020F0502020204030204" pitchFamily="34" charset="0"/>
              </a:rPr>
              <a:t>When I’m in class, I just act like I’m working. (57%)</a:t>
            </a:r>
          </a:p>
          <a:p>
            <a:pPr marL="457200" indent="-311150">
              <a:lnSpc>
                <a:spcPct val="115000"/>
              </a:lnSpc>
              <a:spcBef>
                <a:spcPts val="1000"/>
              </a:spcBef>
              <a:buSzPts val="1300"/>
              <a:buFont typeface="Arial"/>
              <a:buChar char="•"/>
            </a:pPr>
            <a:r>
              <a:rPr lang="en-US" dirty="0">
                <a:latin typeface="Calibri" panose="020F0502020204030204" pitchFamily="34" charset="0"/>
                <a:cs typeface="Calibri" panose="020F0502020204030204" pitchFamily="34" charset="0"/>
              </a:rPr>
              <a:t>In class, I work as hard as I can. (31%)</a:t>
            </a:r>
          </a:p>
          <a:p>
            <a:pPr marL="457200" indent="-311150">
              <a:lnSpc>
                <a:spcPct val="115000"/>
              </a:lnSpc>
              <a:spcBef>
                <a:spcPts val="1000"/>
              </a:spcBef>
              <a:spcAft>
                <a:spcPts val="1000"/>
              </a:spcAft>
              <a:buSzPts val="1300"/>
              <a:buFont typeface="Arial"/>
              <a:buChar char="•"/>
            </a:pPr>
            <a:r>
              <a:rPr lang="en-US" dirty="0">
                <a:latin typeface="Calibri" panose="020F0502020204030204" pitchFamily="34" charset="0"/>
                <a:cs typeface="Calibri" panose="020F0502020204030204" pitchFamily="34" charset="0"/>
              </a:rPr>
              <a:t>My teachers respect me as an individual. (42%)</a:t>
            </a:r>
          </a:p>
        </p:txBody>
      </p:sp>
    </p:spTree>
    <p:extLst>
      <p:ext uri="{BB962C8B-B14F-4D97-AF65-F5344CB8AC3E}">
        <p14:creationId xmlns:p14="http://schemas.microsoft.com/office/powerpoint/2010/main" val="89166958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199" y="1196463"/>
            <a:ext cx="4194699" cy="3341672"/>
          </a:xfrm>
          <a:prstGeom prst="rect">
            <a:avLst/>
          </a:prstGeom>
          <a:noFill/>
          <a:ln>
            <a:noFill/>
          </a:ln>
        </p:spPr>
        <p:txBody>
          <a:bodyPr spcFirstLastPara="1" wrap="square" lIns="91425" tIns="45700" rIns="91425" bIns="45700" anchor="t" anchorCtr="0">
            <a:noAutofit/>
          </a:bodyPr>
          <a:lstStyle/>
          <a:p>
            <a:pPr marL="457200" marR="0" lvl="0" indent="-323850" algn="l" defTabSz="914400" rtl="0" eaLnBrk="1" fontAlgn="auto" latinLnBrk="0" hangingPunct="1">
              <a:lnSpc>
                <a:spcPct val="115000"/>
              </a:lnSpc>
              <a:spcBef>
                <a:spcPts val="0"/>
              </a:spcBef>
              <a:spcAft>
                <a:spcPts val="0"/>
              </a:spcAft>
              <a:buClr>
                <a:srgbClr val="991B1E"/>
              </a:buClr>
              <a:buSzPts val="1500"/>
              <a:buFont typeface="Arial"/>
              <a:buChar char="•"/>
              <a:tabLst/>
              <a:defRPr/>
            </a:pPr>
            <a:r>
              <a:rPr kumimoji="0" lang="en-US" sz="1600" b="0" i="0" u="none" strike="noStrike" kern="0" cap="none" spc="0" normalizeH="0" baseline="0" noProof="0" dirty="0">
                <a:ln>
                  <a:noFill/>
                </a:ln>
                <a:solidFill>
                  <a:srgbClr val="000000"/>
                </a:solidFill>
                <a:effectLst/>
                <a:uLnTx/>
                <a:uFillTx/>
                <a:latin typeface="Calibri" panose="020F0502020204030204" pitchFamily="34" charset="0"/>
                <a:ea typeface="Arial"/>
                <a:cs typeface="Calibri" panose="020F0502020204030204" pitchFamily="34" charset="0"/>
                <a:sym typeface="Arial"/>
              </a:rPr>
              <a:t>Roughly 33% of students were tardy to the class.</a:t>
            </a:r>
          </a:p>
          <a:p>
            <a:pPr marL="457200" marR="0" lvl="0" indent="-323850" algn="l" defTabSz="914400" rtl="0" eaLnBrk="1" fontAlgn="auto" latinLnBrk="0" hangingPunct="1">
              <a:lnSpc>
                <a:spcPct val="115000"/>
              </a:lnSpc>
              <a:spcBef>
                <a:spcPts val="1000"/>
              </a:spcBef>
              <a:spcAft>
                <a:spcPts val="0"/>
              </a:spcAft>
              <a:buClr>
                <a:srgbClr val="991B1E"/>
              </a:buClr>
              <a:buSzPts val="1500"/>
              <a:buFont typeface="Arial"/>
              <a:buChar char="•"/>
              <a:tabLst/>
              <a:defRPr/>
            </a:pPr>
            <a:r>
              <a:rPr kumimoji="0" lang="en-US" sz="1600" b="0" i="0" u="none" strike="noStrike" kern="0" cap="none" spc="0" normalizeH="0" baseline="0" noProof="0" dirty="0">
                <a:ln>
                  <a:noFill/>
                </a:ln>
                <a:solidFill>
                  <a:srgbClr val="000000"/>
                </a:solidFill>
                <a:effectLst/>
                <a:uLnTx/>
                <a:uFillTx/>
                <a:latin typeface="Calibri" panose="020F0502020204030204" pitchFamily="34" charset="0"/>
                <a:ea typeface="Arial"/>
                <a:cs typeface="Calibri" panose="020F0502020204030204" pitchFamily="34" charset="0"/>
                <a:sym typeface="Arial"/>
              </a:rPr>
              <a:t>Some students loudly exclaimed, “This is boring!”</a:t>
            </a:r>
          </a:p>
          <a:p>
            <a:pPr marL="457200" marR="0" lvl="0" indent="-323850" algn="l" defTabSz="914400" rtl="0" eaLnBrk="1" fontAlgn="auto" latinLnBrk="0" hangingPunct="1">
              <a:lnSpc>
                <a:spcPct val="115000"/>
              </a:lnSpc>
              <a:spcBef>
                <a:spcPts val="1000"/>
              </a:spcBef>
              <a:spcAft>
                <a:spcPts val="0"/>
              </a:spcAft>
              <a:buClr>
                <a:srgbClr val="991B1E"/>
              </a:buClr>
              <a:buSzPts val="1500"/>
              <a:buFont typeface="Arial"/>
              <a:buChar char="•"/>
              <a:tabLst/>
              <a:defRPr/>
            </a:pPr>
            <a:r>
              <a:rPr kumimoji="0" lang="en-US" sz="1600" b="0" i="0" u="none" strike="noStrike" kern="0" cap="none" spc="0" normalizeH="0" baseline="0" noProof="0" dirty="0">
                <a:ln>
                  <a:noFill/>
                </a:ln>
                <a:solidFill>
                  <a:srgbClr val="000000"/>
                </a:solidFill>
                <a:effectLst/>
                <a:uLnTx/>
                <a:uFillTx/>
                <a:latin typeface="Calibri" panose="020F0502020204030204" pitchFamily="34" charset="0"/>
                <a:ea typeface="Arial"/>
                <a:cs typeface="Calibri" panose="020F0502020204030204" pitchFamily="34" charset="0"/>
                <a:sym typeface="Arial"/>
              </a:rPr>
              <a:t>40% of students required frequent cueing to perform requested tasks (open the book, turn to page 47, do the assignment).</a:t>
            </a:r>
          </a:p>
          <a:p>
            <a:pPr marL="457200" marR="0" lvl="0" indent="-323850" algn="l" defTabSz="914400" rtl="0" eaLnBrk="1" fontAlgn="auto" latinLnBrk="0" hangingPunct="1">
              <a:lnSpc>
                <a:spcPct val="115000"/>
              </a:lnSpc>
              <a:spcBef>
                <a:spcPts val="1000"/>
              </a:spcBef>
              <a:spcAft>
                <a:spcPts val="1000"/>
              </a:spcAft>
              <a:buClr>
                <a:srgbClr val="991B1E"/>
              </a:buClr>
              <a:buSzPts val="1500"/>
              <a:buFont typeface="Arial"/>
              <a:buChar char="•"/>
              <a:tabLst/>
              <a:defRPr/>
            </a:pPr>
            <a:r>
              <a:rPr kumimoji="0" lang="en-US" sz="1600" b="0" i="0" u="none" strike="noStrike" kern="0" cap="none" spc="0" normalizeH="0" baseline="0" noProof="0" dirty="0">
                <a:ln>
                  <a:noFill/>
                </a:ln>
                <a:solidFill>
                  <a:srgbClr val="000000"/>
                </a:solidFill>
                <a:effectLst/>
                <a:uLnTx/>
                <a:uFillTx/>
                <a:latin typeface="Calibri" panose="020F0502020204030204" pitchFamily="34" charset="0"/>
                <a:ea typeface="Arial"/>
                <a:cs typeface="Calibri" panose="020F0502020204030204" pitchFamily="34" charset="0"/>
                <a:sym typeface="Arial"/>
              </a:rPr>
              <a:t>Classroom tasks involve rote memorization—no novelty or authenticity.</a:t>
            </a:r>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ctr" anchorCtr="0">
            <a:noAutofit/>
          </a:bodyPr>
          <a:lstStyle/>
          <a:p>
            <a:pPr marL="0" lvl="0" indent="0" algn="l" rtl="0">
              <a:spcBef>
                <a:spcPts val="0"/>
              </a:spcBef>
              <a:spcAft>
                <a:spcPts val="0"/>
              </a:spcAft>
              <a:buClr>
                <a:schemeClr val="accent4"/>
              </a:buClr>
              <a:buSzPts val="3600"/>
              <a:buFont typeface="Calibri"/>
              <a:buNone/>
            </a:pPr>
            <a:r>
              <a:rPr lang="en-US" sz="1600" b="1" dirty="0">
                <a:solidFill>
                  <a:srgbClr val="3E5C61"/>
                </a:solidFill>
                <a:latin typeface="Calibri" panose="020F0502020204030204" pitchFamily="34" charset="0"/>
                <a:ea typeface="Arial"/>
                <a:cs typeface="Calibri" panose="020F0502020204030204" pitchFamily="34" charset="0"/>
                <a:sym typeface="Arial"/>
              </a:rPr>
              <a:t>During an observation of Mr. Smith’s science class at Anywhere High School, you notice that:</a:t>
            </a:r>
            <a:endParaRPr sz="4000" dirty="0">
              <a:latin typeface="Calibri" panose="020F0502020204030204" pitchFamily="34" charset="0"/>
              <a:cs typeface="Calibri" panose="020F0502020204030204" pitchFamily="34" charset="0"/>
            </a:endParaRPr>
          </a:p>
        </p:txBody>
      </p:sp>
      <p:sp>
        <p:nvSpPr>
          <p:cNvPr id="4" name="Google Shape;147;p31">
            <a:extLst>
              <a:ext uri="{FF2B5EF4-FFF2-40B4-BE49-F238E27FC236}">
                <a16:creationId xmlns:a16="http://schemas.microsoft.com/office/drawing/2014/main" id="{72E09CAB-0B28-4B59-895C-2E1ED41048DF}"/>
              </a:ext>
            </a:extLst>
          </p:cNvPr>
          <p:cNvSpPr txBox="1">
            <a:spLocks/>
          </p:cNvSpPr>
          <p:nvPr/>
        </p:nvSpPr>
        <p:spPr>
          <a:xfrm>
            <a:off x="4797778" y="1196463"/>
            <a:ext cx="3889022" cy="2743359"/>
          </a:xfrm>
          <a:prstGeom prst="rect">
            <a:avLst/>
          </a:prstGeom>
          <a:solidFill>
            <a:srgbClr val="D0E0E3"/>
          </a:solidFill>
          <a:ln w="38100" cap="flat" cmpd="sng">
            <a:solidFill>
              <a:srgbClr val="A2C4C9"/>
            </a:solidFill>
            <a:prstDash val="solid"/>
            <a:round/>
            <a:headEnd type="none" w="sm" len="sm"/>
            <a:tailEnd type="none" w="sm" len="sm"/>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l" rtl="0">
              <a:lnSpc>
                <a:spcPct val="115000"/>
              </a:lnSpc>
              <a:spcBef>
                <a:spcPts val="0"/>
              </a:spcBef>
              <a:spcAft>
                <a:spcPts val="0"/>
              </a:spcAft>
              <a:buNone/>
            </a:pPr>
            <a:r>
              <a:rPr lang="en-US" b="1" dirty="0">
                <a:solidFill>
                  <a:srgbClr val="980000"/>
                </a:solidFill>
                <a:latin typeface="Calibri" panose="020F0502020204030204" pitchFamily="34" charset="0"/>
                <a:cs typeface="Calibri" panose="020F0502020204030204" pitchFamily="34" charset="0"/>
                <a:sym typeface="Arial"/>
              </a:rPr>
              <a:t>Responses of note from the student engagement survey for Mr. Smith’s students include:</a:t>
            </a:r>
            <a:endParaRPr lang="en-US" dirty="0">
              <a:latin typeface="Calibri" panose="020F0502020204030204" pitchFamily="34" charset="0"/>
              <a:cs typeface="Calibri" panose="020F0502020204030204" pitchFamily="34" charset="0"/>
              <a:sym typeface="Arial"/>
            </a:endParaRPr>
          </a:p>
          <a:p>
            <a:pPr marL="457200" indent="-311150">
              <a:lnSpc>
                <a:spcPct val="115000"/>
              </a:lnSpc>
              <a:spcBef>
                <a:spcPts val="1000"/>
              </a:spcBef>
              <a:buSzPts val="1300"/>
              <a:buFont typeface="Arial"/>
              <a:buChar char="•"/>
            </a:pPr>
            <a:r>
              <a:rPr lang="en-US" dirty="0">
                <a:latin typeface="Calibri" panose="020F0502020204030204" pitchFamily="34" charset="0"/>
                <a:cs typeface="Calibri" panose="020F0502020204030204" pitchFamily="34" charset="0"/>
              </a:rPr>
              <a:t>My teachers treat all my friends fairly. (38%)</a:t>
            </a:r>
          </a:p>
          <a:p>
            <a:pPr marL="457200" indent="-311150">
              <a:lnSpc>
                <a:spcPct val="115000"/>
              </a:lnSpc>
              <a:spcBef>
                <a:spcPts val="1000"/>
              </a:spcBef>
              <a:buSzPts val="1300"/>
              <a:buFont typeface="Arial"/>
              <a:buChar char="•"/>
            </a:pPr>
            <a:r>
              <a:rPr lang="en-US" dirty="0">
                <a:latin typeface="Calibri" panose="020F0502020204030204" pitchFamily="34" charset="0"/>
                <a:cs typeface="Calibri" panose="020F0502020204030204" pitchFamily="34" charset="0"/>
              </a:rPr>
              <a:t>When I’m in class, I just act like I’m working. (57%)</a:t>
            </a:r>
          </a:p>
          <a:p>
            <a:pPr marL="457200" indent="-311150">
              <a:lnSpc>
                <a:spcPct val="115000"/>
              </a:lnSpc>
              <a:spcBef>
                <a:spcPts val="1000"/>
              </a:spcBef>
              <a:buSzPts val="1300"/>
              <a:buFont typeface="Arial"/>
              <a:buChar char="•"/>
            </a:pPr>
            <a:r>
              <a:rPr lang="en-US" dirty="0">
                <a:latin typeface="Calibri" panose="020F0502020204030204" pitchFamily="34" charset="0"/>
                <a:cs typeface="Calibri" panose="020F0502020204030204" pitchFamily="34" charset="0"/>
              </a:rPr>
              <a:t>In class, I work as hard as I can. (31%)</a:t>
            </a:r>
          </a:p>
          <a:p>
            <a:pPr marL="457200" indent="-311150">
              <a:lnSpc>
                <a:spcPct val="115000"/>
              </a:lnSpc>
              <a:spcBef>
                <a:spcPts val="1000"/>
              </a:spcBef>
              <a:spcAft>
                <a:spcPts val="1000"/>
              </a:spcAft>
              <a:buSzPts val="1300"/>
              <a:buFont typeface="Arial"/>
              <a:buChar char="•"/>
            </a:pPr>
            <a:r>
              <a:rPr lang="en-US" dirty="0">
                <a:latin typeface="Calibri" panose="020F0502020204030204" pitchFamily="34" charset="0"/>
                <a:cs typeface="Calibri" panose="020F0502020204030204" pitchFamily="34" charset="0"/>
              </a:rPr>
              <a:t>My teachers respect me as an individual. (42%)</a:t>
            </a:r>
          </a:p>
        </p:txBody>
      </p:sp>
    </p:spTree>
    <p:extLst>
      <p:ext uri="{BB962C8B-B14F-4D97-AF65-F5344CB8AC3E}">
        <p14:creationId xmlns:p14="http://schemas.microsoft.com/office/powerpoint/2010/main" val="25082401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8297333" cy="3526902"/>
          </a:xfrm>
          <a:prstGeom prst="rect">
            <a:avLst/>
          </a:prstGeom>
          <a:noFill/>
          <a:ln>
            <a:noFill/>
          </a:ln>
        </p:spPr>
        <p:txBody>
          <a:bodyPr spcFirstLastPara="1" wrap="square" lIns="91425" tIns="45700" rIns="91425" bIns="45700" anchor="t" anchorCtr="0">
            <a:noAutofit/>
          </a:bodyPr>
          <a:lstStyle/>
          <a:p>
            <a:pPr marL="457200" marR="0" lvl="0" indent="-323850" algn="l" defTabSz="914400" rtl="0" eaLnBrk="1" fontAlgn="auto" latinLnBrk="0" hangingPunct="1">
              <a:lnSpc>
                <a:spcPct val="115000"/>
              </a:lnSpc>
              <a:spcBef>
                <a:spcPts val="0"/>
              </a:spcBef>
              <a:spcAft>
                <a:spcPts val="0"/>
              </a:spcAft>
              <a:buClr>
                <a:srgbClr val="991B1E"/>
              </a:buClr>
              <a:buSzPts val="1500"/>
              <a:buFont typeface="Arial"/>
              <a:buChar char="•"/>
              <a:tabLst/>
              <a:defRPr/>
            </a:pPr>
            <a:r>
              <a:rPr kumimoji="0" lang="en-US" sz="1500" b="0" i="0" u="none" strike="noStrike" kern="0" cap="none" spc="0" normalizeH="0" baseline="0" noProof="0" dirty="0">
                <a:ln>
                  <a:noFill/>
                </a:ln>
                <a:solidFill>
                  <a:srgbClr val="000000"/>
                </a:solidFill>
                <a:effectLst/>
                <a:uLnTx/>
                <a:uFillTx/>
                <a:latin typeface="Calibri" panose="020F0502020204030204" pitchFamily="34" charset="0"/>
                <a:ea typeface="Arial"/>
                <a:cs typeface="Calibri" panose="020F0502020204030204" pitchFamily="34" charset="0"/>
                <a:sym typeface="Arial"/>
              </a:rPr>
              <a:t>“In this class, it’s all about memorizing stuff </a:t>
            </a:r>
            <a:br>
              <a:rPr kumimoji="0" lang="en-US" sz="1500" b="0" i="0" u="none" strike="noStrike" kern="0" cap="none" spc="0" normalizeH="0" baseline="0" noProof="0" dirty="0">
                <a:ln>
                  <a:noFill/>
                </a:ln>
                <a:solidFill>
                  <a:srgbClr val="000000"/>
                </a:solidFill>
                <a:effectLst/>
                <a:uLnTx/>
                <a:uFillTx/>
                <a:latin typeface="Calibri" panose="020F0502020204030204" pitchFamily="34" charset="0"/>
                <a:ea typeface="Arial"/>
                <a:cs typeface="Calibri" panose="020F0502020204030204" pitchFamily="34" charset="0"/>
                <a:sym typeface="Arial"/>
              </a:rPr>
            </a:br>
            <a:r>
              <a:rPr kumimoji="0" lang="en-US" sz="1500" b="0" i="0" u="none" strike="noStrike" kern="0" cap="none" spc="0" normalizeH="0" baseline="0" noProof="0" dirty="0">
                <a:ln>
                  <a:noFill/>
                </a:ln>
                <a:solidFill>
                  <a:srgbClr val="000000"/>
                </a:solidFill>
                <a:effectLst/>
                <a:uLnTx/>
                <a:uFillTx/>
                <a:latin typeface="Calibri" panose="020F0502020204030204" pitchFamily="34" charset="0"/>
                <a:ea typeface="Arial"/>
                <a:cs typeface="Calibri" panose="020F0502020204030204" pitchFamily="34" charset="0"/>
                <a:sym typeface="Arial"/>
              </a:rPr>
              <a:t>to pass a test. It’s just not interesting to do </a:t>
            </a:r>
            <a:br>
              <a:rPr kumimoji="0" lang="en-US" sz="1500" b="0" i="0" u="none" strike="noStrike" kern="0" cap="none" spc="0" normalizeH="0" baseline="0" noProof="0" dirty="0">
                <a:ln>
                  <a:noFill/>
                </a:ln>
                <a:solidFill>
                  <a:srgbClr val="000000"/>
                </a:solidFill>
                <a:effectLst/>
                <a:uLnTx/>
                <a:uFillTx/>
                <a:latin typeface="Calibri" panose="020F0502020204030204" pitchFamily="34" charset="0"/>
                <a:ea typeface="Arial"/>
                <a:cs typeface="Calibri" panose="020F0502020204030204" pitchFamily="34" charset="0"/>
                <a:sym typeface="Arial"/>
              </a:rPr>
            </a:br>
            <a:r>
              <a:rPr kumimoji="0" lang="en-US" sz="1500" b="0" i="0" u="none" strike="noStrike" kern="0" cap="none" spc="0" normalizeH="0" baseline="0" noProof="0" dirty="0">
                <a:ln>
                  <a:noFill/>
                </a:ln>
                <a:solidFill>
                  <a:srgbClr val="000000"/>
                </a:solidFill>
                <a:effectLst/>
                <a:uLnTx/>
                <a:uFillTx/>
                <a:latin typeface="Calibri" panose="020F0502020204030204" pitchFamily="34" charset="0"/>
                <a:ea typeface="Arial"/>
                <a:cs typeface="Calibri" panose="020F0502020204030204" pitchFamily="34" charset="0"/>
                <a:sym typeface="Arial"/>
              </a:rPr>
              <a:t>the same thing every week.”</a:t>
            </a:r>
          </a:p>
          <a:p>
            <a:pPr lvl="0" indent="-323850">
              <a:lnSpc>
                <a:spcPct val="115000"/>
              </a:lnSpc>
              <a:spcBef>
                <a:spcPts val="1000"/>
              </a:spcBef>
              <a:buClr>
                <a:srgbClr val="991B1E"/>
              </a:buClr>
              <a:buSzPts val="1500"/>
              <a:defRPr/>
            </a:pPr>
            <a:r>
              <a:rPr kumimoji="0" lang="en-US" sz="1500" b="0" i="0" u="none" strike="noStrike" kern="0" cap="none" spc="0" normalizeH="0" baseline="0" noProof="0" dirty="0">
                <a:ln>
                  <a:noFill/>
                </a:ln>
                <a:solidFill>
                  <a:srgbClr val="000000"/>
                </a:solidFill>
                <a:effectLst/>
                <a:uLnTx/>
                <a:uFillTx/>
                <a:latin typeface="Calibri" panose="020F0502020204030204" pitchFamily="34" charset="0"/>
                <a:ea typeface="Arial"/>
                <a:cs typeface="Calibri" panose="020F0502020204030204" pitchFamily="34" charset="0"/>
                <a:sym typeface="Arial"/>
              </a:rPr>
              <a:t>“I sometimes read on my phone when</a:t>
            </a:r>
            <a:r>
              <a:rPr lang="en-US" sz="1500" dirty="0">
                <a:solidFill>
                  <a:srgbClr val="000000"/>
                </a:solidFill>
                <a:latin typeface="Calibri" panose="020F0502020204030204" pitchFamily="34" charset="0"/>
                <a:ea typeface="Arial"/>
                <a:cs typeface="Calibri" panose="020F0502020204030204" pitchFamily="34" charset="0"/>
                <a:sym typeface="Arial"/>
              </a:rPr>
              <a:t> </a:t>
            </a:r>
            <a:r>
              <a:rPr kumimoji="0" lang="en-US" sz="1500" b="0" i="0" u="none" strike="noStrike" kern="0" cap="none" spc="0" normalizeH="0" baseline="0" noProof="0" dirty="0">
                <a:ln>
                  <a:noFill/>
                </a:ln>
                <a:solidFill>
                  <a:srgbClr val="000000"/>
                </a:solidFill>
                <a:effectLst/>
                <a:uLnTx/>
                <a:uFillTx/>
                <a:latin typeface="Calibri" panose="020F0502020204030204" pitchFamily="34" charset="0"/>
                <a:ea typeface="Arial"/>
                <a:cs typeface="Calibri" panose="020F0502020204030204" pitchFamily="34" charset="0"/>
                <a:sym typeface="Arial"/>
              </a:rPr>
              <a:t>I’m </a:t>
            </a:r>
            <a:br>
              <a:rPr kumimoji="0" lang="en-US" sz="1500" b="0" i="0" u="none" strike="noStrike" kern="0" cap="none" spc="0" normalizeH="0" baseline="0" noProof="0" dirty="0">
                <a:ln>
                  <a:noFill/>
                </a:ln>
                <a:solidFill>
                  <a:srgbClr val="000000"/>
                </a:solidFill>
                <a:effectLst/>
                <a:uLnTx/>
                <a:uFillTx/>
                <a:latin typeface="Calibri" panose="020F0502020204030204" pitchFamily="34" charset="0"/>
                <a:ea typeface="Arial"/>
                <a:cs typeface="Calibri" panose="020F0502020204030204" pitchFamily="34" charset="0"/>
                <a:sym typeface="Arial"/>
              </a:rPr>
            </a:br>
            <a:r>
              <a:rPr kumimoji="0" lang="en-US" sz="1500" b="0" i="0" u="none" strike="noStrike" kern="0" cap="none" spc="0" normalizeH="0" baseline="0" noProof="0" dirty="0">
                <a:ln>
                  <a:noFill/>
                </a:ln>
                <a:solidFill>
                  <a:srgbClr val="000000"/>
                </a:solidFill>
                <a:effectLst/>
                <a:uLnTx/>
                <a:uFillTx/>
                <a:latin typeface="Calibri" panose="020F0502020204030204" pitchFamily="34" charset="0"/>
                <a:ea typeface="Arial"/>
                <a:cs typeface="Calibri" panose="020F0502020204030204" pitchFamily="34" charset="0"/>
                <a:sym typeface="Arial"/>
              </a:rPr>
              <a:t>done with my work. I get done really </a:t>
            </a:r>
            <a:r>
              <a:rPr lang="en-US" sz="1500" dirty="0">
                <a:solidFill>
                  <a:srgbClr val="000000"/>
                </a:solidFill>
                <a:latin typeface="Calibri" panose="020F0502020204030204" pitchFamily="34" charset="0"/>
                <a:ea typeface="Arial"/>
                <a:cs typeface="Calibri" panose="020F0502020204030204" pitchFamily="34" charset="0"/>
                <a:sym typeface="Arial"/>
              </a:rPr>
              <a:t>fast.” </a:t>
            </a:r>
            <a:endParaRPr kumimoji="0" lang="en-US" sz="1500" b="0" i="0" u="none" strike="noStrike" kern="0" cap="none" spc="0" normalizeH="0" baseline="0" noProof="0" dirty="0">
              <a:ln>
                <a:noFill/>
              </a:ln>
              <a:solidFill>
                <a:srgbClr val="000000"/>
              </a:solidFill>
              <a:effectLst/>
              <a:uLnTx/>
              <a:uFillTx/>
              <a:latin typeface="Calibri" panose="020F0502020204030204" pitchFamily="34" charset="0"/>
              <a:ea typeface="Arial"/>
              <a:cs typeface="Calibri" panose="020F0502020204030204" pitchFamily="34" charset="0"/>
              <a:sym typeface="Arial"/>
            </a:endParaRPr>
          </a:p>
          <a:p>
            <a:pPr marL="457200" marR="0" lvl="0" indent="-323850" algn="l" defTabSz="914400" rtl="0" eaLnBrk="1" fontAlgn="auto" latinLnBrk="0" hangingPunct="1">
              <a:lnSpc>
                <a:spcPct val="115000"/>
              </a:lnSpc>
              <a:spcBef>
                <a:spcPts val="1000"/>
              </a:spcBef>
              <a:spcAft>
                <a:spcPts val="0"/>
              </a:spcAft>
              <a:buClr>
                <a:srgbClr val="991B1E"/>
              </a:buClr>
              <a:buSzPts val="1500"/>
              <a:buFont typeface="Arial"/>
              <a:buChar char="•"/>
              <a:tabLst/>
              <a:defRPr/>
            </a:pPr>
            <a:r>
              <a:rPr kumimoji="0" lang="en-US" sz="1500" b="0" i="0" u="none" strike="noStrike" kern="0" cap="none" spc="0" normalizeH="0" baseline="0" noProof="0" dirty="0">
                <a:ln>
                  <a:noFill/>
                </a:ln>
                <a:solidFill>
                  <a:srgbClr val="000000"/>
                </a:solidFill>
                <a:effectLst/>
                <a:uLnTx/>
                <a:uFillTx/>
                <a:latin typeface="Calibri" panose="020F0502020204030204" pitchFamily="34" charset="0"/>
                <a:ea typeface="Arial"/>
                <a:cs typeface="Calibri" panose="020F0502020204030204" pitchFamily="34" charset="0"/>
                <a:sym typeface="Arial"/>
              </a:rPr>
              <a:t>“Mr. Smith is normally using his computer </a:t>
            </a:r>
            <a:br>
              <a:rPr kumimoji="0" lang="en-US" sz="1500" b="0" i="0" u="none" strike="noStrike" kern="0" cap="none" spc="0" normalizeH="0" baseline="0" noProof="0" dirty="0">
                <a:ln>
                  <a:noFill/>
                </a:ln>
                <a:solidFill>
                  <a:srgbClr val="000000"/>
                </a:solidFill>
                <a:effectLst/>
                <a:uLnTx/>
                <a:uFillTx/>
                <a:latin typeface="Calibri" panose="020F0502020204030204" pitchFamily="34" charset="0"/>
                <a:ea typeface="Arial"/>
                <a:cs typeface="Calibri" panose="020F0502020204030204" pitchFamily="34" charset="0"/>
                <a:sym typeface="Arial"/>
              </a:rPr>
            </a:br>
            <a:r>
              <a:rPr kumimoji="0" lang="en-US" sz="1500" b="0" i="0" u="none" strike="noStrike" kern="0" cap="none" spc="0" normalizeH="0" baseline="0" noProof="0" dirty="0">
                <a:ln>
                  <a:noFill/>
                </a:ln>
                <a:solidFill>
                  <a:srgbClr val="000000"/>
                </a:solidFill>
                <a:effectLst/>
                <a:uLnTx/>
                <a:uFillTx/>
                <a:latin typeface="Calibri" panose="020F0502020204030204" pitchFamily="34" charset="0"/>
                <a:ea typeface="Arial"/>
                <a:cs typeface="Calibri" panose="020F0502020204030204" pitchFamily="34" charset="0"/>
                <a:sym typeface="Arial"/>
              </a:rPr>
              <a:t>when we come into class. I feel like he </a:t>
            </a:r>
            <a:br>
              <a:rPr kumimoji="0" lang="en-US" sz="1500" b="0" i="0" u="none" strike="noStrike" kern="0" cap="none" spc="0" normalizeH="0" baseline="0" noProof="0" dirty="0">
                <a:ln>
                  <a:noFill/>
                </a:ln>
                <a:solidFill>
                  <a:srgbClr val="000000"/>
                </a:solidFill>
                <a:effectLst/>
                <a:uLnTx/>
                <a:uFillTx/>
                <a:latin typeface="Calibri" panose="020F0502020204030204" pitchFamily="34" charset="0"/>
                <a:ea typeface="Arial"/>
                <a:cs typeface="Calibri" panose="020F0502020204030204" pitchFamily="34" charset="0"/>
                <a:sym typeface="Arial"/>
              </a:rPr>
            </a:br>
            <a:r>
              <a:rPr kumimoji="0" lang="en-US" sz="1500" b="0" i="0" u="none" strike="noStrike" kern="0" cap="none" spc="0" normalizeH="0" baseline="0" noProof="0" dirty="0">
                <a:ln>
                  <a:noFill/>
                </a:ln>
                <a:solidFill>
                  <a:srgbClr val="000000"/>
                </a:solidFill>
                <a:effectLst/>
                <a:uLnTx/>
                <a:uFillTx/>
                <a:latin typeface="Calibri" panose="020F0502020204030204" pitchFamily="34" charset="0"/>
                <a:ea typeface="Arial"/>
                <a:cs typeface="Calibri" panose="020F0502020204030204" pitchFamily="34" charset="0"/>
                <a:sym typeface="Arial"/>
              </a:rPr>
              <a:t>doesn’t even notice me until he calls my </a:t>
            </a:r>
            <a:br>
              <a:rPr kumimoji="0" lang="en-US" sz="1500" b="0" i="0" u="none" strike="noStrike" kern="0" cap="none" spc="0" normalizeH="0" baseline="0" noProof="0" dirty="0">
                <a:ln>
                  <a:noFill/>
                </a:ln>
                <a:solidFill>
                  <a:srgbClr val="000000"/>
                </a:solidFill>
                <a:effectLst/>
                <a:uLnTx/>
                <a:uFillTx/>
                <a:latin typeface="Calibri" panose="020F0502020204030204" pitchFamily="34" charset="0"/>
                <a:ea typeface="Arial"/>
                <a:cs typeface="Calibri" panose="020F0502020204030204" pitchFamily="34" charset="0"/>
                <a:sym typeface="Arial"/>
              </a:rPr>
            </a:br>
            <a:r>
              <a:rPr kumimoji="0" lang="en-US" sz="1500" b="0" i="0" u="none" strike="noStrike" kern="0" cap="none" spc="0" normalizeH="0" baseline="0" noProof="0" dirty="0">
                <a:ln>
                  <a:noFill/>
                </a:ln>
                <a:solidFill>
                  <a:srgbClr val="000000"/>
                </a:solidFill>
                <a:effectLst/>
                <a:uLnTx/>
                <a:uFillTx/>
                <a:latin typeface="Calibri" panose="020F0502020204030204" pitchFamily="34" charset="0"/>
                <a:ea typeface="Arial"/>
                <a:cs typeface="Calibri" panose="020F0502020204030204" pitchFamily="34" charset="0"/>
                <a:sym typeface="Arial"/>
              </a:rPr>
              <a:t>name during roll.”</a:t>
            </a:r>
          </a:p>
          <a:p>
            <a:pPr marL="457200" marR="0" lvl="0" indent="-323850" algn="l" defTabSz="914400" rtl="0" eaLnBrk="1" fontAlgn="auto" latinLnBrk="0" hangingPunct="1">
              <a:lnSpc>
                <a:spcPct val="115000"/>
              </a:lnSpc>
              <a:spcBef>
                <a:spcPts val="1000"/>
              </a:spcBef>
              <a:spcAft>
                <a:spcPts val="0"/>
              </a:spcAft>
              <a:buClr>
                <a:srgbClr val="991B1E"/>
              </a:buClr>
              <a:buSzPts val="1500"/>
              <a:buFont typeface="Arial"/>
              <a:buChar char="•"/>
              <a:tabLst/>
              <a:defRPr/>
            </a:pPr>
            <a:r>
              <a:rPr kumimoji="0" lang="en-US" sz="1500" b="0" i="0" u="none" strike="noStrike" kern="0" cap="none" spc="0" normalizeH="0" baseline="0" noProof="0" dirty="0">
                <a:ln>
                  <a:noFill/>
                </a:ln>
                <a:solidFill>
                  <a:srgbClr val="000000"/>
                </a:solidFill>
                <a:effectLst/>
                <a:uLnTx/>
                <a:uFillTx/>
                <a:latin typeface="Calibri" panose="020F0502020204030204" pitchFamily="34" charset="0"/>
                <a:ea typeface="Arial"/>
                <a:cs typeface="Calibri" panose="020F0502020204030204" pitchFamily="34" charset="0"/>
                <a:sym typeface="Arial"/>
              </a:rPr>
              <a:t>“I got yelled at by Mr. Smith the other day for not being on the same page as everyone </a:t>
            </a:r>
            <a:br>
              <a:rPr kumimoji="0" lang="en-US" sz="1500" b="0" i="0" u="none" strike="noStrike" kern="0" cap="none" spc="0" normalizeH="0" baseline="0" noProof="0" dirty="0">
                <a:ln>
                  <a:noFill/>
                </a:ln>
                <a:solidFill>
                  <a:srgbClr val="000000"/>
                </a:solidFill>
                <a:effectLst/>
                <a:uLnTx/>
                <a:uFillTx/>
                <a:latin typeface="Calibri" panose="020F0502020204030204" pitchFamily="34" charset="0"/>
                <a:ea typeface="Arial"/>
                <a:cs typeface="Calibri" panose="020F0502020204030204" pitchFamily="34" charset="0"/>
                <a:sym typeface="Arial"/>
              </a:rPr>
            </a:br>
            <a:r>
              <a:rPr kumimoji="0" lang="en-US" sz="1500" b="0" i="0" u="none" strike="noStrike" kern="0" cap="none" spc="0" normalizeH="0" baseline="0" noProof="0" dirty="0">
                <a:ln>
                  <a:noFill/>
                </a:ln>
                <a:solidFill>
                  <a:srgbClr val="000000"/>
                </a:solidFill>
                <a:effectLst/>
                <a:uLnTx/>
                <a:uFillTx/>
                <a:latin typeface="Calibri" panose="020F0502020204030204" pitchFamily="34" charset="0"/>
                <a:ea typeface="Arial"/>
                <a:cs typeface="Calibri" panose="020F0502020204030204" pitchFamily="34" charset="0"/>
                <a:sym typeface="Arial"/>
              </a:rPr>
              <a:t>else in the book, but I had already read it and was doing the worksheet that he gave us.”</a:t>
            </a:r>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ctr" anchorCtr="0">
            <a:noAutofit/>
          </a:bodyPr>
          <a:lstStyle/>
          <a:p>
            <a:pPr marL="0" lvl="0" indent="0" algn="l" rtl="0">
              <a:spcBef>
                <a:spcPts val="0"/>
              </a:spcBef>
              <a:spcAft>
                <a:spcPts val="0"/>
              </a:spcAft>
              <a:buClr>
                <a:schemeClr val="accent4"/>
              </a:buClr>
              <a:buSzPts val="3600"/>
              <a:buFont typeface="Calibri"/>
              <a:buNone/>
            </a:pPr>
            <a:r>
              <a:rPr lang="en-US" sz="1600" b="1" dirty="0">
                <a:solidFill>
                  <a:srgbClr val="3E5C61"/>
                </a:solidFill>
                <a:latin typeface="Calibri" panose="020F0502020204030204" pitchFamily="34" charset="0"/>
                <a:ea typeface="Arial"/>
                <a:cs typeface="Calibri" panose="020F0502020204030204" pitchFamily="34" charset="0"/>
                <a:sym typeface="Arial"/>
              </a:rPr>
              <a:t>Jane Doe, a student in Mr. Smith’s science class at Anywhere High School, was willing to sit down for a short interview with you. During this interview, she revealed that:</a:t>
            </a:r>
            <a:endParaRPr sz="4000" dirty="0">
              <a:latin typeface="Calibri" panose="020F0502020204030204" pitchFamily="34" charset="0"/>
              <a:cs typeface="Calibri" panose="020F0502020204030204" pitchFamily="34" charset="0"/>
            </a:endParaRPr>
          </a:p>
        </p:txBody>
      </p:sp>
      <p:sp>
        <p:nvSpPr>
          <p:cNvPr id="4" name="Google Shape;147;p31">
            <a:extLst>
              <a:ext uri="{FF2B5EF4-FFF2-40B4-BE49-F238E27FC236}">
                <a16:creationId xmlns:a16="http://schemas.microsoft.com/office/drawing/2014/main" id="{72E09CAB-0B28-4B59-895C-2E1ED41048DF}"/>
              </a:ext>
            </a:extLst>
          </p:cNvPr>
          <p:cNvSpPr txBox="1">
            <a:spLocks/>
          </p:cNvSpPr>
          <p:nvPr/>
        </p:nvSpPr>
        <p:spPr>
          <a:xfrm>
            <a:off x="4667957" y="1309352"/>
            <a:ext cx="4018843" cy="2506292"/>
          </a:xfrm>
          <a:prstGeom prst="rect">
            <a:avLst/>
          </a:prstGeom>
          <a:solidFill>
            <a:srgbClr val="D0E0E3"/>
          </a:solidFill>
          <a:ln w="38100" cap="flat" cmpd="sng">
            <a:solidFill>
              <a:srgbClr val="A2C4C9"/>
            </a:solidFill>
            <a:prstDash val="solid"/>
            <a:round/>
            <a:headEnd type="none" w="sm" len="sm"/>
            <a:tailEnd type="none" w="sm" len="sm"/>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l" rtl="0">
              <a:lnSpc>
                <a:spcPct val="115000"/>
              </a:lnSpc>
              <a:spcBef>
                <a:spcPts val="0"/>
              </a:spcBef>
              <a:spcAft>
                <a:spcPts val="0"/>
              </a:spcAft>
              <a:buNone/>
            </a:pPr>
            <a:r>
              <a:rPr lang="en-US" b="1" dirty="0">
                <a:solidFill>
                  <a:srgbClr val="980000"/>
                </a:solidFill>
                <a:latin typeface="Calibri" panose="020F0502020204030204" pitchFamily="34" charset="0"/>
                <a:cs typeface="Calibri" panose="020F0502020204030204" pitchFamily="34" charset="0"/>
                <a:sym typeface="Arial"/>
              </a:rPr>
              <a:t>A small sample of Jane’s responses on the student engagement survey reveal her perceptions:</a:t>
            </a:r>
          </a:p>
          <a:p>
            <a:pPr marL="457200" lvl="0" indent="-311150" algn="l" rtl="0">
              <a:lnSpc>
                <a:spcPct val="115000"/>
              </a:lnSpc>
              <a:spcBef>
                <a:spcPts val="1000"/>
              </a:spcBef>
              <a:spcAft>
                <a:spcPts val="0"/>
              </a:spcAft>
              <a:buSzPts val="1300"/>
              <a:buChar char="•"/>
            </a:pPr>
            <a:r>
              <a:rPr lang="en-US" sz="1400" dirty="0">
                <a:latin typeface="Calibri" panose="020F0502020204030204" pitchFamily="34" charset="0"/>
                <a:cs typeface="Calibri" panose="020F0502020204030204" pitchFamily="34" charset="0"/>
                <a:sym typeface="Arial"/>
              </a:rPr>
              <a:t>My teachers treat all my friends fairly. (3/9)</a:t>
            </a:r>
          </a:p>
          <a:p>
            <a:pPr marL="457200" lvl="0" indent="-311150" algn="l" rtl="0">
              <a:lnSpc>
                <a:spcPct val="115000"/>
              </a:lnSpc>
              <a:spcBef>
                <a:spcPts val="1000"/>
              </a:spcBef>
              <a:spcAft>
                <a:spcPts val="0"/>
              </a:spcAft>
              <a:buSzPts val="1300"/>
              <a:buChar char="•"/>
            </a:pPr>
            <a:r>
              <a:rPr lang="en-US" sz="1400" dirty="0">
                <a:latin typeface="Calibri" panose="020F0502020204030204" pitchFamily="34" charset="0"/>
                <a:cs typeface="Calibri" panose="020F0502020204030204" pitchFamily="34" charset="0"/>
                <a:sym typeface="Arial"/>
              </a:rPr>
              <a:t>When I’m in class, I just act like I’m working. (6/9)</a:t>
            </a:r>
          </a:p>
          <a:p>
            <a:pPr marL="457200" lvl="0" indent="-311150" algn="l" rtl="0">
              <a:lnSpc>
                <a:spcPct val="115000"/>
              </a:lnSpc>
              <a:spcBef>
                <a:spcPts val="1000"/>
              </a:spcBef>
              <a:spcAft>
                <a:spcPts val="0"/>
              </a:spcAft>
              <a:buSzPts val="1300"/>
              <a:buChar char="•"/>
            </a:pPr>
            <a:r>
              <a:rPr lang="en-US" sz="1400" dirty="0">
                <a:latin typeface="Calibri" panose="020F0502020204030204" pitchFamily="34" charset="0"/>
                <a:cs typeface="Calibri" panose="020F0502020204030204" pitchFamily="34" charset="0"/>
                <a:sym typeface="Arial"/>
              </a:rPr>
              <a:t>In class, I work as hard as I can. (3/9)</a:t>
            </a:r>
          </a:p>
          <a:p>
            <a:pPr marL="457200" lvl="0" indent="-311150" algn="l" rtl="0">
              <a:lnSpc>
                <a:spcPct val="115000"/>
              </a:lnSpc>
              <a:spcBef>
                <a:spcPts val="1000"/>
              </a:spcBef>
              <a:spcAft>
                <a:spcPts val="1000"/>
              </a:spcAft>
              <a:buSzPts val="1300"/>
              <a:buChar char="•"/>
            </a:pPr>
            <a:r>
              <a:rPr lang="en-US" sz="1400" dirty="0">
                <a:latin typeface="Calibri" panose="020F0502020204030204" pitchFamily="34" charset="0"/>
                <a:cs typeface="Calibri" panose="020F0502020204030204" pitchFamily="34" charset="0"/>
                <a:sym typeface="Arial"/>
              </a:rPr>
              <a:t>My teachers respect me as an individual. (4/9)</a:t>
            </a:r>
          </a:p>
        </p:txBody>
      </p:sp>
    </p:spTree>
    <p:extLst>
      <p:ext uri="{BB962C8B-B14F-4D97-AF65-F5344CB8AC3E}">
        <p14:creationId xmlns:p14="http://schemas.microsoft.com/office/powerpoint/2010/main" val="414053634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1"/>
            <a:ext cx="5802923" cy="298042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2600"/>
              <a:buNone/>
            </a:pPr>
            <a:r>
              <a:rPr lang="en-US" dirty="0">
                <a:latin typeface="Calibri" panose="020F0502020204030204" pitchFamily="34" charset="0"/>
                <a:cs typeface="Calibri" panose="020F0502020204030204" pitchFamily="34" charset="0"/>
              </a:rPr>
              <a:t>As you read the provided research brief, </a:t>
            </a:r>
            <a:r>
              <a:rPr lang="en-US" dirty="0">
                <a:latin typeface="Calibri" panose="020F0502020204030204" pitchFamily="34" charset="0"/>
                <a:ea typeface="Arial"/>
                <a:cs typeface="Calibri" panose="020F0502020204030204" pitchFamily="34" charset="0"/>
                <a:sym typeface="Arial"/>
              </a:rPr>
              <a:t>highlight key words and strategies for increasing student engagement. </a:t>
            </a:r>
          </a:p>
          <a:p>
            <a:pPr marL="0" marR="0" lvl="0" indent="0" algn="l" defTabSz="914400" rtl="0" eaLnBrk="1" fontAlgn="auto" latinLnBrk="0" hangingPunct="1">
              <a:spcBef>
                <a:spcPts val="0"/>
              </a:spcBef>
              <a:spcAft>
                <a:spcPts val="0"/>
              </a:spcAft>
              <a:buClr>
                <a:srgbClr val="991B1E"/>
              </a:buClr>
              <a:buSzPts val="2600"/>
              <a:buFont typeface="Arial"/>
              <a:buNone/>
              <a:tabLst/>
              <a:defRPr/>
            </a:pPr>
            <a:endParaRPr lang="en-US" dirty="0">
              <a:solidFill>
                <a:srgbClr val="000000"/>
              </a:solidFill>
            </a:endParaRPr>
          </a:p>
          <a:p>
            <a:pPr marL="0" lvl="0" indent="0" algn="l" rtl="0">
              <a:spcBef>
                <a:spcPts val="0"/>
              </a:spcBef>
              <a:spcAft>
                <a:spcPts val="0"/>
              </a:spcAft>
              <a:buSzPts val="2600"/>
              <a:buNone/>
            </a:pPr>
            <a:endParaRPr dirty="0"/>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Why-Lighting</a:t>
            </a:r>
            <a:endParaRPr dirty="0"/>
          </a:p>
        </p:txBody>
      </p:sp>
      <p:pic>
        <p:nvPicPr>
          <p:cNvPr id="4" name="Google Shape;115;p26">
            <a:extLst>
              <a:ext uri="{FF2B5EF4-FFF2-40B4-BE49-F238E27FC236}">
                <a16:creationId xmlns:a16="http://schemas.microsoft.com/office/drawing/2014/main" id="{169D60DE-43CD-4398-8BC4-583E1ED2006F}"/>
              </a:ext>
            </a:extLst>
          </p:cNvPr>
          <p:cNvPicPr preferRelativeResize="0"/>
          <p:nvPr/>
        </p:nvPicPr>
        <p:blipFill>
          <a:blip r:embed="rId3"/>
          <a:srcRect/>
          <a:stretch/>
        </p:blipFill>
        <p:spPr>
          <a:xfrm>
            <a:off x="6469551" y="1531877"/>
            <a:ext cx="2217249" cy="2079745"/>
          </a:xfrm>
          <a:prstGeom prst="rect">
            <a:avLst/>
          </a:prstGeom>
          <a:noFill/>
          <a:ln>
            <a:noFill/>
          </a:ln>
        </p:spPr>
      </p:pic>
    </p:spTree>
    <p:extLst>
      <p:ext uri="{BB962C8B-B14F-4D97-AF65-F5344CB8AC3E}">
        <p14:creationId xmlns:p14="http://schemas.microsoft.com/office/powerpoint/2010/main" val="294117426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1"/>
            <a:ext cx="5802923" cy="298042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1100"/>
              <a:buNone/>
            </a:pPr>
            <a:r>
              <a:rPr lang="en-US" dirty="0">
                <a:latin typeface="Calibri" panose="020F0502020204030204" pitchFamily="34" charset="0"/>
                <a:ea typeface="Arial"/>
                <a:cs typeface="Calibri" panose="020F0502020204030204" pitchFamily="34" charset="0"/>
                <a:sym typeface="Arial"/>
              </a:rPr>
              <a:t>Add the words/strategies you highlighted to your Honeycomb Harvest wherever you feel they most strongly connect.</a:t>
            </a:r>
            <a:endParaRPr lang="en-US" b="1" dirty="0">
              <a:latin typeface="Calibri" panose="020F0502020204030204" pitchFamily="34" charset="0"/>
              <a:ea typeface="Arial"/>
              <a:cs typeface="Calibri" panose="020F0502020204030204" pitchFamily="34" charset="0"/>
              <a:sym typeface="Arial"/>
            </a:endParaRPr>
          </a:p>
          <a:p>
            <a:pPr marL="0" lvl="0" indent="0" algn="l" rtl="0">
              <a:lnSpc>
                <a:spcPct val="115000"/>
              </a:lnSpc>
              <a:spcBef>
                <a:spcPts val="0"/>
              </a:spcBef>
              <a:spcAft>
                <a:spcPts val="0"/>
              </a:spcAft>
              <a:buSzPts val="1100"/>
              <a:buNone/>
            </a:pPr>
            <a:endParaRPr lang="en-US" dirty="0"/>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Revisit Honeycomb Harvest</a:t>
            </a:r>
            <a:endParaRPr dirty="0"/>
          </a:p>
        </p:txBody>
      </p:sp>
      <p:pic>
        <p:nvPicPr>
          <p:cNvPr id="4" name="Google Shape;115;p26">
            <a:extLst>
              <a:ext uri="{FF2B5EF4-FFF2-40B4-BE49-F238E27FC236}">
                <a16:creationId xmlns:a16="http://schemas.microsoft.com/office/drawing/2014/main" id="{169D60DE-43CD-4398-8BC4-583E1ED2006F}"/>
              </a:ext>
            </a:extLst>
          </p:cNvPr>
          <p:cNvPicPr preferRelativeResize="0"/>
          <p:nvPr/>
        </p:nvPicPr>
        <p:blipFill>
          <a:blip r:embed="rId3"/>
          <a:srcRect/>
          <a:stretch/>
        </p:blipFill>
        <p:spPr>
          <a:xfrm>
            <a:off x="6260123" y="1759691"/>
            <a:ext cx="2217249" cy="2079745"/>
          </a:xfrm>
          <a:prstGeom prst="rect">
            <a:avLst/>
          </a:prstGeom>
          <a:noFill/>
          <a:ln>
            <a:noFill/>
          </a:ln>
        </p:spPr>
      </p:pic>
      <p:pic>
        <p:nvPicPr>
          <p:cNvPr id="5" name="Google Shape;177;p35">
            <a:extLst>
              <a:ext uri="{FF2B5EF4-FFF2-40B4-BE49-F238E27FC236}">
                <a16:creationId xmlns:a16="http://schemas.microsoft.com/office/drawing/2014/main" id="{5619DC62-EF2F-4597-A250-9526A81D01D8}"/>
              </a:ext>
            </a:extLst>
          </p:cNvPr>
          <p:cNvPicPr preferRelativeResize="0"/>
          <p:nvPr/>
        </p:nvPicPr>
        <p:blipFill rotWithShape="1">
          <a:blip r:embed="rId4">
            <a:alphaModFix/>
          </a:blip>
          <a:srcRect/>
          <a:stretch/>
        </p:blipFill>
        <p:spPr>
          <a:xfrm>
            <a:off x="7368747" y="889013"/>
            <a:ext cx="1603851" cy="1603851"/>
          </a:xfrm>
          <a:prstGeom prst="rect">
            <a:avLst/>
          </a:prstGeom>
          <a:noFill/>
          <a:ln>
            <a:noFill/>
          </a:ln>
        </p:spPr>
      </p:pic>
    </p:spTree>
    <p:extLst>
      <p:ext uri="{BB962C8B-B14F-4D97-AF65-F5344CB8AC3E}">
        <p14:creationId xmlns:p14="http://schemas.microsoft.com/office/powerpoint/2010/main" val="116434216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1"/>
            <a:ext cx="5802923" cy="2980427"/>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kumimoji="0" lang="en-US" sz="2600" b="0" i="0" u="none" strike="noStrike" kern="0" cap="none" spc="0" normalizeH="0" baseline="0" noProof="0" dirty="0">
                <a:ln>
                  <a:noFill/>
                </a:ln>
                <a:solidFill>
                  <a:srgbClr val="000000"/>
                </a:solidFill>
                <a:effectLst/>
                <a:uLnTx/>
                <a:uFillTx/>
                <a:latin typeface="Calibri" panose="020F0502020204030204" pitchFamily="34" charset="0"/>
                <a:ea typeface="Arial"/>
                <a:cs typeface="Calibri" panose="020F0502020204030204" pitchFamily="34" charset="0"/>
                <a:sym typeface="Arial"/>
              </a:rPr>
              <a:t>In small groups, create a Google Slides presentation that represents your ideas about how to improve engagement in the scenario we looked at today. </a:t>
            </a:r>
          </a:p>
          <a:p>
            <a:pPr marL="0" marR="0" lvl="0" indent="0" algn="l" defTabSz="914400" rtl="0" eaLnBrk="1" fontAlgn="auto" latinLnBrk="0" hangingPunct="1">
              <a:spcBef>
                <a:spcPts val="0"/>
              </a:spcBef>
              <a:spcAft>
                <a:spcPts val="0"/>
              </a:spcAft>
              <a:buClr>
                <a:srgbClr val="991B1E"/>
              </a:buClr>
              <a:buSzPts val="2600"/>
              <a:buFont typeface="Arial"/>
              <a:buNone/>
              <a:tabLst/>
              <a:defRPr/>
            </a:pPr>
            <a:endParaRPr lang="en-US" dirty="0">
              <a:solidFill>
                <a:srgbClr val="000000"/>
              </a:solidFill>
            </a:endParaRPr>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Choice Board</a:t>
            </a:r>
            <a:endParaRPr dirty="0"/>
          </a:p>
        </p:txBody>
      </p:sp>
      <p:pic>
        <p:nvPicPr>
          <p:cNvPr id="4" name="Google Shape;115;p26">
            <a:extLst>
              <a:ext uri="{FF2B5EF4-FFF2-40B4-BE49-F238E27FC236}">
                <a16:creationId xmlns:a16="http://schemas.microsoft.com/office/drawing/2014/main" id="{169D60DE-43CD-4398-8BC4-583E1ED2006F}"/>
              </a:ext>
            </a:extLst>
          </p:cNvPr>
          <p:cNvPicPr preferRelativeResize="0"/>
          <p:nvPr/>
        </p:nvPicPr>
        <p:blipFill>
          <a:blip r:embed="rId3"/>
          <a:srcRect/>
          <a:stretch/>
        </p:blipFill>
        <p:spPr>
          <a:xfrm>
            <a:off x="6538303" y="1531877"/>
            <a:ext cx="2079745" cy="2079745"/>
          </a:xfrm>
          <a:prstGeom prst="rect">
            <a:avLst/>
          </a:prstGeom>
          <a:noFill/>
          <a:ln>
            <a:noFill/>
          </a:ln>
        </p:spPr>
      </p:pic>
    </p:spTree>
    <p:extLst>
      <p:ext uri="{BB962C8B-B14F-4D97-AF65-F5344CB8AC3E}">
        <p14:creationId xmlns:p14="http://schemas.microsoft.com/office/powerpoint/2010/main" val="6771115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8229600" cy="3296516"/>
          </a:xfrm>
          <a:prstGeom prst="rect">
            <a:avLst/>
          </a:prstGeom>
          <a:noFill/>
          <a:ln>
            <a:noFill/>
          </a:ln>
        </p:spPr>
        <p:txBody>
          <a:bodyPr spcFirstLastPara="1" wrap="square" lIns="91425" tIns="45700" rIns="91425" bIns="45700" anchor="t" anchorCtr="0">
            <a:noAutofit/>
          </a:bodyPr>
          <a:lstStyle/>
          <a:p>
            <a:pPr marL="0" indent="0">
              <a:spcBef>
                <a:spcPts val="0"/>
              </a:spcBef>
              <a:buClr>
                <a:schemeClr val="dk1"/>
              </a:buClr>
              <a:buSzPts val="1100"/>
              <a:buNone/>
            </a:pPr>
            <a:endParaRPr lang="en-US" dirty="0"/>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Share Out</a:t>
            </a:r>
            <a:endParaRPr dirty="0"/>
          </a:p>
        </p:txBody>
      </p:sp>
    </p:spTree>
    <p:extLst>
      <p:ext uri="{BB962C8B-B14F-4D97-AF65-F5344CB8AC3E}">
        <p14:creationId xmlns:p14="http://schemas.microsoft.com/office/powerpoint/2010/main" val="39290290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36"/>
          <p:cNvSpPr txBox="1">
            <a:spLocks noGrp="1"/>
          </p:cNvSpPr>
          <p:nvPr>
            <p:ph type="body" idx="1"/>
          </p:nvPr>
        </p:nvSpPr>
        <p:spPr>
          <a:xfrm>
            <a:off x="457200" y="1309352"/>
            <a:ext cx="7062395" cy="3434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sz="1200" b="1" dirty="0">
                <a:latin typeface="Calibri" panose="020F0502020204030204" pitchFamily="34" charset="0"/>
                <a:ea typeface="Arial"/>
                <a:cs typeface="Calibri" panose="020F0502020204030204" pitchFamily="34" charset="0"/>
                <a:sym typeface="Arial"/>
              </a:rPr>
              <a:t>For Teacher Professional Learning</a:t>
            </a:r>
            <a:endParaRPr sz="1200" b="1" dirty="0">
              <a:latin typeface="Calibri" panose="020F0502020204030204" pitchFamily="34" charset="0"/>
              <a:ea typeface="Arial"/>
              <a:cs typeface="Calibri" panose="020F0502020204030204" pitchFamily="34" charset="0"/>
              <a:sym typeface="Arial"/>
            </a:endParaRPr>
          </a:p>
          <a:p>
            <a:pPr marL="457200" lvl="0" indent="-298450" algn="l" rtl="0">
              <a:spcBef>
                <a:spcPts val="1000"/>
              </a:spcBef>
              <a:spcAft>
                <a:spcPts val="0"/>
              </a:spcAft>
              <a:buSzPts val="1100"/>
              <a:buFont typeface="Arial"/>
              <a:buChar char="•"/>
            </a:pPr>
            <a:r>
              <a:rPr lang="en-US" sz="1100" dirty="0">
                <a:latin typeface="Calibri" panose="020F0502020204030204" pitchFamily="34" charset="0"/>
                <a:ea typeface="Arial"/>
                <a:cs typeface="Calibri" panose="020F0502020204030204" pitchFamily="34" charset="0"/>
                <a:sym typeface="Arial"/>
              </a:rPr>
              <a:t>Growing Student Achievement Through Teacher-Student Relationships </a:t>
            </a:r>
            <a:br>
              <a:rPr lang="en-US" sz="1100" dirty="0">
                <a:latin typeface="Calibri" panose="020F0502020204030204" pitchFamily="34" charset="0"/>
                <a:ea typeface="Arial"/>
                <a:cs typeface="Calibri" panose="020F0502020204030204" pitchFamily="34" charset="0"/>
                <a:sym typeface="Arial"/>
              </a:rPr>
            </a:br>
            <a:r>
              <a:rPr lang="en-US" sz="1100" u="sng" dirty="0">
                <a:solidFill>
                  <a:srgbClr val="1155CC"/>
                </a:solidFill>
                <a:latin typeface="Calibri" panose="020F0502020204030204" pitchFamily="34" charset="0"/>
                <a:ea typeface="Arial"/>
                <a:cs typeface="Calibri" panose="020F0502020204030204" pitchFamily="34" charset="0"/>
                <a:sym typeface="Arial"/>
                <a:hlinkClick r:id="rId3">
                  <a:extLst>
                    <a:ext uri="{A12FA001-AC4F-418D-AE19-62706E023703}">
                      <ahyp:hlinkClr xmlns:ahyp="http://schemas.microsoft.com/office/drawing/2018/hyperlinkcolor" val="tx"/>
                    </a:ext>
                  </a:extLst>
                </a:hlinkClick>
              </a:rPr>
              <a:t>https://learn.k20center.ou.edu/professional-learning/40</a:t>
            </a:r>
            <a:endParaRPr sz="1100" dirty="0">
              <a:latin typeface="Calibri" panose="020F0502020204030204" pitchFamily="34" charset="0"/>
              <a:ea typeface="Arial"/>
              <a:cs typeface="Calibri" panose="020F0502020204030204" pitchFamily="34" charset="0"/>
              <a:sym typeface="Arial"/>
            </a:endParaRPr>
          </a:p>
          <a:p>
            <a:pPr marL="457200" lvl="0" indent="-298450" algn="l" rtl="0">
              <a:spcBef>
                <a:spcPts val="1000"/>
              </a:spcBef>
              <a:spcAft>
                <a:spcPts val="0"/>
              </a:spcAft>
              <a:buSzPts val="1100"/>
              <a:buFont typeface="Arial"/>
              <a:buChar char="•"/>
            </a:pPr>
            <a:r>
              <a:rPr lang="en-US" sz="1100" dirty="0">
                <a:latin typeface="Calibri" panose="020F0502020204030204" pitchFamily="34" charset="0"/>
                <a:ea typeface="Arial"/>
                <a:cs typeface="Calibri" panose="020F0502020204030204" pitchFamily="34" charset="0"/>
                <a:sym typeface="Arial"/>
              </a:rPr>
              <a:t>Building a School and Classroom Community</a:t>
            </a:r>
            <a:br>
              <a:rPr lang="en-US" sz="1100" dirty="0">
                <a:latin typeface="Calibri" panose="020F0502020204030204" pitchFamily="34" charset="0"/>
                <a:ea typeface="Arial"/>
                <a:cs typeface="Calibri" panose="020F0502020204030204" pitchFamily="34" charset="0"/>
                <a:sym typeface="Arial"/>
              </a:rPr>
            </a:br>
            <a:r>
              <a:rPr lang="en-US" sz="1100" u="sng" dirty="0">
                <a:solidFill>
                  <a:srgbClr val="1155CC"/>
                </a:solidFill>
                <a:latin typeface="Calibri" panose="020F0502020204030204" pitchFamily="34" charset="0"/>
                <a:ea typeface="Arial"/>
                <a:cs typeface="Calibri" panose="020F0502020204030204" pitchFamily="34" charset="0"/>
                <a:sym typeface="Arial"/>
                <a:hlinkClick r:id="rId4">
                  <a:extLst>
                    <a:ext uri="{A12FA001-AC4F-418D-AE19-62706E023703}">
                      <ahyp:hlinkClr xmlns:ahyp="http://schemas.microsoft.com/office/drawing/2018/hyperlinkcolor" val="tx"/>
                    </a:ext>
                  </a:extLst>
                </a:hlinkClick>
              </a:rPr>
              <a:t>https://learn.k20center.ou.edu/professional-learning/16</a:t>
            </a:r>
            <a:endParaRPr sz="1100" dirty="0">
              <a:latin typeface="Calibri" panose="020F0502020204030204" pitchFamily="34" charset="0"/>
              <a:ea typeface="Arial"/>
              <a:cs typeface="Calibri" panose="020F0502020204030204" pitchFamily="34" charset="0"/>
              <a:sym typeface="Arial"/>
            </a:endParaRPr>
          </a:p>
          <a:p>
            <a:pPr marL="457200" lvl="0" indent="-298450" algn="l" rtl="0">
              <a:spcBef>
                <a:spcPts val="1000"/>
              </a:spcBef>
              <a:spcAft>
                <a:spcPts val="0"/>
              </a:spcAft>
              <a:buSzPts val="1100"/>
              <a:buFont typeface="Arial"/>
              <a:buChar char="•"/>
            </a:pPr>
            <a:r>
              <a:rPr lang="en-US" sz="1100" dirty="0">
                <a:latin typeface="Calibri" panose="020F0502020204030204" pitchFamily="34" charset="0"/>
                <a:ea typeface="Arial"/>
                <a:cs typeface="Calibri" panose="020F0502020204030204" pitchFamily="34" charset="0"/>
                <a:sym typeface="Arial"/>
              </a:rPr>
              <a:t>Owning the Learning: Intentional Student Choice </a:t>
            </a:r>
            <a:br>
              <a:rPr lang="en-US" sz="1100" dirty="0">
                <a:latin typeface="Calibri" panose="020F0502020204030204" pitchFamily="34" charset="0"/>
                <a:ea typeface="Arial"/>
                <a:cs typeface="Calibri" panose="020F0502020204030204" pitchFamily="34" charset="0"/>
                <a:sym typeface="Arial"/>
              </a:rPr>
            </a:br>
            <a:r>
              <a:rPr lang="en-US" sz="1100" u="sng" dirty="0">
                <a:solidFill>
                  <a:srgbClr val="1155CC"/>
                </a:solidFill>
                <a:latin typeface="Calibri" panose="020F0502020204030204" pitchFamily="34" charset="0"/>
                <a:ea typeface="Arial"/>
                <a:cs typeface="Calibri" panose="020F0502020204030204" pitchFamily="34" charset="0"/>
                <a:sym typeface="Arial"/>
                <a:hlinkClick r:id="rId5">
                  <a:extLst>
                    <a:ext uri="{A12FA001-AC4F-418D-AE19-62706E023703}">
                      <ahyp:hlinkClr xmlns:ahyp="http://schemas.microsoft.com/office/drawing/2018/hyperlinkcolor" val="tx"/>
                    </a:ext>
                  </a:extLst>
                </a:hlinkClick>
              </a:rPr>
              <a:t>https://learn.k20center.ou.edu/professional-learning/1</a:t>
            </a:r>
            <a:endParaRPr sz="1100" dirty="0">
              <a:latin typeface="Calibri" panose="020F0502020204030204" pitchFamily="34" charset="0"/>
              <a:ea typeface="Arial"/>
              <a:cs typeface="Calibri" panose="020F0502020204030204" pitchFamily="34" charset="0"/>
              <a:sym typeface="Arial"/>
            </a:endParaRPr>
          </a:p>
          <a:p>
            <a:pPr marL="457200" lvl="0" indent="-298450" algn="l" rtl="0">
              <a:spcBef>
                <a:spcPts val="1000"/>
              </a:spcBef>
              <a:spcAft>
                <a:spcPts val="0"/>
              </a:spcAft>
              <a:buSzPts val="1100"/>
              <a:buFont typeface="Arial"/>
              <a:buChar char="•"/>
            </a:pPr>
            <a:r>
              <a:rPr lang="en-US" sz="1100" dirty="0">
                <a:latin typeface="Calibri" panose="020F0502020204030204" pitchFamily="34" charset="0"/>
                <a:ea typeface="Arial"/>
                <a:cs typeface="Calibri" panose="020F0502020204030204" pitchFamily="34" charset="0"/>
                <a:sym typeface="Arial"/>
              </a:rPr>
              <a:t>Authenticity, It’s Not Just a Fairytale </a:t>
            </a:r>
            <a:br>
              <a:rPr lang="en-US" sz="1100" dirty="0">
                <a:latin typeface="Calibri" panose="020F0502020204030204" pitchFamily="34" charset="0"/>
                <a:ea typeface="Arial"/>
                <a:cs typeface="Calibri" panose="020F0502020204030204" pitchFamily="34" charset="0"/>
                <a:sym typeface="Arial"/>
              </a:rPr>
            </a:br>
            <a:r>
              <a:rPr lang="en-US" sz="1100" u="sng" dirty="0">
                <a:solidFill>
                  <a:srgbClr val="1155CC"/>
                </a:solidFill>
                <a:latin typeface="Calibri" panose="020F0502020204030204" pitchFamily="34" charset="0"/>
                <a:ea typeface="Arial"/>
                <a:cs typeface="Calibri" panose="020F0502020204030204" pitchFamily="34" charset="0"/>
                <a:sym typeface="Arial"/>
                <a:hlinkClick r:id="rId6">
                  <a:extLst>
                    <a:ext uri="{A12FA001-AC4F-418D-AE19-62706E023703}">
                      <ahyp:hlinkClr xmlns:ahyp="http://schemas.microsoft.com/office/drawing/2018/hyperlinkcolor" val="tx"/>
                    </a:ext>
                  </a:extLst>
                </a:hlinkClick>
              </a:rPr>
              <a:t>https://learn.k20center.ou.edu/professional-learning/24</a:t>
            </a:r>
            <a:endParaRPr sz="1100" dirty="0">
              <a:latin typeface="Calibri" panose="020F0502020204030204" pitchFamily="34" charset="0"/>
              <a:ea typeface="Arial"/>
              <a:cs typeface="Calibri" panose="020F0502020204030204" pitchFamily="34" charset="0"/>
              <a:sym typeface="Arial"/>
            </a:endParaRPr>
          </a:p>
          <a:p>
            <a:pPr marL="457200" lvl="0" indent="-298450" algn="l" rtl="0">
              <a:spcBef>
                <a:spcPts val="1000"/>
              </a:spcBef>
              <a:spcAft>
                <a:spcPts val="0"/>
              </a:spcAft>
              <a:buSzPts val="1100"/>
              <a:buFont typeface="Arial"/>
              <a:buChar char="•"/>
            </a:pPr>
            <a:r>
              <a:rPr lang="en-US" sz="1100" dirty="0">
                <a:latin typeface="Calibri" panose="020F0502020204030204" pitchFamily="34" charset="0"/>
                <a:ea typeface="Arial"/>
                <a:cs typeface="Calibri" panose="020F0502020204030204" pitchFamily="34" charset="0"/>
                <a:sym typeface="Arial"/>
              </a:rPr>
              <a:t>Power Tools for Comprehension: Strategically Supporting Authentic Learning </a:t>
            </a:r>
            <a:r>
              <a:rPr lang="en-US" sz="1100" u="sng" dirty="0">
                <a:solidFill>
                  <a:srgbClr val="1155CC"/>
                </a:solidFill>
                <a:latin typeface="Calibri" panose="020F0502020204030204" pitchFamily="34" charset="0"/>
                <a:ea typeface="Arial"/>
                <a:cs typeface="Calibri" panose="020F0502020204030204" pitchFamily="34" charset="0"/>
                <a:sym typeface="Arial"/>
                <a:hlinkClick r:id="rId7">
                  <a:extLst>
                    <a:ext uri="{A12FA001-AC4F-418D-AE19-62706E023703}">
                      <ahyp:hlinkClr xmlns:ahyp="http://schemas.microsoft.com/office/drawing/2018/hyperlinkcolor" val="tx"/>
                    </a:ext>
                  </a:extLst>
                </a:hlinkClick>
              </a:rPr>
              <a:t>https://learn.k20center.ou.edu/professional-learning/36</a:t>
            </a:r>
            <a:endParaRPr sz="1100" dirty="0">
              <a:latin typeface="Calibri" panose="020F0502020204030204" pitchFamily="34" charset="0"/>
              <a:ea typeface="Arial"/>
              <a:cs typeface="Calibri" panose="020F0502020204030204" pitchFamily="34" charset="0"/>
              <a:sym typeface="Arial"/>
            </a:endParaRPr>
          </a:p>
          <a:p>
            <a:pPr marL="0" lvl="0" indent="0" algn="l" rtl="0">
              <a:spcBef>
                <a:spcPts val="1000"/>
              </a:spcBef>
              <a:spcAft>
                <a:spcPts val="0"/>
              </a:spcAft>
              <a:buNone/>
            </a:pPr>
            <a:r>
              <a:rPr lang="en-US" sz="1200" b="1" dirty="0">
                <a:latin typeface="Calibri" panose="020F0502020204030204" pitchFamily="34" charset="0"/>
                <a:cs typeface="Calibri" panose="020F0502020204030204" pitchFamily="34" charset="0"/>
              </a:rPr>
              <a:t>For Student Learning</a:t>
            </a:r>
            <a:endParaRPr sz="1200" b="1" dirty="0">
              <a:latin typeface="Calibri" panose="020F0502020204030204" pitchFamily="34" charset="0"/>
              <a:cs typeface="Calibri" panose="020F0502020204030204" pitchFamily="34" charset="0"/>
            </a:endParaRPr>
          </a:p>
          <a:p>
            <a:pPr marL="457200" lvl="0" indent="-304800" algn="l" rtl="0">
              <a:spcBef>
                <a:spcPts val="1000"/>
              </a:spcBef>
              <a:spcAft>
                <a:spcPts val="0"/>
              </a:spcAft>
              <a:buSzPts val="1200"/>
              <a:buChar char="•"/>
            </a:pPr>
            <a:r>
              <a:rPr lang="en-US" sz="1100" dirty="0">
                <a:latin typeface="Calibri" panose="020F0502020204030204" pitchFamily="34" charset="0"/>
                <a:cs typeface="Calibri" panose="020F0502020204030204" pitchFamily="34" charset="0"/>
              </a:rPr>
              <a:t>How Do My Choices Affect My Future? </a:t>
            </a:r>
            <a:br>
              <a:rPr lang="en-US" sz="1100" dirty="0">
                <a:latin typeface="Calibri" panose="020F0502020204030204" pitchFamily="34" charset="0"/>
                <a:cs typeface="Calibri" panose="020F0502020204030204" pitchFamily="34" charset="0"/>
              </a:rPr>
            </a:br>
            <a:r>
              <a:rPr lang="en-US" sz="1100" u="sng" dirty="0">
                <a:solidFill>
                  <a:srgbClr val="1155CC"/>
                </a:solidFill>
                <a:latin typeface="Calibri" panose="020F0502020204030204" pitchFamily="34" charset="0"/>
                <a:ea typeface="Arial"/>
                <a:cs typeface="Calibri" panose="020F0502020204030204" pitchFamily="34" charset="0"/>
                <a:sym typeface="Arial"/>
                <a:hlinkClick r:id="rId8">
                  <a:extLst>
                    <a:ext uri="{A12FA001-AC4F-418D-AE19-62706E023703}">
                      <ahyp:hlinkClr xmlns:ahyp="http://schemas.microsoft.com/office/drawing/2018/hyperlinkcolor" val="tx"/>
                    </a:ext>
                  </a:extLst>
                </a:hlinkClick>
              </a:rPr>
              <a:t>https://learn.k20center.ou.edu/lesson/219</a:t>
            </a:r>
            <a:endParaRPr sz="1100" dirty="0">
              <a:latin typeface="Calibri" panose="020F0502020204030204" pitchFamily="34" charset="0"/>
              <a:ea typeface="Arial"/>
              <a:cs typeface="Calibri" panose="020F0502020204030204" pitchFamily="34" charset="0"/>
              <a:sym typeface="Arial"/>
            </a:endParaRPr>
          </a:p>
          <a:p>
            <a:pPr marL="457200" lvl="0" indent="-298450" algn="l" rtl="0">
              <a:spcBef>
                <a:spcPts val="1000"/>
              </a:spcBef>
              <a:spcAft>
                <a:spcPts val="0"/>
              </a:spcAft>
              <a:buSzPts val="1100"/>
              <a:buFont typeface="Arial"/>
              <a:buChar char="•"/>
            </a:pPr>
            <a:r>
              <a:rPr lang="en-US" sz="1100" dirty="0">
                <a:latin typeface="Calibri" panose="020F0502020204030204" pitchFamily="34" charset="0"/>
                <a:ea typeface="Arial"/>
                <a:cs typeface="Calibri" panose="020F0502020204030204" pitchFamily="34" charset="0"/>
                <a:sym typeface="Arial"/>
              </a:rPr>
              <a:t>Career-Focused Lessons (ICAP)</a:t>
            </a:r>
            <a:endParaRPr sz="1100" dirty="0">
              <a:latin typeface="Calibri" panose="020F0502020204030204" pitchFamily="34" charset="0"/>
              <a:ea typeface="Arial"/>
              <a:cs typeface="Calibri" panose="020F0502020204030204" pitchFamily="34" charset="0"/>
              <a:sym typeface="Arial"/>
            </a:endParaRPr>
          </a:p>
          <a:p>
            <a:pPr marL="0" lvl="0" indent="0" algn="l" rtl="0">
              <a:spcBef>
                <a:spcPts val="1000"/>
              </a:spcBef>
              <a:spcAft>
                <a:spcPts val="0"/>
              </a:spcAft>
              <a:buNone/>
            </a:pPr>
            <a:endParaRPr sz="1100" dirty="0">
              <a:latin typeface="Calibri" panose="020F0502020204030204" pitchFamily="34" charset="0"/>
              <a:ea typeface="Arial"/>
              <a:cs typeface="Calibri" panose="020F0502020204030204" pitchFamily="34" charset="0"/>
              <a:sym typeface="Arial"/>
            </a:endParaRPr>
          </a:p>
          <a:p>
            <a:pPr marL="0" lvl="0" indent="0" algn="l" rtl="0">
              <a:spcBef>
                <a:spcPts val="1000"/>
              </a:spcBef>
              <a:spcAft>
                <a:spcPts val="1000"/>
              </a:spcAft>
              <a:buNone/>
            </a:pPr>
            <a:endParaRPr dirty="0">
              <a:latin typeface="Calibri" panose="020F0502020204030204" pitchFamily="34" charset="0"/>
              <a:cs typeface="Calibri" panose="020F0502020204030204" pitchFamily="34" charset="0"/>
            </a:endParaRPr>
          </a:p>
        </p:txBody>
      </p:sp>
      <p:sp>
        <p:nvSpPr>
          <p:cNvPr id="182" name="Google Shape;182;p36"/>
          <p:cNvSpPr txBox="1">
            <a:spLocks noGrp="1"/>
          </p:cNvSpPr>
          <p:nvPr>
            <p:ph type="title"/>
          </p:nvPr>
        </p:nvSpPr>
        <p:spPr>
          <a:xfrm>
            <a:off x="457200" y="307247"/>
            <a:ext cx="8229600" cy="857400"/>
          </a:xfrm>
          <a:prstGeom prst="rect">
            <a:avLst/>
          </a:prstGeom>
        </p:spPr>
        <p:txBody>
          <a:bodyPr spcFirstLastPara="1" wrap="square" lIns="0" tIns="45700" rIns="0" bIns="0" anchor="b" anchorCtr="0">
            <a:noAutofit/>
          </a:bodyPr>
          <a:lstStyle/>
          <a:p>
            <a:pPr marL="0" lvl="0" indent="0" algn="l" rtl="0">
              <a:spcBef>
                <a:spcPts val="0"/>
              </a:spcBef>
              <a:spcAft>
                <a:spcPts val="0"/>
              </a:spcAft>
              <a:buNone/>
            </a:pPr>
            <a:r>
              <a:rPr lang="en-US" dirty="0"/>
              <a:t>Further K20 Resources</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23"/>
          <p:cNvSpPr txBox="1">
            <a:spLocks noGrp="1"/>
          </p:cNvSpPr>
          <p:nvPr>
            <p:ph type="ctrTitle"/>
          </p:nvPr>
        </p:nvSpPr>
        <p:spPr>
          <a:xfrm>
            <a:off x="646176" y="1514034"/>
            <a:ext cx="7851648" cy="1371600"/>
          </a:xfrm>
          <a:prstGeom prst="rect">
            <a:avLst/>
          </a:prstGeom>
          <a:noFill/>
          <a:ln>
            <a:noFill/>
          </a:ln>
        </p:spPr>
        <p:txBody>
          <a:bodyPr spcFirstLastPara="1" wrap="square" lIns="0" tIns="0" rIns="18275" bIns="0" anchor="b" anchorCtr="0">
            <a:noAutofit/>
          </a:bodyPr>
          <a:lstStyle/>
          <a:p>
            <a:pPr marL="0" lvl="0" indent="0" algn="l" rtl="0">
              <a:spcBef>
                <a:spcPts val="0"/>
              </a:spcBef>
              <a:spcAft>
                <a:spcPts val="0"/>
              </a:spcAft>
              <a:buClr>
                <a:schemeClr val="lt1"/>
              </a:buClr>
              <a:buSzPts val="5000"/>
              <a:buFont typeface="Calibri"/>
              <a:buNone/>
            </a:pPr>
            <a:r>
              <a:rPr lang="en-US" dirty="0"/>
              <a:t>Aspects of Student Engagement: Emotional</a:t>
            </a:r>
            <a:endParaRPr dirty="0"/>
          </a:p>
        </p:txBody>
      </p:sp>
      <p:sp>
        <p:nvSpPr>
          <p:cNvPr id="95" name="Google Shape;95;p23"/>
          <p:cNvSpPr txBox="1">
            <a:spLocks noGrp="1"/>
          </p:cNvSpPr>
          <p:nvPr>
            <p:ph type="subTitle" idx="1"/>
          </p:nvPr>
        </p:nvSpPr>
        <p:spPr>
          <a:xfrm>
            <a:off x="646176" y="2906736"/>
            <a:ext cx="7854696" cy="1314450"/>
          </a:xfrm>
          <a:prstGeom prst="rect">
            <a:avLst/>
          </a:prstGeom>
          <a:noFill/>
          <a:ln>
            <a:noFill/>
          </a:ln>
        </p:spPr>
        <p:txBody>
          <a:bodyPr spcFirstLastPara="1" wrap="square" lIns="0" tIns="45700" rIns="18275" bIns="45700" anchor="t" anchorCtr="0">
            <a:noAutofit/>
          </a:bodyPr>
          <a:lstStyle/>
          <a:p>
            <a:pPr marL="0" marR="34289" lvl="0" indent="0" algn="l" rtl="0">
              <a:spcBef>
                <a:spcPts val="0"/>
              </a:spcBef>
              <a:spcAft>
                <a:spcPts val="0"/>
              </a:spcAft>
              <a:buSzPts val="2600"/>
              <a:buNone/>
            </a:pPr>
            <a:endParaRPr dirty="0"/>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24"/>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Clr>
                <a:srgbClr val="FFFFFF"/>
              </a:buClr>
              <a:buSzPts val="5000"/>
              <a:buFont typeface="Calibri"/>
              <a:buNone/>
            </a:pPr>
            <a:r>
              <a:rPr lang="en-US" dirty="0"/>
              <a:t>Essential Question</a:t>
            </a:r>
            <a:endParaRPr dirty="0"/>
          </a:p>
        </p:txBody>
      </p:sp>
      <p:sp>
        <p:nvSpPr>
          <p:cNvPr id="101" name="Google Shape;101;p24"/>
          <p:cNvSpPr txBox="1">
            <a:spLocks noGrp="1"/>
          </p:cNvSpPr>
          <p:nvPr>
            <p:ph type="body" idx="1"/>
          </p:nvPr>
        </p:nvSpPr>
        <p:spPr>
          <a:xfrm>
            <a:off x="530352" y="2028497"/>
            <a:ext cx="7772400" cy="1759731"/>
          </a:xfrm>
          <a:prstGeom prst="rect">
            <a:avLst/>
          </a:prstGeom>
          <a:noFill/>
          <a:ln>
            <a:noFill/>
          </a:ln>
        </p:spPr>
        <p:txBody>
          <a:bodyPr spcFirstLastPara="1" wrap="square" lIns="45700" tIns="45700" rIns="45700" bIns="45700" anchor="t" anchorCtr="0">
            <a:noAutofit/>
          </a:bodyPr>
          <a:lstStyle/>
          <a:p>
            <a:pPr marL="55563" lvl="0" indent="0" algn="l" rtl="0">
              <a:spcBef>
                <a:spcPts val="0"/>
              </a:spcBef>
              <a:spcAft>
                <a:spcPts val="600"/>
              </a:spcAft>
              <a:buSzPts val="2600"/>
              <a:buNone/>
            </a:pPr>
            <a:r>
              <a:rPr lang="en-US" dirty="0"/>
              <a:t>What does emotional engagement look like, and what are strategies that can help foster emotional engagement in the classroom?</a:t>
            </a:r>
            <a:endParaRPr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25"/>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Clr>
                <a:srgbClr val="FFFFFF"/>
              </a:buClr>
              <a:buSzPts val="5000"/>
              <a:buFont typeface="Calibri"/>
              <a:buNone/>
            </a:pPr>
            <a:r>
              <a:rPr lang="en-US" dirty="0"/>
              <a:t>Objectives</a:t>
            </a:r>
            <a:endParaRPr dirty="0"/>
          </a:p>
        </p:txBody>
      </p:sp>
      <p:sp>
        <p:nvSpPr>
          <p:cNvPr id="107" name="Google Shape;107;p25"/>
          <p:cNvSpPr txBox="1">
            <a:spLocks noGrp="1"/>
          </p:cNvSpPr>
          <p:nvPr>
            <p:ph type="body" idx="1"/>
          </p:nvPr>
        </p:nvSpPr>
        <p:spPr>
          <a:xfrm>
            <a:off x="530352" y="2028497"/>
            <a:ext cx="7772400" cy="2664083"/>
          </a:xfrm>
          <a:prstGeom prst="rect">
            <a:avLst/>
          </a:prstGeom>
          <a:noFill/>
          <a:ln>
            <a:noFill/>
          </a:ln>
        </p:spPr>
        <p:txBody>
          <a:bodyPr spcFirstLastPara="1" wrap="square" lIns="45700" tIns="45700" rIns="45700" bIns="45700" anchor="t" anchorCtr="0">
            <a:noAutofit/>
          </a:bodyPr>
          <a:lstStyle/>
          <a:p>
            <a:pPr marL="677863" indent="-457200">
              <a:spcBef>
                <a:spcPts val="0"/>
              </a:spcBef>
              <a:spcAft>
                <a:spcPts val="600"/>
              </a:spcAft>
            </a:pPr>
            <a:r>
              <a:rPr lang="en-US" dirty="0"/>
              <a:t>Summarize aspects of emotional engagement.</a:t>
            </a:r>
          </a:p>
          <a:p>
            <a:pPr marL="677863" indent="-457200">
              <a:spcBef>
                <a:spcPts val="0"/>
              </a:spcBef>
              <a:spcAft>
                <a:spcPts val="600"/>
              </a:spcAft>
            </a:pPr>
            <a:r>
              <a:rPr lang="en-US" dirty="0"/>
              <a:t>Analyze factors contributing to emotional engagement.</a:t>
            </a:r>
          </a:p>
          <a:p>
            <a:pPr marL="677863" indent="-457200">
              <a:spcBef>
                <a:spcPts val="0"/>
              </a:spcBef>
              <a:spcAft>
                <a:spcPts val="600"/>
              </a:spcAft>
            </a:pPr>
            <a:r>
              <a:rPr lang="en-US" dirty="0"/>
              <a:t>Generate strategies for improving emotional engagement.</a:t>
            </a:r>
            <a:endParaRPr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Always, Sometimes, or Never True</a:t>
            </a:r>
            <a:endParaRPr dirty="0"/>
          </a:p>
        </p:txBody>
      </p:sp>
      <p:pic>
        <p:nvPicPr>
          <p:cNvPr id="4" name="Google Shape;115;p26">
            <a:extLst>
              <a:ext uri="{FF2B5EF4-FFF2-40B4-BE49-F238E27FC236}">
                <a16:creationId xmlns:a16="http://schemas.microsoft.com/office/drawing/2014/main" id="{169D60DE-43CD-4398-8BC4-583E1ED2006F}"/>
              </a:ext>
            </a:extLst>
          </p:cNvPr>
          <p:cNvPicPr preferRelativeResize="0"/>
          <p:nvPr/>
        </p:nvPicPr>
        <p:blipFill>
          <a:blip r:embed="rId3">
            <a:alphaModFix/>
          </a:blip>
          <a:stretch>
            <a:fillRect/>
          </a:stretch>
        </p:blipFill>
        <p:spPr>
          <a:xfrm>
            <a:off x="6469551" y="1463125"/>
            <a:ext cx="2217249" cy="2217249"/>
          </a:xfrm>
          <a:prstGeom prst="rect">
            <a:avLst/>
          </a:prstGeom>
          <a:noFill/>
          <a:ln>
            <a:noFill/>
          </a:ln>
        </p:spPr>
      </p:pic>
      <p:sp>
        <p:nvSpPr>
          <p:cNvPr id="7" name="Google Shape;112;p26">
            <a:extLst>
              <a:ext uri="{FF2B5EF4-FFF2-40B4-BE49-F238E27FC236}">
                <a16:creationId xmlns:a16="http://schemas.microsoft.com/office/drawing/2014/main" id="{79B73641-3C92-4B41-8941-434208F7778D}"/>
              </a:ext>
            </a:extLst>
          </p:cNvPr>
          <p:cNvSpPr txBox="1">
            <a:spLocks noGrp="1"/>
          </p:cNvSpPr>
          <p:nvPr>
            <p:ph type="body" idx="1"/>
          </p:nvPr>
        </p:nvSpPr>
        <p:spPr>
          <a:xfrm>
            <a:off x="457200" y="1309351"/>
            <a:ext cx="5802923" cy="3657759"/>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991B1E"/>
              </a:buClr>
              <a:buSzPts val="2600"/>
              <a:buFont typeface="Arial"/>
              <a:buNone/>
              <a:tabLst/>
              <a:defRPr/>
            </a:pPr>
            <a:r>
              <a:rPr kumimoji="0" lang="en-US" sz="2600" b="0" i="0" u="none" strike="noStrike" kern="0" cap="none" spc="0" normalizeH="0" baseline="0" noProof="0" dirty="0">
                <a:ln>
                  <a:noFill/>
                </a:ln>
                <a:solidFill>
                  <a:srgbClr val="000000"/>
                </a:solidFill>
                <a:effectLst/>
                <a:uLnTx/>
                <a:uFillTx/>
                <a:latin typeface="Calibri"/>
                <a:cs typeface="Calibri"/>
                <a:sym typeface="Calibri"/>
              </a:rPr>
              <a:t>Let’s categorize statements about student engagement as always, sometimes, or never true. </a:t>
            </a:r>
          </a:p>
          <a:p>
            <a:pPr marL="0" marR="0" lvl="0" indent="0" algn="l" defTabSz="914400" rtl="0" eaLnBrk="1" fontAlgn="auto" latinLnBrk="0" hangingPunct="1">
              <a:lnSpc>
                <a:spcPct val="100000"/>
              </a:lnSpc>
              <a:spcBef>
                <a:spcPts val="0"/>
              </a:spcBef>
              <a:spcAft>
                <a:spcPts val="0"/>
              </a:spcAft>
              <a:buClr>
                <a:srgbClr val="991B1E"/>
              </a:buClr>
              <a:buSzPts val="2600"/>
              <a:buFont typeface="Arial"/>
              <a:buNone/>
              <a:tabLst/>
              <a:defRPr/>
            </a:pPr>
            <a:endParaRPr lang="en-US" dirty="0">
              <a:solidFill>
                <a:srgbClr val="000000"/>
              </a:solidFill>
            </a:endParaRPr>
          </a:p>
          <a:p>
            <a:pPr marL="0" marR="0" lvl="0" indent="0" algn="l" defTabSz="914400" rtl="0" eaLnBrk="1" fontAlgn="auto" latinLnBrk="0" hangingPunct="1">
              <a:lnSpc>
                <a:spcPct val="100000"/>
              </a:lnSpc>
              <a:spcBef>
                <a:spcPts val="0"/>
              </a:spcBef>
              <a:spcAft>
                <a:spcPts val="0"/>
              </a:spcAft>
              <a:buClr>
                <a:srgbClr val="991B1E"/>
              </a:buClr>
              <a:buSzPts val="2600"/>
              <a:buFont typeface="Arial"/>
              <a:buNone/>
              <a:tabLst/>
              <a:defRPr/>
            </a:pPr>
            <a:r>
              <a:rPr kumimoji="0" lang="en-US" sz="2600" b="0" i="0" u="none" strike="noStrike" kern="0" cap="none" spc="0" normalizeH="0" baseline="0" noProof="0" dirty="0">
                <a:ln>
                  <a:noFill/>
                </a:ln>
                <a:solidFill>
                  <a:srgbClr val="000000"/>
                </a:solidFill>
                <a:effectLst/>
                <a:uLnTx/>
                <a:uFillTx/>
                <a:latin typeface="Calibri"/>
                <a:cs typeface="Calibri"/>
                <a:sym typeface="Calibri"/>
              </a:rPr>
              <a:t>As each statement is presented, select the answer that you feel is most correct.</a:t>
            </a:r>
          </a:p>
          <a:p>
            <a:pPr marL="0" marR="0" lvl="0" indent="0" algn="l" defTabSz="914400" rtl="0" eaLnBrk="1" fontAlgn="auto" latinLnBrk="0" hangingPunct="1">
              <a:lnSpc>
                <a:spcPct val="100000"/>
              </a:lnSpc>
              <a:spcBef>
                <a:spcPts val="0"/>
              </a:spcBef>
              <a:spcAft>
                <a:spcPts val="0"/>
              </a:spcAft>
              <a:buClr>
                <a:srgbClr val="991B1E"/>
              </a:buClr>
              <a:buSzPts val="2600"/>
              <a:buFont typeface="Arial"/>
              <a:buNone/>
              <a:tabLst/>
              <a:defRPr/>
            </a:pPr>
            <a:endParaRPr lang="en-US" dirty="0">
              <a:solidFill>
                <a:srgbClr val="000000"/>
              </a:solidFill>
            </a:endParaRPr>
          </a:p>
          <a:p>
            <a:pPr marL="0" marR="0" lvl="0" indent="0" algn="l" defTabSz="914400" rtl="0" eaLnBrk="1" fontAlgn="auto" latinLnBrk="0" hangingPunct="1">
              <a:lnSpc>
                <a:spcPct val="100000"/>
              </a:lnSpc>
              <a:spcBef>
                <a:spcPts val="0"/>
              </a:spcBef>
              <a:spcAft>
                <a:spcPts val="0"/>
              </a:spcAft>
              <a:buClr>
                <a:srgbClr val="991B1E"/>
              </a:buClr>
              <a:buSzPts val="2600"/>
              <a:buFont typeface="Arial"/>
              <a:buNone/>
              <a:tabLst/>
              <a:defRPr/>
            </a:pPr>
            <a:r>
              <a:rPr kumimoji="0" lang="en-US" sz="2600" b="0" i="0" u="none" strike="noStrike" kern="0" cap="none" spc="0" normalizeH="0" baseline="0" noProof="0" dirty="0">
                <a:ln>
                  <a:noFill/>
                </a:ln>
                <a:solidFill>
                  <a:srgbClr val="3E5C61"/>
                </a:solidFill>
                <a:effectLst/>
                <a:uLnTx/>
                <a:uFillTx/>
                <a:latin typeface="Calibri"/>
                <a:cs typeface="Calibri"/>
                <a:sym typeface="Calibri"/>
              </a:rPr>
              <a:t>[copy and paste updated </a:t>
            </a:r>
            <a:r>
              <a:rPr kumimoji="0" lang="en-US" sz="2600" b="0" i="0" u="none" strike="noStrike" kern="0" cap="none" spc="0" normalizeH="0" baseline="0" noProof="0" dirty="0" err="1">
                <a:ln>
                  <a:noFill/>
                </a:ln>
                <a:solidFill>
                  <a:srgbClr val="3E5C61"/>
                </a:solidFill>
                <a:effectLst/>
                <a:uLnTx/>
                <a:uFillTx/>
                <a:latin typeface="Calibri"/>
                <a:cs typeface="Calibri"/>
                <a:sym typeface="Calibri"/>
              </a:rPr>
              <a:t>Mentimeter</a:t>
            </a:r>
            <a:r>
              <a:rPr kumimoji="0" lang="en-US" sz="2600" b="0" i="0" u="none" strike="noStrike" kern="0" cap="none" spc="0" normalizeH="0" baseline="0" noProof="0" dirty="0">
                <a:ln>
                  <a:noFill/>
                </a:ln>
                <a:solidFill>
                  <a:srgbClr val="3E5C61"/>
                </a:solidFill>
                <a:effectLst/>
                <a:uLnTx/>
                <a:uFillTx/>
                <a:latin typeface="Calibri"/>
                <a:cs typeface="Calibri"/>
                <a:sym typeface="Calibri"/>
              </a:rPr>
              <a:t> link for learners here]</a:t>
            </a:r>
          </a:p>
          <a:p>
            <a:pPr marL="0" lvl="0" indent="0" algn="l" rtl="0">
              <a:spcBef>
                <a:spcPts val="0"/>
              </a:spcBef>
              <a:spcAft>
                <a:spcPts val="0"/>
              </a:spcAft>
              <a:buSzPts val="2600"/>
              <a:buNone/>
            </a:pPr>
            <a:endParaRPr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1"/>
            <a:ext cx="8229600" cy="3657759"/>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2600"/>
              <a:buNone/>
            </a:pPr>
            <a:endParaRPr dirty="0"/>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endParaRPr dirty="0"/>
          </a:p>
        </p:txBody>
      </p:sp>
      <p:pic>
        <p:nvPicPr>
          <p:cNvPr id="5" name="Google Shape;120;p27" descr="v1" title="Emotional Engagement">
            <a:hlinkClick r:id="rId3"/>
            <a:extLst>
              <a:ext uri="{FF2B5EF4-FFF2-40B4-BE49-F238E27FC236}">
                <a16:creationId xmlns:a16="http://schemas.microsoft.com/office/drawing/2014/main" id="{3D6515E6-EDAA-4D61-907E-7D1E5F370E50}"/>
              </a:ext>
            </a:extLst>
          </p:cNvPr>
          <p:cNvPicPr>
            <a:picLocks noChangeAspect="1"/>
          </p:cNvPicPr>
          <p:nvPr/>
        </p:nvPicPr>
        <p:blipFill>
          <a:blip r:embed="rId4">
            <a:alphaModFix/>
          </a:blip>
          <a:stretch>
            <a:fillRect/>
          </a:stretch>
        </p:blipFill>
        <p:spPr>
          <a:xfrm>
            <a:off x="1142994" y="0"/>
            <a:ext cx="6858011" cy="5143500"/>
          </a:xfrm>
          <a:prstGeom prst="rect">
            <a:avLst/>
          </a:prstGeom>
          <a:noFill/>
          <a:ln>
            <a:noFill/>
          </a:ln>
        </p:spPr>
      </p:pic>
    </p:spTree>
    <p:extLst>
      <p:ext uri="{BB962C8B-B14F-4D97-AF65-F5344CB8AC3E}">
        <p14:creationId xmlns:p14="http://schemas.microsoft.com/office/powerpoint/2010/main" val="410034722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1"/>
            <a:ext cx="5802923" cy="298042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r>
              <a:rPr lang="en-US" dirty="0"/>
              <a:t>Move the honeycombs so that the sides touch where you see relationships between the concepts provided. </a:t>
            </a:r>
          </a:p>
          <a:p>
            <a:pPr marL="0" marR="0" lvl="0" indent="0" algn="l" defTabSz="914400" rtl="0" eaLnBrk="1" fontAlgn="auto" latinLnBrk="0" hangingPunct="1">
              <a:spcBef>
                <a:spcPts val="0"/>
              </a:spcBef>
              <a:spcAft>
                <a:spcPts val="0"/>
              </a:spcAft>
              <a:buClr>
                <a:srgbClr val="991B1E"/>
              </a:buClr>
              <a:buSzPts val="2600"/>
              <a:buFont typeface="Arial"/>
              <a:buNone/>
              <a:tabLst/>
              <a:defRPr/>
            </a:pPr>
            <a:endParaRPr lang="en-US" dirty="0">
              <a:solidFill>
                <a:srgbClr val="000000"/>
              </a:solidFill>
            </a:endParaRPr>
          </a:p>
          <a:p>
            <a:pPr marL="0" marR="0" lvl="0" indent="0" algn="l" defTabSz="914400" rtl="0" eaLnBrk="1" fontAlgn="auto" latinLnBrk="0" hangingPunct="1">
              <a:spcBef>
                <a:spcPts val="0"/>
              </a:spcBef>
              <a:spcAft>
                <a:spcPts val="0"/>
              </a:spcAft>
              <a:buClr>
                <a:srgbClr val="991B1E"/>
              </a:buClr>
              <a:buSzPts val="2600"/>
              <a:buFont typeface="Arial"/>
              <a:buNone/>
              <a:tabLst/>
              <a:defRPr/>
            </a:pPr>
            <a:endParaRPr lang="en-US" dirty="0">
              <a:solidFill>
                <a:srgbClr val="000000"/>
              </a:solidFill>
            </a:endParaRPr>
          </a:p>
          <a:p>
            <a:pPr marL="0" lvl="0" indent="0" algn="l" rtl="0">
              <a:spcBef>
                <a:spcPts val="0"/>
              </a:spcBef>
              <a:spcAft>
                <a:spcPts val="0"/>
              </a:spcAft>
              <a:buSzPts val="2600"/>
              <a:buNone/>
            </a:pPr>
            <a:r>
              <a:rPr lang="en-US" dirty="0">
                <a:solidFill>
                  <a:srgbClr val="3E5C61"/>
                </a:solidFill>
              </a:rPr>
              <a:t>Activity: k20.ou.edu/</a:t>
            </a:r>
            <a:r>
              <a:rPr lang="en-US" dirty="0" err="1">
                <a:solidFill>
                  <a:srgbClr val="3E5C61"/>
                </a:solidFill>
              </a:rPr>
              <a:t>hhee</a:t>
            </a:r>
            <a:endParaRPr lang="en-US" dirty="0">
              <a:solidFill>
                <a:srgbClr val="3E5C61"/>
              </a:solidFill>
            </a:endParaRPr>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Honeycomb Harvest</a:t>
            </a:r>
            <a:endParaRPr dirty="0"/>
          </a:p>
        </p:txBody>
      </p:sp>
      <p:pic>
        <p:nvPicPr>
          <p:cNvPr id="4" name="Google Shape;115;p26">
            <a:extLst>
              <a:ext uri="{FF2B5EF4-FFF2-40B4-BE49-F238E27FC236}">
                <a16:creationId xmlns:a16="http://schemas.microsoft.com/office/drawing/2014/main" id="{169D60DE-43CD-4398-8BC4-583E1ED2006F}"/>
              </a:ext>
            </a:extLst>
          </p:cNvPr>
          <p:cNvPicPr preferRelativeResize="0"/>
          <p:nvPr/>
        </p:nvPicPr>
        <p:blipFill>
          <a:blip r:embed="rId3"/>
          <a:srcRect/>
          <a:stretch/>
        </p:blipFill>
        <p:spPr>
          <a:xfrm>
            <a:off x="6469551" y="1463125"/>
            <a:ext cx="2217249" cy="2217249"/>
          </a:xfrm>
          <a:prstGeom prst="rect">
            <a:avLst/>
          </a:prstGeom>
          <a:noFill/>
          <a:ln>
            <a:noFill/>
          </a:ln>
        </p:spPr>
      </p:pic>
    </p:spTree>
    <p:extLst>
      <p:ext uri="{BB962C8B-B14F-4D97-AF65-F5344CB8AC3E}">
        <p14:creationId xmlns:p14="http://schemas.microsoft.com/office/powerpoint/2010/main" val="163436205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8229600" cy="3296516"/>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1200"/>
              </a:spcAft>
              <a:buClr>
                <a:schemeClr val="dk1"/>
              </a:buClr>
              <a:buSzPts val="1100"/>
              <a:buFont typeface="Arial"/>
              <a:buNone/>
            </a:pPr>
            <a:r>
              <a:rPr lang="en-US" dirty="0"/>
              <a:t>As you read, think about the statements in the Honeycomb Harvest for emotional engagement. </a:t>
            </a:r>
          </a:p>
          <a:p>
            <a:pPr indent="-457200">
              <a:spcBef>
                <a:spcPts val="0"/>
              </a:spcBef>
              <a:spcAft>
                <a:spcPts val="600"/>
              </a:spcAft>
              <a:buClr>
                <a:schemeClr val="dk1"/>
              </a:buClr>
              <a:buSzPct val="100000"/>
            </a:pPr>
            <a:r>
              <a:rPr lang="en-US" dirty="0"/>
              <a:t>Is there one or two that stand out as key indicators of the struggle in this scenario?</a:t>
            </a:r>
          </a:p>
          <a:p>
            <a:pPr indent="-457200">
              <a:spcBef>
                <a:spcPts val="0"/>
              </a:spcBef>
              <a:buClr>
                <a:schemeClr val="dk1"/>
              </a:buClr>
              <a:buSzPct val="100000"/>
            </a:pPr>
            <a:r>
              <a:rPr lang="en-US" dirty="0"/>
              <a:t>What is the role of emotional engagement in your scenario? </a:t>
            </a:r>
          </a:p>
          <a:p>
            <a:pPr marL="0" indent="0">
              <a:spcBef>
                <a:spcPts val="0"/>
              </a:spcBef>
              <a:buClr>
                <a:schemeClr val="dk1"/>
              </a:buClr>
              <a:buSzPts val="1100"/>
              <a:buNone/>
            </a:pPr>
            <a:endParaRPr lang="en-US" dirty="0"/>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Analyzing Scenarios</a:t>
            </a:r>
            <a:endParaRPr dirty="0"/>
          </a:p>
        </p:txBody>
      </p:sp>
    </p:spTree>
    <p:extLst>
      <p:ext uri="{BB962C8B-B14F-4D97-AF65-F5344CB8AC3E}">
        <p14:creationId xmlns:p14="http://schemas.microsoft.com/office/powerpoint/2010/main" val="41347511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607063"/>
            <a:ext cx="8229600" cy="3657759"/>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300"/>
              </a:spcAft>
              <a:buClr>
                <a:srgbClr val="991B1E"/>
              </a:buClr>
              <a:buSzPts val="2400"/>
              <a:buFont typeface="Arial"/>
              <a:buNone/>
              <a:tabLst/>
              <a:defRPr/>
            </a:pPr>
            <a:r>
              <a:rPr kumimoji="0" lang="en-US" sz="2000" b="1" i="0" u="none" strike="noStrike" kern="0" cap="none" spc="0" normalizeH="0" baseline="0" noProof="0" dirty="0">
                <a:ln>
                  <a:noFill/>
                </a:ln>
                <a:solidFill>
                  <a:srgbClr val="000000"/>
                </a:solidFill>
                <a:effectLst/>
                <a:uLnTx/>
                <a:uFillTx/>
                <a:latin typeface="Calibri"/>
                <a:cs typeface="Calibri"/>
                <a:sym typeface="Calibri"/>
              </a:rPr>
              <a:t>Emotional Engagement</a:t>
            </a:r>
          </a:p>
          <a:p>
            <a:pPr marL="457200" marR="0" lvl="0" indent="-336550" algn="l" defTabSz="914400" rtl="0" eaLnBrk="1" fontAlgn="auto" latinLnBrk="0" hangingPunct="1">
              <a:lnSpc>
                <a:spcPct val="100000"/>
              </a:lnSpc>
              <a:spcBef>
                <a:spcPts val="0"/>
              </a:spcBef>
              <a:spcAft>
                <a:spcPts val="300"/>
              </a:spcAft>
              <a:buClr>
                <a:srgbClr val="991B1E"/>
              </a:buClr>
              <a:buSzPts val="1700"/>
              <a:buFont typeface="Arial"/>
              <a:buAutoNum type="arabicPeriod"/>
              <a:tabLst/>
              <a:defRPr/>
            </a:pPr>
            <a:r>
              <a:rPr kumimoji="0" lang="en-US" sz="1800" b="0" i="0" u="none" strike="noStrike" kern="0" cap="none" spc="0" normalizeH="0" baseline="0" noProof="0" dirty="0">
                <a:ln>
                  <a:noFill/>
                </a:ln>
                <a:solidFill>
                  <a:srgbClr val="000000"/>
                </a:solidFill>
                <a:effectLst/>
                <a:uLnTx/>
                <a:uFillTx/>
                <a:latin typeface="Calibri"/>
                <a:cs typeface="Calibri"/>
                <a:sym typeface="Calibri"/>
              </a:rPr>
              <a:t>My teachers respect me as an individual.</a:t>
            </a:r>
          </a:p>
          <a:p>
            <a:pPr marL="457200" marR="0" lvl="0" indent="-336550" algn="l" defTabSz="914400" rtl="0" eaLnBrk="1" fontAlgn="auto" latinLnBrk="0" hangingPunct="1">
              <a:lnSpc>
                <a:spcPct val="100000"/>
              </a:lnSpc>
              <a:spcBef>
                <a:spcPts val="0"/>
              </a:spcBef>
              <a:spcAft>
                <a:spcPts val="300"/>
              </a:spcAft>
              <a:buClr>
                <a:srgbClr val="991B1E"/>
              </a:buClr>
              <a:buSzPts val="1700"/>
              <a:buFont typeface="Arial"/>
              <a:buAutoNum type="arabicPeriod"/>
              <a:tabLst/>
              <a:defRPr/>
            </a:pPr>
            <a:r>
              <a:rPr kumimoji="0" lang="en-US" sz="1800" b="0" i="0" u="none" strike="noStrike" kern="0" cap="none" spc="0" normalizeH="0" baseline="0" noProof="0" dirty="0">
                <a:ln>
                  <a:noFill/>
                </a:ln>
                <a:solidFill>
                  <a:srgbClr val="000000"/>
                </a:solidFill>
                <a:effectLst/>
                <a:uLnTx/>
                <a:uFillTx/>
                <a:latin typeface="Calibri"/>
                <a:cs typeface="Calibri"/>
                <a:sym typeface="Calibri"/>
              </a:rPr>
              <a:t>I have a teacher or teachers who I can share my problems with.</a:t>
            </a:r>
          </a:p>
          <a:p>
            <a:pPr marL="457200" marR="0" lvl="0" indent="-336550" algn="l" defTabSz="914400" rtl="0" eaLnBrk="1" fontAlgn="auto" latinLnBrk="0" hangingPunct="1">
              <a:lnSpc>
                <a:spcPct val="100000"/>
              </a:lnSpc>
              <a:spcBef>
                <a:spcPts val="0"/>
              </a:spcBef>
              <a:spcAft>
                <a:spcPts val="300"/>
              </a:spcAft>
              <a:buClr>
                <a:srgbClr val="991B1E"/>
              </a:buClr>
              <a:buSzPts val="1700"/>
              <a:buFont typeface="Arial"/>
              <a:buAutoNum type="arabicPeriod"/>
              <a:tabLst/>
              <a:defRPr/>
            </a:pPr>
            <a:r>
              <a:rPr kumimoji="0" lang="en-US" sz="1800" b="0" i="0" u="none" strike="noStrike" kern="0" cap="none" spc="0" normalizeH="0" baseline="0" noProof="0" dirty="0">
                <a:ln>
                  <a:noFill/>
                </a:ln>
                <a:solidFill>
                  <a:srgbClr val="000000"/>
                </a:solidFill>
                <a:effectLst/>
                <a:uLnTx/>
                <a:uFillTx/>
                <a:latin typeface="Calibri"/>
                <a:cs typeface="Calibri"/>
                <a:sym typeface="Calibri"/>
              </a:rPr>
              <a:t>My teachers treat all my friends fairly. </a:t>
            </a:r>
          </a:p>
          <a:p>
            <a:pPr marL="457200" marR="0" lvl="0" indent="-336550" algn="l" defTabSz="914400" rtl="0" eaLnBrk="1" fontAlgn="auto" latinLnBrk="0" hangingPunct="1">
              <a:lnSpc>
                <a:spcPct val="100000"/>
              </a:lnSpc>
              <a:spcBef>
                <a:spcPts val="0"/>
              </a:spcBef>
              <a:spcAft>
                <a:spcPts val="300"/>
              </a:spcAft>
              <a:buClr>
                <a:srgbClr val="991B1E"/>
              </a:buClr>
              <a:buSzPts val="1700"/>
              <a:buFont typeface="Arial"/>
              <a:buAutoNum type="arabicPeriod"/>
              <a:tabLst/>
              <a:defRPr/>
            </a:pPr>
            <a:r>
              <a:rPr kumimoji="0" lang="en-US" sz="1800" b="0" i="0" u="none" strike="noStrike" kern="0" cap="none" spc="0" normalizeH="0" baseline="0" noProof="0" dirty="0">
                <a:ln>
                  <a:noFill/>
                </a:ln>
                <a:solidFill>
                  <a:srgbClr val="000000"/>
                </a:solidFill>
                <a:effectLst/>
                <a:uLnTx/>
                <a:uFillTx/>
                <a:latin typeface="Calibri"/>
                <a:cs typeface="Calibri"/>
                <a:sym typeface="Calibri"/>
              </a:rPr>
              <a:t>I like communicating with my teachers.</a:t>
            </a:r>
          </a:p>
          <a:p>
            <a:pPr marL="457200" marR="0" lvl="0" indent="-336550" algn="l" defTabSz="914400" rtl="0" eaLnBrk="1" fontAlgn="auto" latinLnBrk="0" hangingPunct="1">
              <a:lnSpc>
                <a:spcPct val="100000"/>
              </a:lnSpc>
              <a:spcBef>
                <a:spcPts val="0"/>
              </a:spcBef>
              <a:spcAft>
                <a:spcPts val="300"/>
              </a:spcAft>
              <a:buClr>
                <a:srgbClr val="991B1E"/>
              </a:buClr>
              <a:buSzPts val="1700"/>
              <a:buFont typeface="Arial"/>
              <a:buAutoNum type="arabicPeriod"/>
              <a:tabLst/>
              <a:defRPr/>
            </a:pPr>
            <a:r>
              <a:rPr kumimoji="0" lang="en-US" sz="1800" b="0" i="0" u="none" strike="noStrike" kern="0" cap="none" spc="0" normalizeH="0" baseline="0" noProof="0" dirty="0">
                <a:ln>
                  <a:noFill/>
                </a:ln>
                <a:solidFill>
                  <a:srgbClr val="000000"/>
                </a:solidFill>
                <a:effectLst/>
                <a:uLnTx/>
                <a:uFillTx/>
                <a:latin typeface="Calibri"/>
                <a:cs typeface="Calibri"/>
                <a:sym typeface="Calibri"/>
              </a:rPr>
              <a:t>I like my teachers.</a:t>
            </a:r>
          </a:p>
          <a:p>
            <a:pPr marL="457200" marR="0" lvl="0" indent="-336550" algn="l" defTabSz="914400" rtl="0" eaLnBrk="1" fontAlgn="auto" latinLnBrk="0" hangingPunct="1">
              <a:lnSpc>
                <a:spcPct val="100000"/>
              </a:lnSpc>
              <a:spcBef>
                <a:spcPts val="0"/>
              </a:spcBef>
              <a:spcAft>
                <a:spcPts val="300"/>
              </a:spcAft>
              <a:buClr>
                <a:srgbClr val="991B1E"/>
              </a:buClr>
              <a:buSzPts val="1700"/>
              <a:buFont typeface="Arial"/>
              <a:buAutoNum type="arabicPeriod"/>
              <a:tabLst/>
              <a:defRPr/>
            </a:pPr>
            <a:r>
              <a:rPr kumimoji="0" lang="en-US" sz="1800" b="0" i="0" u="none" strike="noStrike" kern="0" cap="none" spc="0" normalizeH="0" baseline="0" noProof="0" dirty="0">
                <a:ln>
                  <a:noFill/>
                </a:ln>
                <a:solidFill>
                  <a:srgbClr val="000000"/>
                </a:solidFill>
                <a:effectLst/>
                <a:uLnTx/>
                <a:uFillTx/>
                <a:latin typeface="Calibri"/>
                <a:cs typeface="Calibri"/>
                <a:sym typeface="Calibri"/>
              </a:rPr>
              <a:t>My teachers consider my interests and needs.</a:t>
            </a:r>
          </a:p>
        </p:txBody>
      </p:sp>
      <p:sp>
        <p:nvSpPr>
          <p:cNvPr id="4" name="Google Shape;139;p30">
            <a:extLst>
              <a:ext uri="{FF2B5EF4-FFF2-40B4-BE49-F238E27FC236}">
                <a16:creationId xmlns:a16="http://schemas.microsoft.com/office/drawing/2014/main" id="{B4E11777-D1D6-4C95-BB46-25584CF6BDAF}"/>
              </a:ext>
            </a:extLst>
          </p:cNvPr>
          <p:cNvSpPr txBox="1">
            <a:spLocks/>
          </p:cNvSpPr>
          <p:nvPr/>
        </p:nvSpPr>
        <p:spPr>
          <a:xfrm>
            <a:off x="457200" y="866477"/>
            <a:ext cx="8229600" cy="462000"/>
          </a:xfrm>
          <a:prstGeom prst="rect">
            <a:avLst/>
          </a:prstGeom>
          <a:noFill/>
          <a:ln>
            <a:noFill/>
          </a:ln>
        </p:spPr>
        <p:txBody>
          <a:bodyPr spcFirstLastPara="1" wrap="square" lIns="0" tIns="45700" rIns="0" bIns="0" anchor="b" anchorCtr="0">
            <a:noAutofit/>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marR="0" lvl="1" algn="l" rtl="0" eaLnBrk="1" hangingPunct="1">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a:t>KISSCE </a:t>
            </a:r>
            <a:r>
              <a:rPr lang="en-US" sz="2200">
                <a:solidFill>
                  <a:srgbClr val="3E5C61"/>
                </a:solidFill>
              </a:rPr>
              <a:t>(K20 Inventory for Student School and Career Engagement)</a:t>
            </a:r>
            <a:endParaRPr lang="en-US" sz="2200" dirty="0">
              <a:solidFill>
                <a:srgbClr val="3E5C61"/>
              </a:solidFill>
            </a:endParaRPr>
          </a:p>
        </p:txBody>
      </p:sp>
    </p:spTree>
    <p:extLst>
      <p:ext uri="{BB962C8B-B14F-4D97-AF65-F5344CB8AC3E}">
        <p14:creationId xmlns:p14="http://schemas.microsoft.com/office/powerpoint/2010/main" val="37277890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theme1.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LEARN Slides.pptx" id="{FB11AECB-DEBB-4565-9502-161921046C3D}" vid="{8C4B9385-8DD8-4ABC-B82D-B601503170C4}"/>
    </a:ext>
  </a:extLst>
</a:theme>
</file>

<file path=ppt/theme/theme2.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LEARN Slides.pptx" id="{FB11AECB-DEBB-4565-9502-161921046C3D}" vid="{7490C62D-3B0B-4AE8-9E00-D93D1F10E0FE}"/>
    </a:ext>
  </a:ext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LEARN Slides</Template>
  <TotalTime>554</TotalTime>
  <Words>1769</Words>
  <Application>Microsoft Office PowerPoint</Application>
  <PresentationFormat>On-screen Show (16:9)</PresentationFormat>
  <Paragraphs>108</Paragraphs>
  <Slides>17</Slides>
  <Notes>17</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17</vt:i4>
      </vt:variant>
    </vt:vector>
  </HeadingPairs>
  <TitlesOfParts>
    <vt:vector size="24" baseType="lpstr">
      <vt:lpstr>Arial</vt:lpstr>
      <vt:lpstr>Calibri</vt:lpstr>
      <vt:lpstr>Noto Sans Symbols</vt:lpstr>
      <vt:lpstr>Roboto</vt:lpstr>
      <vt:lpstr>Segoe UI</vt:lpstr>
      <vt:lpstr>LEARN theme</vt:lpstr>
      <vt:lpstr>LEARN theme</vt:lpstr>
      <vt:lpstr>PowerPoint Presentation</vt:lpstr>
      <vt:lpstr>Aspects of Student Engagement: Emotional</vt:lpstr>
      <vt:lpstr>Essential Question</vt:lpstr>
      <vt:lpstr>Objectives</vt:lpstr>
      <vt:lpstr>Always, Sometimes, or Never True</vt:lpstr>
      <vt:lpstr>PowerPoint Presentation</vt:lpstr>
      <vt:lpstr>Honeycomb Harvest</vt:lpstr>
      <vt:lpstr>Analyzing Scenarios</vt:lpstr>
      <vt:lpstr>PowerPoint Presentation</vt:lpstr>
      <vt:lpstr>Anywhere High School has recently deployed a student engagement survey to begin an intervention to increase student engagement. When you visit the school, you notice:</vt:lpstr>
      <vt:lpstr>During an observation of Mr. Smith’s science class at Anywhere High School, you notice that:</vt:lpstr>
      <vt:lpstr>Jane Doe, a student in Mr. Smith’s science class at Anywhere High School, was willing to sit down for a short interview with you. During this interview, she revealed that:</vt:lpstr>
      <vt:lpstr>Why-Lighting</vt:lpstr>
      <vt:lpstr>Revisit Honeycomb Harvest</vt:lpstr>
      <vt:lpstr>Choice Board</vt:lpstr>
      <vt:lpstr>Share Out</vt:lpstr>
      <vt:lpstr>Further K20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Aspects of Student Engagement: Emotional</dc:title>
  <dc:creator>k20center@ou.edu</dc:creator>
  <cp:lastModifiedBy>Taylor Thurston</cp:lastModifiedBy>
  <cp:revision>1</cp:revision>
  <dcterms:created xsi:type="dcterms:W3CDTF">2021-01-08T18:17:23Z</dcterms:created>
  <dcterms:modified xsi:type="dcterms:W3CDTF">2021-01-12T14:36:21Z</dcterms:modified>
</cp:coreProperties>
</file>