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xml" ContentType="application/vnd.openxmlformats-officedocument.presentationml.tags+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7" r:id="rId1"/>
    <p:sldMasterId id="2147483668" r:id="rId2"/>
    <p:sldMasterId id="2147483669" r:id="rId3"/>
  </p:sldMasterIdLst>
  <p:notesMasterIdLst>
    <p:notesMasterId r:id="rId17"/>
  </p:notesMasterIdLst>
  <p:sldIdLst>
    <p:sldId id="256" r:id="rId4"/>
    <p:sldId id="257" r:id="rId5"/>
    <p:sldId id="258" r:id="rId6"/>
    <p:sldId id="266" r:id="rId7"/>
    <p:sldId id="267" r:id="rId8"/>
    <p:sldId id="268" r:id="rId9"/>
    <p:sldId id="269" r:id="rId10"/>
    <p:sldId id="270" r:id="rId11"/>
    <p:sldId id="273" r:id="rId12"/>
    <p:sldId id="276" r:id="rId13"/>
    <p:sldId id="272" r:id="rId14"/>
    <p:sldId id="274" r:id="rId15"/>
    <p:sldId id="278"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E5C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FE1FFAE-C277-41DE-B313-73A80C984298}">
  <a:tblStyle styleId="{4FE1FFAE-C277-41DE-B313-73A80C98429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7570" autoAdjust="0"/>
  </p:normalViewPr>
  <p:slideViewPr>
    <p:cSldViewPr snapToGrid="0">
      <p:cViewPr varScale="1">
        <p:scale>
          <a:sx n="208" d="100"/>
          <a:sy n="208" d="100"/>
        </p:scale>
        <p:origin x="418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s, Daniella M." userId="87fb469b-cd7a-4b12-a1ae-bba5f0610088" providerId="ADAL" clId="{C30F8206-00E3-4714-9990-7EF7692536E4}"/>
    <pc:docChg chg="delSld modSld">
      <pc:chgData name="Peters, Daniella M." userId="87fb469b-cd7a-4b12-a1ae-bba5f0610088" providerId="ADAL" clId="{C30F8206-00E3-4714-9990-7EF7692536E4}" dt="2021-08-20T16:19:26.198" v="167" actId="20577"/>
      <pc:docMkLst>
        <pc:docMk/>
      </pc:docMkLst>
      <pc:sldChg chg="modSp mod">
        <pc:chgData name="Peters, Daniella M." userId="87fb469b-cd7a-4b12-a1ae-bba5f0610088" providerId="ADAL" clId="{C30F8206-00E3-4714-9990-7EF7692536E4}" dt="2021-08-20T14:31:44.131" v="5" actId="1035"/>
        <pc:sldMkLst>
          <pc:docMk/>
          <pc:sldMk cId="0" sldId="257"/>
        </pc:sldMkLst>
        <pc:picChg chg="mod">
          <ac:chgData name="Peters, Daniella M." userId="87fb469b-cd7a-4b12-a1ae-bba5f0610088" providerId="ADAL" clId="{C30F8206-00E3-4714-9990-7EF7692536E4}" dt="2021-08-20T14:31:44.131" v="5" actId="1035"/>
          <ac:picMkLst>
            <pc:docMk/>
            <pc:sldMk cId="0" sldId="257"/>
            <ac:picMk id="4" creationId="{25A25950-2721-4B78-82A7-DB615C237A83}"/>
          </ac:picMkLst>
        </pc:picChg>
      </pc:sldChg>
      <pc:sldChg chg="del">
        <pc:chgData name="Peters, Daniella M." userId="87fb469b-cd7a-4b12-a1ae-bba5f0610088" providerId="ADAL" clId="{C30F8206-00E3-4714-9990-7EF7692536E4}" dt="2021-08-20T14:27:13.153" v="0" actId="2696"/>
        <pc:sldMkLst>
          <pc:docMk/>
          <pc:sldMk cId="0" sldId="260"/>
        </pc:sldMkLst>
      </pc:sldChg>
      <pc:sldChg chg="modNotesTx">
        <pc:chgData name="Peters, Daniella M." userId="87fb469b-cd7a-4b12-a1ae-bba5f0610088" providerId="ADAL" clId="{C30F8206-00E3-4714-9990-7EF7692536E4}" dt="2021-08-20T14:58:28.972" v="118" actId="20577"/>
        <pc:sldMkLst>
          <pc:docMk/>
          <pc:sldMk cId="2434492035" sldId="267"/>
        </pc:sldMkLst>
      </pc:sldChg>
      <pc:sldChg chg="modSp mod">
        <pc:chgData name="Peters, Daniella M." userId="87fb469b-cd7a-4b12-a1ae-bba5f0610088" providerId="ADAL" clId="{C30F8206-00E3-4714-9990-7EF7692536E4}" dt="2021-08-20T16:19:26.198" v="167" actId="20577"/>
        <pc:sldMkLst>
          <pc:docMk/>
          <pc:sldMk cId="2200256910" sldId="274"/>
        </pc:sldMkLst>
        <pc:spChg chg="mod">
          <ac:chgData name="Peters, Daniella M." userId="87fb469b-cd7a-4b12-a1ae-bba5f0610088" providerId="ADAL" clId="{C30F8206-00E3-4714-9990-7EF7692536E4}" dt="2021-08-20T16:19:26.198" v="167" actId="20577"/>
          <ac:spMkLst>
            <pc:docMk/>
            <pc:sldMk cId="2200256910" sldId="274"/>
            <ac:spMk id="4" creationId="{CE62DB6A-C805-4D42-9978-8C4CEB060369}"/>
          </ac:spMkLst>
        </pc:spChg>
        <pc:spChg chg="mod">
          <ac:chgData name="Peters, Daniella M." userId="87fb469b-cd7a-4b12-a1ae-bba5f0610088" providerId="ADAL" clId="{C30F8206-00E3-4714-9990-7EF7692536E4}" dt="2021-08-20T14:28:56.551" v="2" actId="20577"/>
          <ac:spMkLst>
            <pc:docMk/>
            <pc:sldMk cId="2200256910" sldId="274"/>
            <ac:spMk id="113" creationId="{00000000-0000-0000-0000-000000000000}"/>
          </ac:spMkLst>
        </pc:spChg>
      </pc:sldChg>
      <pc:sldChg chg="del">
        <pc:chgData name="Peters, Daniella M." userId="87fb469b-cd7a-4b12-a1ae-bba5f0610088" providerId="ADAL" clId="{C30F8206-00E3-4714-9990-7EF7692536E4}" dt="2021-08-20T14:30:15.932" v="3" actId="2696"/>
        <pc:sldMkLst>
          <pc:docMk/>
          <pc:sldMk cId="483360562" sldId="275"/>
        </pc:sldMkLst>
      </pc:sldChg>
      <pc:sldChg chg="modNotesTx">
        <pc:chgData name="Peters, Daniella M." userId="87fb469b-cd7a-4b12-a1ae-bba5f0610088" providerId="ADAL" clId="{C30F8206-00E3-4714-9990-7EF7692536E4}" dt="2021-08-20T15:47:38.735" v="137" actId="20577"/>
        <pc:sldMkLst>
          <pc:docMk/>
          <pc:sldMk cId="2877840787" sldId="27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swivl.zendesk.com/hc/en-us/articles/360003063733-Swivl-Live-Stream-Video"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learn.k20center.ou.edu/strategy/68"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
              <a:t>Sources</a:t>
            </a:r>
            <a:r>
              <a:rPr lang="en" dirty="0"/>
              <a:t>: K20 Center. (n.d.). </a:t>
            </a:r>
            <a:r>
              <a:rPr lang="en-US" b="0" i="0" dirty="0">
                <a:solidFill>
                  <a:srgbClr val="292929"/>
                </a:solidFill>
                <a:effectLst/>
                <a:latin typeface="Open Sans"/>
              </a:rPr>
              <a:t>ABC Graffiti. Strategies. https://learn.k20center.ou.edu/strategy/96</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 dirty="0"/>
              <a:t>K20 Center. (n.d.). </a:t>
            </a:r>
            <a:r>
              <a:rPr lang="en-US" b="0" i="0" dirty="0">
                <a:solidFill>
                  <a:srgbClr val="292929"/>
                </a:solidFill>
                <a:effectLst/>
                <a:latin typeface="Open Sans"/>
              </a:rPr>
              <a:t>Chain Notes. Strategies. https://learn.k20center.ou.edu/strategy/52</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939124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Discuss the Swivl bot as a positive resource, not a punitive one. The K20 Center uses Swivl bots to help coach teachers in using authentic teaching and learning skills in the Action Research in Authenticity (ARA) program. Teachers using the Swivl bot can capture videos of labs or lessons and send to fellow teachers in Oklahoma or in other states and ask for feedback. It is also possible to use the Swivl bot as a tool for teacher evaluations when traveling is a concern. </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734551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Source: K20 Center. (n.d.). How am I feeling? What am I thinking? Strategies. https://learn.k20center.ou.edu/strategy/187</a:t>
            </a:r>
            <a:endParaRPr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7350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1" name="Google Shape;161;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lt1"/>
              </a:buClr>
              <a:buSzPts val="1100"/>
              <a:buFont typeface="Arial"/>
              <a:buNone/>
            </a:pPr>
            <a:r>
              <a:rPr lang="en-US" dirty="0"/>
              <a:t>Image source: Swivl Help Center. (n.d.). Swivl™ Robot [Image]. Swivl. </a:t>
            </a:r>
            <a:r>
              <a:rPr lang="en" u="sng" dirty="0">
                <a:solidFill>
                  <a:schemeClr val="hlink"/>
                </a:solidFill>
                <a:hlinkClick r:id="rId3"/>
              </a:rPr>
              <a:t>https://swivl.zendesk.com/hc/en-us/articles/360003063733-Swivl-Live-Stream-Video</a:t>
            </a: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U</a:t>
            </a:r>
            <a:r>
              <a:rPr lang="en-US" dirty="0"/>
              <a:t>s</a:t>
            </a:r>
            <a:r>
              <a:rPr lang="en" dirty="0"/>
              <a:t>ing Fist-to-Five means no materials are needed and provides a wider range of teacher responses.</a:t>
            </a:r>
          </a:p>
          <a:p>
            <a:pPr marL="0" lvl="0" indent="0" algn="l" rtl="0">
              <a:spcBef>
                <a:spcPts val="0"/>
              </a:spcBef>
              <a:spcAft>
                <a:spcPts val="0"/>
              </a:spcAft>
              <a:buNone/>
            </a:pPr>
            <a:endParaRPr lang="en" dirty="0"/>
          </a:p>
          <a:p>
            <a:pPr marL="0" lvl="0" indent="0" algn="l" rtl="0">
              <a:spcBef>
                <a:spcPts val="0"/>
              </a:spcBef>
              <a:spcAft>
                <a:spcPts val="0"/>
              </a:spcAft>
              <a:buNone/>
            </a:pPr>
            <a:r>
              <a:rPr lang="en" dirty="0"/>
              <a:t>Strategy source: K20 Center. (n.d.). </a:t>
            </a:r>
            <a:r>
              <a:rPr lang="en-US" b="0" i="0" dirty="0">
                <a:solidFill>
                  <a:srgbClr val="292929"/>
                </a:solidFill>
                <a:effectLst/>
                <a:latin typeface="Open Sans"/>
              </a:rPr>
              <a:t>Fist to Five. Strategies. </a:t>
            </a:r>
            <a:r>
              <a:rPr lang="en-US" b="0" i="0" dirty="0">
                <a:effectLst/>
                <a:latin typeface="Open Sans"/>
                <a:hlinkClick r:id="rId3"/>
              </a:rPr>
              <a:t>https://learn.k20center.ou.edu/strategy/68</a:t>
            </a:r>
            <a:endParaRPr lang="en"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46049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Play the video on the slide or go to the following link: https://www.youtube.com/watch?v=QwebkHu8B3U</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Source: Great Hearts Academies. (2017, February 7). Swivl in Use [Video]. YouTube. https://www.youtube.com/watch?v=QwebkHu8B3U</a:t>
            </a:r>
            <a:endParaRPr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2215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70148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28208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19347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Source: </a:t>
            </a:r>
            <a:endParaRPr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356255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1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20"/>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0"/>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pic>
        <p:nvPicPr>
          <p:cNvPr id="81" name="Google Shape;81;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21"/>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21"/>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85" name="Google Shape;85;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
        <p:cNvGrpSpPr/>
        <p:nvPr/>
      </p:nvGrpSpPr>
      <p:grpSpPr>
        <a:xfrm>
          <a:off x="0" y="0"/>
          <a:ext cx="0" cy="0"/>
          <a:chOff x="0" y="0"/>
          <a:chExt cx="0" cy="0"/>
        </a:xfrm>
      </p:grpSpPr>
      <p:pic>
        <p:nvPicPr>
          <p:cNvPr id="9" name="Google Shape;9;g7cf93607b6_1_31"/>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extLst>
      <p:ext uri="{BB962C8B-B14F-4D97-AF65-F5344CB8AC3E}">
        <p14:creationId xmlns:p14="http://schemas.microsoft.com/office/powerpoint/2010/main" val="154301171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Slide">
    <p:bg>
      <p:bgPr>
        <a:gradFill>
          <a:gsLst>
            <a:gs pos="0">
              <a:schemeClr val="accent4"/>
            </a:gs>
            <a:gs pos="85000">
              <a:schemeClr val="accent6"/>
            </a:gs>
            <a:gs pos="100000">
              <a:schemeClr val="accent6"/>
            </a:gs>
          </a:gsLst>
          <a:lin ang="16200038" scaled="0"/>
        </a:gradFill>
        <a:effectLst/>
      </p:bgPr>
    </p:bg>
    <p:spTree>
      <p:nvGrpSpPr>
        <p:cNvPr id="1" name="Shape 10"/>
        <p:cNvGrpSpPr/>
        <p:nvPr/>
      </p:nvGrpSpPr>
      <p:grpSpPr>
        <a:xfrm>
          <a:off x="0" y="0"/>
          <a:ext cx="0" cy="0"/>
          <a:chOff x="0" y="0"/>
          <a:chExt cx="0" cy="0"/>
        </a:xfrm>
      </p:grpSpPr>
      <p:sp>
        <p:nvSpPr>
          <p:cNvPr id="11" name="Google Shape;11;g7cf93607b6_1_33"/>
          <p:cNvSpPr txBox="1">
            <a:spLocks noGrp="1"/>
          </p:cNvSpPr>
          <p:nvPr>
            <p:ph type="ctrTitle"/>
          </p:nvPr>
        </p:nvSpPr>
        <p:spPr>
          <a:xfrm>
            <a:off x="533400" y="1028700"/>
            <a:ext cx="7851600" cy="1371600"/>
          </a:xfrm>
          <a:prstGeom prst="rect">
            <a:avLst/>
          </a:prstGeom>
          <a:noFill/>
          <a:ln>
            <a:noFill/>
          </a:ln>
        </p:spPr>
        <p:txBody>
          <a:bodyPr spcFirstLastPara="1" wrap="square" lIns="0" tIns="0" rIns="18275" bIns="0" anchor="b" anchorCtr="0">
            <a:noAutofit/>
          </a:bodyPr>
          <a:lstStyle>
            <a:lvl1pPr lvl="0" algn="l" rtl="0">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2" name="Google Shape;12;g7cf93607b6_1_33"/>
          <p:cNvSpPr txBox="1">
            <a:spLocks noGrp="1"/>
          </p:cNvSpPr>
          <p:nvPr>
            <p:ph type="subTitle" idx="1"/>
          </p:nvPr>
        </p:nvSpPr>
        <p:spPr>
          <a:xfrm>
            <a:off x="533400" y="2421402"/>
            <a:ext cx="7854600" cy="1314300"/>
          </a:xfrm>
          <a:prstGeom prst="rect">
            <a:avLst/>
          </a:prstGeom>
          <a:noFill/>
          <a:ln>
            <a:noFill/>
          </a:ln>
        </p:spPr>
        <p:txBody>
          <a:bodyPr spcFirstLastPara="1" wrap="square" lIns="0" tIns="45700" rIns="18275" bIns="45700" anchor="t" anchorCtr="0">
            <a:noAutofit/>
          </a:bodyPr>
          <a:lstStyle>
            <a:lvl1pPr marR="34288" lvl="0" algn="l" rtl="0">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rtl="0">
              <a:lnSpc>
                <a:spcPct val="100000"/>
              </a:lnSpc>
              <a:spcBef>
                <a:spcPts val="360"/>
              </a:spcBef>
              <a:spcAft>
                <a:spcPts val="0"/>
              </a:spcAft>
              <a:buSzPts val="1530"/>
              <a:buNone/>
              <a:defRPr/>
            </a:lvl2pPr>
            <a:lvl3pPr lvl="2" algn="ctr" rtl="0">
              <a:lnSpc>
                <a:spcPct val="100000"/>
              </a:lnSpc>
              <a:spcBef>
                <a:spcPts val="360"/>
              </a:spcBef>
              <a:spcAft>
                <a:spcPts val="0"/>
              </a:spcAft>
              <a:buSzPts val="1260"/>
              <a:buNone/>
              <a:defRPr/>
            </a:lvl3pPr>
            <a:lvl4pPr lvl="3" algn="ctr" rtl="0">
              <a:lnSpc>
                <a:spcPct val="100000"/>
              </a:lnSpc>
              <a:spcBef>
                <a:spcPts val="360"/>
              </a:spcBef>
              <a:spcAft>
                <a:spcPts val="0"/>
              </a:spcAft>
              <a:buSzPts val="1170"/>
              <a:buNone/>
              <a:defRPr/>
            </a:lvl4pPr>
            <a:lvl5pPr lvl="4" algn="ctr" rtl="0">
              <a:lnSpc>
                <a:spcPct val="100000"/>
              </a:lnSpc>
              <a:spcBef>
                <a:spcPts val="360"/>
              </a:spcBef>
              <a:spcAft>
                <a:spcPts val="0"/>
              </a:spcAft>
              <a:buSzPts val="1170"/>
              <a:buNone/>
              <a:defRPr/>
            </a:lvl5pPr>
            <a:lvl6pPr lvl="5" algn="ctr" rtl="0">
              <a:lnSpc>
                <a:spcPct val="100000"/>
              </a:lnSpc>
              <a:spcBef>
                <a:spcPts val="360"/>
              </a:spcBef>
              <a:spcAft>
                <a:spcPts val="0"/>
              </a:spcAft>
              <a:buSzPts val="1440"/>
              <a:buNone/>
              <a:defRPr/>
            </a:lvl6pPr>
            <a:lvl7pPr lvl="6" algn="ctr" rtl="0">
              <a:lnSpc>
                <a:spcPct val="100000"/>
              </a:lnSpc>
              <a:spcBef>
                <a:spcPts val="360"/>
              </a:spcBef>
              <a:spcAft>
                <a:spcPts val="0"/>
              </a:spcAft>
              <a:buSzPts val="1440"/>
              <a:buNone/>
              <a:defRPr/>
            </a:lvl7pPr>
            <a:lvl8pPr lvl="7" algn="ctr" rtl="0">
              <a:lnSpc>
                <a:spcPct val="100000"/>
              </a:lnSpc>
              <a:spcBef>
                <a:spcPts val="360"/>
              </a:spcBef>
              <a:spcAft>
                <a:spcPts val="0"/>
              </a:spcAft>
              <a:buSzPts val="1800"/>
              <a:buNone/>
              <a:defRPr/>
            </a:lvl8pPr>
            <a:lvl9pPr lvl="8" algn="ctr" rtl="0">
              <a:lnSpc>
                <a:spcPct val="100000"/>
              </a:lnSpc>
              <a:spcBef>
                <a:spcPts val="360"/>
              </a:spcBef>
              <a:spcAft>
                <a:spcPts val="0"/>
              </a:spcAft>
              <a:buSzPts val="1800"/>
              <a:buNone/>
              <a:defRPr/>
            </a:lvl9pPr>
          </a:lstStyle>
          <a:p>
            <a:endParaRPr/>
          </a:p>
        </p:txBody>
      </p:sp>
      <p:pic>
        <p:nvPicPr>
          <p:cNvPr id="13" name="Google Shape;13;g7cf93607b6_1_33"/>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extLst>
      <p:ext uri="{BB962C8B-B14F-4D97-AF65-F5344CB8AC3E}">
        <p14:creationId xmlns:p14="http://schemas.microsoft.com/office/powerpoint/2010/main" val="386015487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4"/>
        <p:cNvGrpSpPr/>
        <p:nvPr/>
      </p:nvGrpSpPr>
      <p:grpSpPr>
        <a:xfrm>
          <a:off x="0" y="0"/>
          <a:ext cx="0" cy="0"/>
          <a:chOff x="0" y="0"/>
          <a:chExt cx="0" cy="0"/>
        </a:xfrm>
      </p:grpSpPr>
      <p:sp>
        <p:nvSpPr>
          <p:cNvPr id="15" name="Google Shape;15;g7cf93607b6_1_37"/>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Autofit/>
          </a:bodyPr>
          <a:lstStyle>
            <a:lvl1pPr lvl="0" algn="l" rtl="0">
              <a:lnSpc>
                <a:spcPct val="100000"/>
              </a:lnSpc>
              <a:spcBef>
                <a:spcPts val="0"/>
              </a:spcBef>
              <a:spcAft>
                <a:spcPts val="0"/>
              </a:spcAft>
              <a:buClr>
                <a:schemeClr val="accent4"/>
              </a:buClr>
              <a:buSzPts val="3600"/>
              <a:buFont typeface="Calibri"/>
              <a:buNone/>
              <a:defRPr sz="3600"/>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6" name="Google Shape;16;g7cf93607b6_1_37"/>
          <p:cNvSpPr txBox="1">
            <a:spLocks noGrp="1"/>
          </p:cNvSpPr>
          <p:nvPr>
            <p:ph type="body" idx="1"/>
          </p:nvPr>
        </p:nvSpPr>
        <p:spPr>
          <a:xfrm>
            <a:off x="457200" y="1451610"/>
            <a:ext cx="8229600" cy="3291900"/>
          </a:xfrm>
          <a:prstGeom prst="rect">
            <a:avLst/>
          </a:prstGeom>
          <a:noFill/>
          <a:ln>
            <a:noFill/>
          </a:ln>
        </p:spPr>
        <p:txBody>
          <a:bodyPr spcFirstLastPara="1" wrap="square" lIns="91425" tIns="45700" rIns="91425" bIns="45700" anchor="t" anchorCtr="0">
            <a:noAutofit/>
          </a:bodyPr>
          <a:lstStyle>
            <a:lvl1pPr marL="457200" lvl="0" indent="-393700" algn="l" rtl="0">
              <a:lnSpc>
                <a:spcPct val="100000"/>
              </a:lnSpc>
              <a:spcBef>
                <a:spcPts val="520"/>
              </a:spcBef>
              <a:spcAft>
                <a:spcPts val="0"/>
              </a:spcAft>
              <a:buClr>
                <a:schemeClr val="accent4"/>
              </a:buClr>
              <a:buSzPts val="2600"/>
              <a:buFont typeface="Arial"/>
              <a:buChar char="•"/>
              <a:defRPr sz="2600"/>
            </a:lvl1pPr>
            <a:lvl2pPr marL="914400" lvl="1" indent="-325755" algn="l" rtl="0">
              <a:lnSpc>
                <a:spcPct val="100000"/>
              </a:lnSpc>
              <a:spcBef>
                <a:spcPts val="360"/>
              </a:spcBef>
              <a:spcAft>
                <a:spcPts val="0"/>
              </a:spcAft>
              <a:buSzPts val="1530"/>
              <a:buChar char="●"/>
              <a:defRPr/>
            </a:lvl2pPr>
            <a:lvl3pPr marL="1371600" lvl="2" indent="-308610" algn="l" rtl="0">
              <a:lnSpc>
                <a:spcPct val="100000"/>
              </a:lnSpc>
              <a:spcBef>
                <a:spcPts val="360"/>
              </a:spcBef>
              <a:spcAft>
                <a:spcPts val="0"/>
              </a:spcAft>
              <a:buSzPts val="1260"/>
              <a:buChar char="●"/>
              <a:defRPr/>
            </a:lvl3pPr>
            <a:lvl4pPr marL="1828800" lvl="3" indent="-302894" algn="l" rtl="0">
              <a:lnSpc>
                <a:spcPct val="100000"/>
              </a:lnSpc>
              <a:spcBef>
                <a:spcPts val="360"/>
              </a:spcBef>
              <a:spcAft>
                <a:spcPts val="0"/>
              </a:spcAft>
              <a:buSzPts val="1170"/>
              <a:buChar char="●"/>
              <a:defRPr/>
            </a:lvl4pPr>
            <a:lvl5pPr marL="2286000" lvl="4" indent="-302895" algn="l" rtl="0">
              <a:lnSpc>
                <a:spcPct val="100000"/>
              </a:lnSpc>
              <a:spcBef>
                <a:spcPts val="360"/>
              </a:spcBef>
              <a:spcAft>
                <a:spcPts val="0"/>
              </a:spcAft>
              <a:buSzPts val="1170"/>
              <a:buChar char="●"/>
              <a:defRPr/>
            </a:lvl5pPr>
            <a:lvl6pPr marL="2743200" lvl="5" indent="-320039" algn="l" rtl="0">
              <a:lnSpc>
                <a:spcPct val="100000"/>
              </a:lnSpc>
              <a:spcBef>
                <a:spcPts val="360"/>
              </a:spcBef>
              <a:spcAft>
                <a:spcPts val="0"/>
              </a:spcAft>
              <a:buSzPts val="1440"/>
              <a:buChar char="●"/>
              <a:defRPr/>
            </a:lvl6pPr>
            <a:lvl7pPr marL="3200400" lvl="6" indent="-320039" algn="l" rtl="0">
              <a:lnSpc>
                <a:spcPct val="100000"/>
              </a:lnSpc>
              <a:spcBef>
                <a:spcPts val="360"/>
              </a:spcBef>
              <a:spcAft>
                <a:spcPts val="0"/>
              </a:spcAft>
              <a:buSzPts val="144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pic>
        <p:nvPicPr>
          <p:cNvPr id="17" name="Google Shape;17;g7cf93607b6_1_3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extLst>
      <p:ext uri="{BB962C8B-B14F-4D97-AF65-F5344CB8AC3E}">
        <p14:creationId xmlns:p14="http://schemas.microsoft.com/office/powerpoint/2010/main" val="13800313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lvl1pPr marL="457200" lvl="0" indent="-393700" algn="l">
              <a:spcBef>
                <a:spcPts val="520"/>
              </a:spcBef>
              <a:spcAft>
                <a:spcPts val="0"/>
              </a:spcAft>
              <a:buClr>
                <a:schemeClr val="accent4"/>
              </a:buClr>
              <a:buSzPts val="2600"/>
              <a:buFont typeface="Arial"/>
              <a:buChar char="•"/>
              <a:defRPr sz="2600"/>
            </a:lvl1pPr>
            <a:lvl2pPr marL="914400" lvl="1" indent="-355600" algn="l">
              <a:spcBef>
                <a:spcPts val="400"/>
              </a:spcBef>
              <a:spcAft>
                <a:spcPts val="0"/>
              </a:spcAft>
              <a:buSzPts val="2000"/>
              <a:buFont typeface="Arial"/>
              <a:buChar char="•"/>
              <a:defRPr sz="2000"/>
            </a:lvl2pPr>
            <a:lvl3pPr marL="1371600" lvl="2" indent="-336550" algn="l">
              <a:spcBef>
                <a:spcPts val="340"/>
              </a:spcBef>
              <a:spcAft>
                <a:spcPts val="0"/>
              </a:spcAft>
              <a:buSzPts val="1700"/>
              <a:buFont typeface="Arial"/>
              <a:buChar char="•"/>
              <a:defRPr sz="1700"/>
            </a:lvl3pPr>
            <a:lvl4pPr marL="1828800" lvl="3" indent="-323850" algn="l">
              <a:spcBef>
                <a:spcPts val="300"/>
              </a:spcBef>
              <a:spcAft>
                <a:spcPts val="0"/>
              </a:spcAft>
              <a:buSzPts val="1500"/>
              <a:buFont typeface="Arial"/>
              <a:buChar char="•"/>
              <a:defRPr/>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12" name="Google Shape;12;p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Logo slide">
  <p:cSld name="Logo slide">
    <p:spTree>
      <p:nvGrpSpPr>
        <p:cNvPr id="1" name="Shape 18"/>
        <p:cNvGrpSpPr/>
        <p:nvPr/>
      </p:nvGrpSpPr>
      <p:grpSpPr>
        <a:xfrm>
          <a:off x="0" y="0"/>
          <a:ext cx="0" cy="0"/>
          <a:chOff x="0" y="0"/>
          <a:chExt cx="0" cy="0"/>
        </a:xfrm>
      </p:grpSpPr>
    </p:spTree>
    <p:extLst>
      <p:ext uri="{BB962C8B-B14F-4D97-AF65-F5344CB8AC3E}">
        <p14:creationId xmlns:p14="http://schemas.microsoft.com/office/powerpoint/2010/main" val="8391522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bg>
      <p:bgPr>
        <a:gradFill>
          <a:gsLst>
            <a:gs pos="0">
              <a:srgbClr val="659298"/>
            </a:gs>
            <a:gs pos="100000">
              <a:srgbClr val="4E6F74"/>
            </a:gs>
          </a:gsLst>
          <a:lin ang="15960083" scaled="0"/>
        </a:gradFill>
        <a:effectLst/>
      </p:bgPr>
    </p:bg>
    <p:spTree>
      <p:nvGrpSpPr>
        <p:cNvPr id="1" name="Shape 19"/>
        <p:cNvGrpSpPr/>
        <p:nvPr/>
      </p:nvGrpSpPr>
      <p:grpSpPr>
        <a:xfrm>
          <a:off x="0" y="0"/>
          <a:ext cx="0" cy="0"/>
          <a:chOff x="0" y="0"/>
          <a:chExt cx="0" cy="0"/>
        </a:xfrm>
      </p:grpSpPr>
      <p:sp>
        <p:nvSpPr>
          <p:cNvPr id="20" name="Google Shape;20;g7cf93607b6_1_42"/>
          <p:cNvSpPr txBox="1">
            <a:spLocks noGrp="1"/>
          </p:cNvSpPr>
          <p:nvPr>
            <p:ph type="title"/>
          </p:nvPr>
        </p:nvSpPr>
        <p:spPr>
          <a:xfrm>
            <a:off x="530352" y="987552"/>
            <a:ext cx="7772400" cy="10218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1" name="Google Shape;21;g7cf93607b6_1_42"/>
          <p:cNvSpPr txBox="1">
            <a:spLocks noGrp="1"/>
          </p:cNvSpPr>
          <p:nvPr>
            <p:ph type="body" idx="1"/>
          </p:nvPr>
        </p:nvSpPr>
        <p:spPr>
          <a:xfrm>
            <a:off x="530352" y="2028498"/>
            <a:ext cx="7772400" cy="1132200"/>
          </a:xfrm>
          <a:prstGeom prst="rect">
            <a:avLst/>
          </a:prstGeom>
          <a:noFill/>
          <a:ln>
            <a:noFill/>
          </a:ln>
        </p:spPr>
        <p:txBody>
          <a:bodyPr spcFirstLastPara="1" wrap="square" lIns="45700" tIns="45700" rIns="45700" bIns="45700" anchor="t" anchorCtr="0">
            <a:noAutofit/>
          </a:bodyPr>
          <a:lstStyle>
            <a:lvl1pPr marL="457200" lvl="0" indent="-228600" algn="l" rtl="0">
              <a:lnSpc>
                <a:spcPct val="100000"/>
              </a:lnSpc>
              <a:spcBef>
                <a:spcPts val="520"/>
              </a:spcBef>
              <a:spcAft>
                <a:spcPts val="0"/>
              </a:spcAft>
              <a:buSzPts val="2600"/>
              <a:buNone/>
              <a:defRPr sz="2600">
                <a:solidFill>
                  <a:schemeClr val="lt1"/>
                </a:solidFill>
              </a:defRPr>
            </a:lvl1pPr>
            <a:lvl2pPr marL="914400" lvl="1" indent="-228600" algn="l" rtl="0">
              <a:lnSpc>
                <a:spcPct val="100000"/>
              </a:lnSpc>
              <a:spcBef>
                <a:spcPts val="270"/>
              </a:spcBef>
              <a:spcAft>
                <a:spcPts val="0"/>
              </a:spcAft>
              <a:buSzPts val="1148"/>
              <a:buNone/>
              <a:defRPr sz="1350">
                <a:solidFill>
                  <a:schemeClr val="lt1"/>
                </a:solidFill>
              </a:defRPr>
            </a:lvl2pPr>
            <a:lvl3pPr marL="1371600" lvl="2" indent="-228600" algn="l" rtl="0">
              <a:lnSpc>
                <a:spcPct val="100000"/>
              </a:lnSpc>
              <a:spcBef>
                <a:spcPts val="240"/>
              </a:spcBef>
              <a:spcAft>
                <a:spcPts val="0"/>
              </a:spcAft>
              <a:buSzPts val="840"/>
              <a:buNone/>
              <a:defRPr sz="1200">
                <a:solidFill>
                  <a:schemeClr val="lt1"/>
                </a:solidFill>
              </a:defRPr>
            </a:lvl3pPr>
            <a:lvl4pPr marL="1828800" lvl="3" indent="-228600" algn="l" rtl="0">
              <a:lnSpc>
                <a:spcPct val="100000"/>
              </a:lnSpc>
              <a:spcBef>
                <a:spcPts val="210"/>
              </a:spcBef>
              <a:spcAft>
                <a:spcPts val="0"/>
              </a:spcAft>
              <a:buSzPts val="683"/>
              <a:buNone/>
              <a:defRPr sz="1050">
                <a:solidFill>
                  <a:schemeClr val="lt1"/>
                </a:solidFill>
              </a:defRPr>
            </a:lvl4pPr>
            <a:lvl5pPr marL="2286000" lvl="4" indent="-228600" algn="l" rtl="0">
              <a:lnSpc>
                <a:spcPct val="100000"/>
              </a:lnSpc>
              <a:spcBef>
                <a:spcPts val="210"/>
              </a:spcBef>
              <a:spcAft>
                <a:spcPts val="0"/>
              </a:spcAft>
              <a:buSzPts val="683"/>
              <a:buNone/>
              <a:defRPr sz="1050">
                <a:solidFill>
                  <a:schemeClr val="lt1"/>
                </a:solidFill>
              </a:defRPr>
            </a:lvl5pPr>
            <a:lvl6pPr marL="2743200" lvl="5" indent="-320039" algn="l" rtl="0">
              <a:lnSpc>
                <a:spcPct val="100000"/>
              </a:lnSpc>
              <a:spcBef>
                <a:spcPts val="360"/>
              </a:spcBef>
              <a:spcAft>
                <a:spcPts val="0"/>
              </a:spcAft>
              <a:buSzPts val="1440"/>
              <a:buChar char="●"/>
              <a:defRPr/>
            </a:lvl6pPr>
            <a:lvl7pPr marL="3200400" lvl="6" indent="-320039" algn="l" rtl="0">
              <a:lnSpc>
                <a:spcPct val="100000"/>
              </a:lnSpc>
              <a:spcBef>
                <a:spcPts val="360"/>
              </a:spcBef>
              <a:spcAft>
                <a:spcPts val="0"/>
              </a:spcAft>
              <a:buSzPts val="144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pic>
        <p:nvPicPr>
          <p:cNvPr id="22" name="Google Shape;22;g7cf93607b6_1_42"/>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extLst>
      <p:ext uri="{BB962C8B-B14F-4D97-AF65-F5344CB8AC3E}">
        <p14:creationId xmlns:p14="http://schemas.microsoft.com/office/powerpoint/2010/main" val="23620461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3"/>
        <p:cNvGrpSpPr/>
        <p:nvPr/>
      </p:nvGrpSpPr>
      <p:grpSpPr>
        <a:xfrm>
          <a:off x="0" y="0"/>
          <a:ext cx="0" cy="0"/>
          <a:chOff x="0" y="0"/>
          <a:chExt cx="0" cy="0"/>
        </a:xfrm>
      </p:grpSpPr>
      <p:sp>
        <p:nvSpPr>
          <p:cNvPr id="24" name="Google Shape;24;g7cf93607b6_1_46"/>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Autofit/>
          </a:bodyPr>
          <a:lstStyle>
            <a:lvl1pPr lvl="0" algn="l" rtl="0">
              <a:lnSpc>
                <a:spcPct val="100000"/>
              </a:lnSpc>
              <a:spcBef>
                <a:spcPts val="0"/>
              </a:spcBef>
              <a:spcAft>
                <a:spcPts val="0"/>
              </a:spcAft>
              <a:buClr>
                <a:schemeClr val="accent4"/>
              </a:buClr>
              <a:buSzPts val="18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5" name="Google Shape;25;g7cf93607b6_1_46"/>
          <p:cNvSpPr txBox="1">
            <a:spLocks noGrp="1"/>
          </p:cNvSpPr>
          <p:nvPr>
            <p:ph type="body" idx="1"/>
          </p:nvPr>
        </p:nvSpPr>
        <p:spPr>
          <a:xfrm>
            <a:off x="457200" y="1440064"/>
            <a:ext cx="4038600" cy="3326100"/>
          </a:xfrm>
          <a:prstGeom prst="rect">
            <a:avLst/>
          </a:prstGeom>
          <a:noFill/>
          <a:ln>
            <a:noFill/>
          </a:ln>
        </p:spPr>
        <p:txBody>
          <a:bodyPr spcFirstLastPara="1" wrap="square" lIns="91425" tIns="45700" rIns="91425" bIns="45700" anchor="t" anchorCtr="0">
            <a:noAutofit/>
          </a:bodyPr>
          <a:lstStyle>
            <a:lvl1pPr marL="457200" lvl="0" indent="-381000" algn="l" rtl="0">
              <a:lnSpc>
                <a:spcPct val="100000"/>
              </a:lnSpc>
              <a:spcBef>
                <a:spcPts val="480"/>
              </a:spcBef>
              <a:spcAft>
                <a:spcPts val="0"/>
              </a:spcAft>
              <a:buSzPts val="2400"/>
              <a:buChar char="•"/>
              <a:defRPr sz="2400"/>
            </a:lvl1pPr>
            <a:lvl2pPr marL="914400" lvl="1" indent="-325755" algn="l" rtl="0">
              <a:lnSpc>
                <a:spcPct val="100000"/>
              </a:lnSpc>
              <a:spcBef>
                <a:spcPts val="360"/>
              </a:spcBef>
              <a:spcAft>
                <a:spcPts val="0"/>
              </a:spcAft>
              <a:buSzPts val="1530"/>
              <a:buChar char="●"/>
              <a:defRPr sz="1800"/>
            </a:lvl2pPr>
            <a:lvl3pPr marL="1371600" lvl="2" indent="-295275" algn="l" rtl="0">
              <a:lnSpc>
                <a:spcPct val="100000"/>
              </a:lnSpc>
              <a:spcBef>
                <a:spcPts val="300"/>
              </a:spcBef>
              <a:spcAft>
                <a:spcPts val="0"/>
              </a:spcAft>
              <a:buSzPts val="1050"/>
              <a:buChar char="●"/>
              <a:defRPr sz="1500"/>
            </a:lvl3pPr>
            <a:lvl4pPr marL="1828800" lvl="3" indent="-284289" algn="l" rtl="0">
              <a:lnSpc>
                <a:spcPct val="100000"/>
              </a:lnSpc>
              <a:spcBef>
                <a:spcPts val="270"/>
              </a:spcBef>
              <a:spcAft>
                <a:spcPts val="0"/>
              </a:spcAft>
              <a:buSzPts val="877"/>
              <a:buChar char="●"/>
              <a:defRPr sz="1350"/>
            </a:lvl4pPr>
            <a:lvl5pPr marL="2286000" lvl="4" indent="-284289" algn="l" rtl="0">
              <a:lnSpc>
                <a:spcPct val="100000"/>
              </a:lnSpc>
              <a:spcBef>
                <a:spcPts val="270"/>
              </a:spcBef>
              <a:spcAft>
                <a:spcPts val="0"/>
              </a:spcAft>
              <a:buSzPts val="877"/>
              <a:buChar char="●"/>
              <a:defRPr sz="1350"/>
            </a:lvl5pPr>
            <a:lvl6pPr marL="2743200" lvl="5" indent="-320039" algn="l" rtl="0">
              <a:lnSpc>
                <a:spcPct val="100000"/>
              </a:lnSpc>
              <a:spcBef>
                <a:spcPts val="360"/>
              </a:spcBef>
              <a:spcAft>
                <a:spcPts val="0"/>
              </a:spcAft>
              <a:buSzPts val="1440"/>
              <a:buChar char="●"/>
              <a:defRPr/>
            </a:lvl6pPr>
            <a:lvl7pPr marL="3200400" lvl="6" indent="-320039" algn="l" rtl="0">
              <a:lnSpc>
                <a:spcPct val="100000"/>
              </a:lnSpc>
              <a:spcBef>
                <a:spcPts val="360"/>
              </a:spcBef>
              <a:spcAft>
                <a:spcPts val="0"/>
              </a:spcAft>
              <a:buSzPts val="144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sp>
        <p:nvSpPr>
          <p:cNvPr id="26" name="Google Shape;26;g7cf93607b6_1_46"/>
          <p:cNvSpPr txBox="1">
            <a:spLocks noGrp="1"/>
          </p:cNvSpPr>
          <p:nvPr>
            <p:ph type="body" idx="2"/>
          </p:nvPr>
        </p:nvSpPr>
        <p:spPr>
          <a:xfrm>
            <a:off x="4648200" y="1440064"/>
            <a:ext cx="4038600" cy="3326100"/>
          </a:xfrm>
          <a:prstGeom prst="rect">
            <a:avLst/>
          </a:prstGeom>
          <a:noFill/>
          <a:ln>
            <a:noFill/>
          </a:ln>
        </p:spPr>
        <p:txBody>
          <a:bodyPr spcFirstLastPara="1" wrap="square" lIns="91425" tIns="45700" rIns="91425" bIns="45700" anchor="t" anchorCtr="0">
            <a:noAutofit/>
          </a:bodyPr>
          <a:lstStyle>
            <a:lvl1pPr marL="457200" lvl="0" indent="-381000" algn="l" rtl="0">
              <a:lnSpc>
                <a:spcPct val="100000"/>
              </a:lnSpc>
              <a:spcBef>
                <a:spcPts val="480"/>
              </a:spcBef>
              <a:spcAft>
                <a:spcPts val="0"/>
              </a:spcAft>
              <a:buSzPts val="2400"/>
              <a:buChar char="•"/>
              <a:defRPr sz="2400"/>
            </a:lvl1pPr>
            <a:lvl2pPr marL="914400" lvl="1" indent="-325755" algn="l" rtl="0">
              <a:lnSpc>
                <a:spcPct val="100000"/>
              </a:lnSpc>
              <a:spcBef>
                <a:spcPts val="360"/>
              </a:spcBef>
              <a:spcAft>
                <a:spcPts val="0"/>
              </a:spcAft>
              <a:buSzPts val="1530"/>
              <a:buChar char="●"/>
              <a:defRPr sz="1800"/>
            </a:lvl2pPr>
            <a:lvl3pPr marL="1371600" lvl="2" indent="-295275" algn="l" rtl="0">
              <a:lnSpc>
                <a:spcPct val="100000"/>
              </a:lnSpc>
              <a:spcBef>
                <a:spcPts val="300"/>
              </a:spcBef>
              <a:spcAft>
                <a:spcPts val="0"/>
              </a:spcAft>
              <a:buSzPts val="1050"/>
              <a:buChar char="●"/>
              <a:defRPr sz="1500"/>
            </a:lvl3pPr>
            <a:lvl4pPr marL="1828800" lvl="3" indent="-284289" algn="l" rtl="0">
              <a:lnSpc>
                <a:spcPct val="100000"/>
              </a:lnSpc>
              <a:spcBef>
                <a:spcPts val="270"/>
              </a:spcBef>
              <a:spcAft>
                <a:spcPts val="0"/>
              </a:spcAft>
              <a:buSzPts val="877"/>
              <a:buChar char="●"/>
              <a:defRPr sz="1350"/>
            </a:lvl4pPr>
            <a:lvl5pPr marL="2286000" lvl="4" indent="-284289" algn="l" rtl="0">
              <a:lnSpc>
                <a:spcPct val="100000"/>
              </a:lnSpc>
              <a:spcBef>
                <a:spcPts val="270"/>
              </a:spcBef>
              <a:spcAft>
                <a:spcPts val="0"/>
              </a:spcAft>
              <a:buSzPts val="877"/>
              <a:buChar char="●"/>
              <a:defRPr sz="1350"/>
            </a:lvl5pPr>
            <a:lvl6pPr marL="2743200" lvl="5" indent="-320039" algn="l" rtl="0">
              <a:lnSpc>
                <a:spcPct val="100000"/>
              </a:lnSpc>
              <a:spcBef>
                <a:spcPts val="360"/>
              </a:spcBef>
              <a:spcAft>
                <a:spcPts val="0"/>
              </a:spcAft>
              <a:buSzPts val="1440"/>
              <a:buChar char="●"/>
              <a:defRPr/>
            </a:lvl6pPr>
            <a:lvl7pPr marL="3200400" lvl="6" indent="-320039" algn="l" rtl="0">
              <a:lnSpc>
                <a:spcPct val="100000"/>
              </a:lnSpc>
              <a:spcBef>
                <a:spcPts val="360"/>
              </a:spcBef>
              <a:spcAft>
                <a:spcPts val="0"/>
              </a:spcAft>
              <a:buSzPts val="144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pic>
        <p:nvPicPr>
          <p:cNvPr id="27" name="Google Shape;27;g7cf93607b6_1_4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extLst>
      <p:ext uri="{BB962C8B-B14F-4D97-AF65-F5344CB8AC3E}">
        <p14:creationId xmlns:p14="http://schemas.microsoft.com/office/powerpoint/2010/main" val="30616087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28"/>
        <p:cNvGrpSpPr/>
        <p:nvPr/>
      </p:nvGrpSpPr>
      <p:grpSpPr>
        <a:xfrm>
          <a:off x="0" y="0"/>
          <a:ext cx="0" cy="0"/>
          <a:chOff x="0" y="0"/>
          <a:chExt cx="0" cy="0"/>
        </a:xfrm>
      </p:grpSpPr>
      <p:sp>
        <p:nvSpPr>
          <p:cNvPr id="29" name="Google Shape;29;g7cf93607b6_1_51"/>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Autofit/>
          </a:bodyPr>
          <a:lstStyle>
            <a:lvl1pPr lvl="0" algn="l" rtl="0">
              <a:lnSpc>
                <a:spcPct val="100000"/>
              </a:lnSpc>
              <a:spcBef>
                <a:spcPts val="0"/>
              </a:spcBef>
              <a:spcAft>
                <a:spcPts val="0"/>
              </a:spcAft>
              <a:buClr>
                <a:schemeClr val="accent4"/>
              </a:buClr>
              <a:buSzPts val="3600"/>
              <a:buFont typeface="Calibri"/>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0" name="Google Shape;30;g7cf93607b6_1_51"/>
          <p:cNvSpPr txBox="1">
            <a:spLocks noGrp="1"/>
          </p:cNvSpPr>
          <p:nvPr>
            <p:ph type="body" idx="1"/>
          </p:nvPr>
        </p:nvSpPr>
        <p:spPr>
          <a:xfrm>
            <a:off x="457200" y="1391436"/>
            <a:ext cx="4040100" cy="494400"/>
          </a:xfrm>
          <a:prstGeom prst="rect">
            <a:avLst/>
          </a:prstGeom>
          <a:noFill/>
          <a:ln>
            <a:noFill/>
          </a:ln>
        </p:spPr>
        <p:txBody>
          <a:bodyPr spcFirstLastPara="1" wrap="square" lIns="45700" tIns="0" rIns="45700" bIns="0" anchor="ctr" anchorCtr="0">
            <a:noAutofit/>
          </a:bodyPr>
          <a:lstStyle>
            <a:lvl1pPr marL="457200" lvl="0" indent="-228600" algn="l" rtl="0">
              <a:lnSpc>
                <a:spcPct val="100000"/>
              </a:lnSpc>
              <a:spcBef>
                <a:spcPts val="480"/>
              </a:spcBef>
              <a:spcAft>
                <a:spcPts val="0"/>
              </a:spcAft>
              <a:buSzPts val="2400"/>
              <a:buNone/>
              <a:defRPr sz="2400" b="1" cap="none">
                <a:solidFill>
                  <a:schemeClr val="dk2"/>
                </a:solidFill>
              </a:defRPr>
            </a:lvl1pPr>
            <a:lvl2pPr marL="914400" lvl="1" indent="-228600" algn="l" rtl="0">
              <a:lnSpc>
                <a:spcPct val="100000"/>
              </a:lnSpc>
              <a:spcBef>
                <a:spcPts val="300"/>
              </a:spcBef>
              <a:spcAft>
                <a:spcPts val="0"/>
              </a:spcAft>
              <a:buSzPts val="1275"/>
              <a:buNone/>
              <a:defRPr sz="1500" b="1"/>
            </a:lvl2pPr>
            <a:lvl3pPr marL="1371600" lvl="2" indent="-228600" algn="l" rtl="0">
              <a:lnSpc>
                <a:spcPct val="100000"/>
              </a:lnSpc>
              <a:spcBef>
                <a:spcPts val="270"/>
              </a:spcBef>
              <a:spcAft>
                <a:spcPts val="0"/>
              </a:spcAft>
              <a:buSzPts val="945"/>
              <a:buNone/>
              <a:defRPr sz="1350" b="1"/>
            </a:lvl3pPr>
            <a:lvl4pPr marL="1828800" lvl="3" indent="-228600" algn="l" rtl="0">
              <a:lnSpc>
                <a:spcPct val="100000"/>
              </a:lnSpc>
              <a:spcBef>
                <a:spcPts val="240"/>
              </a:spcBef>
              <a:spcAft>
                <a:spcPts val="0"/>
              </a:spcAft>
              <a:buSzPts val="780"/>
              <a:buNone/>
              <a:defRPr sz="1200" b="1"/>
            </a:lvl4pPr>
            <a:lvl5pPr marL="2286000" lvl="4" indent="-228600" algn="l" rtl="0">
              <a:lnSpc>
                <a:spcPct val="100000"/>
              </a:lnSpc>
              <a:spcBef>
                <a:spcPts val="240"/>
              </a:spcBef>
              <a:spcAft>
                <a:spcPts val="0"/>
              </a:spcAft>
              <a:buSzPts val="780"/>
              <a:buNone/>
              <a:defRPr sz="1200" b="1"/>
            </a:lvl5pPr>
            <a:lvl6pPr marL="2743200" lvl="5" indent="-320039" algn="l" rtl="0">
              <a:lnSpc>
                <a:spcPct val="100000"/>
              </a:lnSpc>
              <a:spcBef>
                <a:spcPts val="360"/>
              </a:spcBef>
              <a:spcAft>
                <a:spcPts val="0"/>
              </a:spcAft>
              <a:buSzPts val="1440"/>
              <a:buChar char="●"/>
              <a:defRPr/>
            </a:lvl6pPr>
            <a:lvl7pPr marL="3200400" lvl="6" indent="-320039" algn="l" rtl="0">
              <a:lnSpc>
                <a:spcPct val="100000"/>
              </a:lnSpc>
              <a:spcBef>
                <a:spcPts val="360"/>
              </a:spcBef>
              <a:spcAft>
                <a:spcPts val="0"/>
              </a:spcAft>
              <a:buSzPts val="144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sp>
        <p:nvSpPr>
          <p:cNvPr id="31" name="Google Shape;31;g7cf93607b6_1_51"/>
          <p:cNvSpPr txBox="1">
            <a:spLocks noGrp="1"/>
          </p:cNvSpPr>
          <p:nvPr>
            <p:ph type="body" idx="2"/>
          </p:nvPr>
        </p:nvSpPr>
        <p:spPr>
          <a:xfrm>
            <a:off x="4645027" y="1394820"/>
            <a:ext cx="4041900" cy="491100"/>
          </a:xfrm>
          <a:prstGeom prst="rect">
            <a:avLst/>
          </a:prstGeom>
          <a:noFill/>
          <a:ln>
            <a:noFill/>
          </a:ln>
        </p:spPr>
        <p:txBody>
          <a:bodyPr spcFirstLastPara="1" wrap="square" lIns="45700" tIns="0" rIns="45700" bIns="0" anchor="ctr" anchorCtr="0">
            <a:noAutofit/>
          </a:bodyPr>
          <a:lstStyle>
            <a:lvl1pPr marL="457200" lvl="0" indent="-228600" algn="l" rtl="0">
              <a:lnSpc>
                <a:spcPct val="100000"/>
              </a:lnSpc>
              <a:spcBef>
                <a:spcPts val="480"/>
              </a:spcBef>
              <a:spcAft>
                <a:spcPts val="0"/>
              </a:spcAft>
              <a:buSzPts val="2400"/>
              <a:buNone/>
              <a:defRPr sz="2400" b="1" cap="none">
                <a:solidFill>
                  <a:schemeClr val="dk2"/>
                </a:solidFill>
              </a:defRPr>
            </a:lvl1pPr>
            <a:lvl2pPr marL="914400" lvl="1" indent="-228600" algn="l" rtl="0">
              <a:lnSpc>
                <a:spcPct val="100000"/>
              </a:lnSpc>
              <a:spcBef>
                <a:spcPts val="300"/>
              </a:spcBef>
              <a:spcAft>
                <a:spcPts val="0"/>
              </a:spcAft>
              <a:buSzPts val="1275"/>
              <a:buNone/>
              <a:defRPr sz="1500" b="1"/>
            </a:lvl2pPr>
            <a:lvl3pPr marL="1371600" lvl="2" indent="-228600" algn="l" rtl="0">
              <a:lnSpc>
                <a:spcPct val="100000"/>
              </a:lnSpc>
              <a:spcBef>
                <a:spcPts val="270"/>
              </a:spcBef>
              <a:spcAft>
                <a:spcPts val="0"/>
              </a:spcAft>
              <a:buSzPts val="945"/>
              <a:buNone/>
              <a:defRPr sz="1350" b="1"/>
            </a:lvl3pPr>
            <a:lvl4pPr marL="1828800" lvl="3" indent="-228600" algn="l" rtl="0">
              <a:lnSpc>
                <a:spcPct val="100000"/>
              </a:lnSpc>
              <a:spcBef>
                <a:spcPts val="240"/>
              </a:spcBef>
              <a:spcAft>
                <a:spcPts val="0"/>
              </a:spcAft>
              <a:buSzPts val="780"/>
              <a:buNone/>
              <a:defRPr sz="1200" b="1"/>
            </a:lvl4pPr>
            <a:lvl5pPr marL="2286000" lvl="4" indent="-228600" algn="l" rtl="0">
              <a:lnSpc>
                <a:spcPct val="100000"/>
              </a:lnSpc>
              <a:spcBef>
                <a:spcPts val="240"/>
              </a:spcBef>
              <a:spcAft>
                <a:spcPts val="0"/>
              </a:spcAft>
              <a:buSzPts val="780"/>
              <a:buNone/>
              <a:defRPr sz="1200" b="1"/>
            </a:lvl5pPr>
            <a:lvl6pPr marL="2743200" lvl="5" indent="-320039" algn="l" rtl="0">
              <a:lnSpc>
                <a:spcPct val="100000"/>
              </a:lnSpc>
              <a:spcBef>
                <a:spcPts val="360"/>
              </a:spcBef>
              <a:spcAft>
                <a:spcPts val="0"/>
              </a:spcAft>
              <a:buSzPts val="1440"/>
              <a:buChar char="●"/>
              <a:defRPr/>
            </a:lvl6pPr>
            <a:lvl7pPr marL="3200400" lvl="6" indent="-320039" algn="l" rtl="0">
              <a:lnSpc>
                <a:spcPct val="100000"/>
              </a:lnSpc>
              <a:spcBef>
                <a:spcPts val="360"/>
              </a:spcBef>
              <a:spcAft>
                <a:spcPts val="0"/>
              </a:spcAft>
              <a:buSzPts val="144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sp>
        <p:nvSpPr>
          <p:cNvPr id="32" name="Google Shape;32;g7cf93607b6_1_51"/>
          <p:cNvSpPr txBox="1">
            <a:spLocks noGrp="1"/>
          </p:cNvSpPr>
          <p:nvPr>
            <p:ph type="body" idx="3"/>
          </p:nvPr>
        </p:nvSpPr>
        <p:spPr>
          <a:xfrm>
            <a:off x="457200" y="1885950"/>
            <a:ext cx="4040100" cy="2884200"/>
          </a:xfrm>
          <a:prstGeom prst="rect">
            <a:avLst/>
          </a:prstGeom>
          <a:noFill/>
          <a:ln>
            <a:noFill/>
          </a:ln>
        </p:spPr>
        <p:txBody>
          <a:bodyPr spcFirstLastPara="1" wrap="square" lIns="91425" tIns="0" rIns="91425" bIns="45700" anchor="t" anchorCtr="0">
            <a:noAutofit/>
          </a:bodyPr>
          <a:lstStyle>
            <a:lvl1pPr marL="457200" lvl="0" indent="-342900" algn="l" rtl="0">
              <a:lnSpc>
                <a:spcPct val="100000"/>
              </a:lnSpc>
              <a:spcBef>
                <a:spcPts val="360"/>
              </a:spcBef>
              <a:spcAft>
                <a:spcPts val="0"/>
              </a:spcAft>
              <a:buSzPts val="1800"/>
              <a:buChar char="•"/>
              <a:defRPr sz="1800"/>
            </a:lvl1pPr>
            <a:lvl2pPr marL="914400" lvl="1" indent="-309562" algn="l" rtl="0">
              <a:lnSpc>
                <a:spcPct val="100000"/>
              </a:lnSpc>
              <a:spcBef>
                <a:spcPts val="300"/>
              </a:spcBef>
              <a:spcAft>
                <a:spcPts val="0"/>
              </a:spcAft>
              <a:buSzPts val="1275"/>
              <a:buChar char="●"/>
              <a:defRPr sz="1500"/>
            </a:lvl2pPr>
            <a:lvl3pPr marL="1371600" lvl="2" indent="-288607" algn="l" rtl="0">
              <a:lnSpc>
                <a:spcPct val="100000"/>
              </a:lnSpc>
              <a:spcBef>
                <a:spcPts val="270"/>
              </a:spcBef>
              <a:spcAft>
                <a:spcPts val="0"/>
              </a:spcAft>
              <a:buSzPts val="945"/>
              <a:buChar char="●"/>
              <a:defRPr sz="1350"/>
            </a:lvl3pPr>
            <a:lvl4pPr marL="1828800" lvl="3" indent="-278130" algn="l" rtl="0">
              <a:lnSpc>
                <a:spcPct val="100000"/>
              </a:lnSpc>
              <a:spcBef>
                <a:spcPts val="240"/>
              </a:spcBef>
              <a:spcAft>
                <a:spcPts val="0"/>
              </a:spcAft>
              <a:buSzPts val="780"/>
              <a:buChar char="●"/>
              <a:defRPr sz="1200"/>
            </a:lvl4pPr>
            <a:lvl5pPr marL="2286000" lvl="4" indent="-278129" algn="l" rtl="0">
              <a:lnSpc>
                <a:spcPct val="100000"/>
              </a:lnSpc>
              <a:spcBef>
                <a:spcPts val="240"/>
              </a:spcBef>
              <a:spcAft>
                <a:spcPts val="0"/>
              </a:spcAft>
              <a:buSzPts val="780"/>
              <a:buChar char="●"/>
              <a:defRPr sz="1200"/>
            </a:lvl5pPr>
            <a:lvl6pPr marL="2743200" lvl="5" indent="-320039" algn="l" rtl="0">
              <a:lnSpc>
                <a:spcPct val="100000"/>
              </a:lnSpc>
              <a:spcBef>
                <a:spcPts val="360"/>
              </a:spcBef>
              <a:spcAft>
                <a:spcPts val="0"/>
              </a:spcAft>
              <a:buSzPts val="1440"/>
              <a:buChar char="●"/>
              <a:defRPr/>
            </a:lvl6pPr>
            <a:lvl7pPr marL="3200400" lvl="6" indent="-320039" algn="l" rtl="0">
              <a:lnSpc>
                <a:spcPct val="100000"/>
              </a:lnSpc>
              <a:spcBef>
                <a:spcPts val="360"/>
              </a:spcBef>
              <a:spcAft>
                <a:spcPts val="0"/>
              </a:spcAft>
              <a:buSzPts val="144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sp>
        <p:nvSpPr>
          <p:cNvPr id="33" name="Google Shape;33;g7cf93607b6_1_51"/>
          <p:cNvSpPr txBox="1">
            <a:spLocks noGrp="1"/>
          </p:cNvSpPr>
          <p:nvPr>
            <p:ph type="body" idx="4"/>
          </p:nvPr>
        </p:nvSpPr>
        <p:spPr>
          <a:xfrm>
            <a:off x="4645027" y="1885950"/>
            <a:ext cx="4041900" cy="2884200"/>
          </a:xfrm>
          <a:prstGeom prst="rect">
            <a:avLst/>
          </a:prstGeom>
          <a:noFill/>
          <a:ln>
            <a:noFill/>
          </a:ln>
        </p:spPr>
        <p:txBody>
          <a:bodyPr spcFirstLastPara="1" wrap="square" lIns="91425" tIns="0" rIns="91425" bIns="45700" anchor="t" anchorCtr="0">
            <a:noAutofit/>
          </a:bodyPr>
          <a:lstStyle>
            <a:lvl1pPr marL="457200" lvl="0" indent="-342900" algn="l" rtl="0">
              <a:lnSpc>
                <a:spcPct val="100000"/>
              </a:lnSpc>
              <a:spcBef>
                <a:spcPts val="360"/>
              </a:spcBef>
              <a:spcAft>
                <a:spcPts val="0"/>
              </a:spcAft>
              <a:buSzPts val="1800"/>
              <a:buChar char="•"/>
              <a:defRPr sz="1800"/>
            </a:lvl1pPr>
            <a:lvl2pPr marL="914400" lvl="1" indent="-309562" algn="l" rtl="0">
              <a:lnSpc>
                <a:spcPct val="100000"/>
              </a:lnSpc>
              <a:spcBef>
                <a:spcPts val="300"/>
              </a:spcBef>
              <a:spcAft>
                <a:spcPts val="0"/>
              </a:spcAft>
              <a:buSzPts val="1275"/>
              <a:buChar char="●"/>
              <a:defRPr sz="1500"/>
            </a:lvl2pPr>
            <a:lvl3pPr marL="1371600" lvl="2" indent="-288607" algn="l" rtl="0">
              <a:lnSpc>
                <a:spcPct val="100000"/>
              </a:lnSpc>
              <a:spcBef>
                <a:spcPts val="270"/>
              </a:spcBef>
              <a:spcAft>
                <a:spcPts val="0"/>
              </a:spcAft>
              <a:buSzPts val="945"/>
              <a:buChar char="●"/>
              <a:defRPr sz="1350"/>
            </a:lvl3pPr>
            <a:lvl4pPr marL="1828800" lvl="3" indent="-278130" algn="l" rtl="0">
              <a:lnSpc>
                <a:spcPct val="100000"/>
              </a:lnSpc>
              <a:spcBef>
                <a:spcPts val="240"/>
              </a:spcBef>
              <a:spcAft>
                <a:spcPts val="0"/>
              </a:spcAft>
              <a:buSzPts val="780"/>
              <a:buChar char="●"/>
              <a:defRPr sz="1200"/>
            </a:lvl4pPr>
            <a:lvl5pPr marL="2286000" lvl="4" indent="-278129" algn="l" rtl="0">
              <a:lnSpc>
                <a:spcPct val="100000"/>
              </a:lnSpc>
              <a:spcBef>
                <a:spcPts val="240"/>
              </a:spcBef>
              <a:spcAft>
                <a:spcPts val="0"/>
              </a:spcAft>
              <a:buSzPts val="780"/>
              <a:buChar char="●"/>
              <a:defRPr sz="1200"/>
            </a:lvl5pPr>
            <a:lvl6pPr marL="2743200" lvl="5" indent="-320039" algn="l" rtl="0">
              <a:lnSpc>
                <a:spcPct val="100000"/>
              </a:lnSpc>
              <a:spcBef>
                <a:spcPts val="360"/>
              </a:spcBef>
              <a:spcAft>
                <a:spcPts val="0"/>
              </a:spcAft>
              <a:buSzPts val="1440"/>
              <a:buChar char="●"/>
              <a:defRPr/>
            </a:lvl6pPr>
            <a:lvl7pPr marL="3200400" lvl="6" indent="-320039" algn="l" rtl="0">
              <a:lnSpc>
                <a:spcPct val="100000"/>
              </a:lnSpc>
              <a:spcBef>
                <a:spcPts val="360"/>
              </a:spcBef>
              <a:spcAft>
                <a:spcPts val="0"/>
              </a:spcAft>
              <a:buSzPts val="144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pic>
        <p:nvPicPr>
          <p:cNvPr id="34" name="Google Shape;34;g7cf93607b6_1_5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extLst>
      <p:ext uri="{BB962C8B-B14F-4D97-AF65-F5344CB8AC3E}">
        <p14:creationId xmlns:p14="http://schemas.microsoft.com/office/powerpoint/2010/main" val="41561885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5"/>
        <p:cNvGrpSpPr/>
        <p:nvPr/>
      </p:nvGrpSpPr>
      <p:grpSpPr>
        <a:xfrm>
          <a:off x="0" y="0"/>
          <a:ext cx="0" cy="0"/>
          <a:chOff x="0" y="0"/>
          <a:chExt cx="0" cy="0"/>
        </a:xfrm>
      </p:grpSpPr>
      <p:sp>
        <p:nvSpPr>
          <p:cNvPr id="36" name="Google Shape;36;g7cf93607b6_1_58"/>
          <p:cNvSpPr txBox="1">
            <a:spLocks noGrp="1"/>
          </p:cNvSpPr>
          <p:nvPr>
            <p:ph type="title"/>
          </p:nvPr>
        </p:nvSpPr>
        <p:spPr>
          <a:xfrm>
            <a:off x="457200" y="528066"/>
            <a:ext cx="8305800" cy="857400"/>
          </a:xfrm>
          <a:prstGeom prst="rect">
            <a:avLst/>
          </a:prstGeom>
          <a:noFill/>
          <a:ln>
            <a:noFill/>
          </a:ln>
        </p:spPr>
        <p:txBody>
          <a:bodyPr spcFirstLastPara="1" wrap="square" lIns="0" tIns="45700" rIns="0" bIns="0" anchor="b" anchorCtr="0">
            <a:noAutofit/>
          </a:bodyPr>
          <a:lstStyle>
            <a:lvl1pPr lvl="0" algn="l" rtl="0">
              <a:lnSpc>
                <a:spcPct val="100000"/>
              </a:lnSpc>
              <a:spcBef>
                <a:spcPts val="0"/>
              </a:spcBef>
              <a:spcAft>
                <a:spcPts val="0"/>
              </a:spcAft>
              <a:buClr>
                <a:schemeClr val="accent4"/>
              </a:buClr>
              <a:buSzPts val="3600"/>
              <a:buFont typeface="Calibri"/>
              <a:buNone/>
              <a:defRPr sz="3600" b="0">
                <a:solidFill>
                  <a:schemeClr val="accent4"/>
                </a:solidFill>
                <a:latin typeface="Calibri"/>
                <a:ea typeface="Calibri"/>
                <a:cs typeface="Calibri"/>
                <a:sym typeface="Calibri"/>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pic>
        <p:nvPicPr>
          <p:cNvPr id="37" name="Google Shape;37;g7cf93607b6_1_58"/>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extLst>
      <p:ext uri="{BB962C8B-B14F-4D97-AF65-F5344CB8AC3E}">
        <p14:creationId xmlns:p14="http://schemas.microsoft.com/office/powerpoint/2010/main" val="12384801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38"/>
        <p:cNvGrpSpPr/>
        <p:nvPr/>
      </p:nvGrpSpPr>
      <p:grpSpPr>
        <a:xfrm>
          <a:off x="0" y="0"/>
          <a:ext cx="0" cy="0"/>
          <a:chOff x="0" y="0"/>
          <a:chExt cx="0" cy="0"/>
        </a:xfrm>
      </p:grpSpPr>
      <p:pic>
        <p:nvPicPr>
          <p:cNvPr id="39" name="Google Shape;39;g7cf93607b6_1_6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extLst>
      <p:ext uri="{BB962C8B-B14F-4D97-AF65-F5344CB8AC3E}">
        <p14:creationId xmlns:p14="http://schemas.microsoft.com/office/powerpoint/2010/main" val="40090559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2_Blank">
  <p:cSld name="2_Blank">
    <p:bg>
      <p:bgPr>
        <a:solidFill>
          <a:schemeClr val="lt1"/>
        </a:solidFill>
        <a:effectLst/>
      </p:bgPr>
    </p:bg>
    <p:spTree>
      <p:nvGrpSpPr>
        <p:cNvPr id="1" name="Shape 40"/>
        <p:cNvGrpSpPr/>
        <p:nvPr/>
      </p:nvGrpSpPr>
      <p:grpSpPr>
        <a:xfrm>
          <a:off x="0" y="0"/>
          <a:ext cx="0" cy="0"/>
          <a:chOff x="0" y="0"/>
          <a:chExt cx="0" cy="0"/>
        </a:xfrm>
      </p:grpSpPr>
      <p:pic>
        <p:nvPicPr>
          <p:cNvPr id="41" name="Google Shape;41;g7cf93607b6_1_63"/>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extLst>
      <p:ext uri="{BB962C8B-B14F-4D97-AF65-F5344CB8AC3E}">
        <p14:creationId xmlns:p14="http://schemas.microsoft.com/office/powerpoint/2010/main" val="361406417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42"/>
        <p:cNvGrpSpPr/>
        <p:nvPr/>
      </p:nvGrpSpPr>
      <p:grpSpPr>
        <a:xfrm>
          <a:off x="0" y="0"/>
          <a:ext cx="0" cy="0"/>
          <a:chOff x="0" y="0"/>
          <a:chExt cx="0" cy="0"/>
        </a:xfrm>
      </p:grpSpPr>
      <p:sp>
        <p:nvSpPr>
          <p:cNvPr id="43" name="Google Shape;43;g7cf93607b6_1_65"/>
          <p:cNvSpPr txBox="1">
            <a:spLocks noGrp="1"/>
          </p:cNvSpPr>
          <p:nvPr>
            <p:ph type="body" idx="1"/>
          </p:nvPr>
        </p:nvSpPr>
        <p:spPr>
          <a:xfrm>
            <a:off x="3575050" y="1428750"/>
            <a:ext cx="5111700" cy="3257700"/>
          </a:xfrm>
          <a:prstGeom prst="rect">
            <a:avLst/>
          </a:prstGeom>
          <a:noFill/>
          <a:ln>
            <a:noFill/>
          </a:ln>
        </p:spPr>
        <p:txBody>
          <a:bodyPr spcFirstLastPara="1" wrap="square" lIns="91425" tIns="0" rIns="91425" bIns="45700" anchor="t" anchorCtr="0">
            <a:noAutofit/>
          </a:bodyPr>
          <a:lstStyle>
            <a:lvl1pPr marL="457200" lvl="0" indent="-228600" algn="l" rtl="0">
              <a:lnSpc>
                <a:spcPct val="100000"/>
              </a:lnSpc>
              <a:spcBef>
                <a:spcPts val="420"/>
              </a:spcBef>
              <a:spcAft>
                <a:spcPts val="0"/>
              </a:spcAft>
              <a:buSzPts val="2100"/>
              <a:buNone/>
              <a:defRPr sz="2100"/>
            </a:lvl1pPr>
            <a:lvl2pPr marL="914400" lvl="1" indent="-333883" algn="l" rtl="0">
              <a:lnSpc>
                <a:spcPct val="100000"/>
              </a:lnSpc>
              <a:spcBef>
                <a:spcPts val="390"/>
              </a:spcBef>
              <a:spcAft>
                <a:spcPts val="0"/>
              </a:spcAft>
              <a:buSzPts val="1658"/>
              <a:buChar char="●"/>
              <a:defRPr sz="1950"/>
            </a:lvl2pPr>
            <a:lvl3pPr marL="1371600" lvl="2" indent="-308610" algn="l" rtl="0">
              <a:lnSpc>
                <a:spcPct val="100000"/>
              </a:lnSpc>
              <a:spcBef>
                <a:spcPts val="360"/>
              </a:spcBef>
              <a:spcAft>
                <a:spcPts val="0"/>
              </a:spcAft>
              <a:buSzPts val="1260"/>
              <a:buChar char="●"/>
              <a:defRPr sz="1800"/>
            </a:lvl3pPr>
            <a:lvl4pPr marL="1828800" lvl="3" indent="-290512" algn="l" rtl="0">
              <a:lnSpc>
                <a:spcPct val="100000"/>
              </a:lnSpc>
              <a:spcBef>
                <a:spcPts val="300"/>
              </a:spcBef>
              <a:spcAft>
                <a:spcPts val="0"/>
              </a:spcAft>
              <a:buSzPts val="975"/>
              <a:buChar char="●"/>
              <a:defRPr sz="1500"/>
            </a:lvl4pPr>
            <a:lvl5pPr marL="2286000" lvl="4" indent="-284289" algn="l" rtl="0">
              <a:lnSpc>
                <a:spcPct val="100000"/>
              </a:lnSpc>
              <a:spcBef>
                <a:spcPts val="270"/>
              </a:spcBef>
              <a:spcAft>
                <a:spcPts val="0"/>
              </a:spcAft>
              <a:buSzPts val="877"/>
              <a:buChar char="●"/>
              <a:defRPr sz="1350"/>
            </a:lvl5pPr>
            <a:lvl6pPr marL="2743200" lvl="5" indent="-320039" algn="l" rtl="0">
              <a:lnSpc>
                <a:spcPct val="100000"/>
              </a:lnSpc>
              <a:spcBef>
                <a:spcPts val="360"/>
              </a:spcBef>
              <a:spcAft>
                <a:spcPts val="0"/>
              </a:spcAft>
              <a:buSzPts val="1440"/>
              <a:buChar char="●"/>
              <a:defRPr/>
            </a:lvl6pPr>
            <a:lvl7pPr marL="3200400" lvl="6" indent="-320039" algn="l" rtl="0">
              <a:lnSpc>
                <a:spcPct val="100000"/>
              </a:lnSpc>
              <a:spcBef>
                <a:spcPts val="360"/>
              </a:spcBef>
              <a:spcAft>
                <a:spcPts val="0"/>
              </a:spcAft>
              <a:buSzPts val="144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sp>
        <p:nvSpPr>
          <p:cNvPr id="44" name="Google Shape;44;g7cf93607b6_1_65"/>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Autofit/>
          </a:bodyPr>
          <a:lstStyle>
            <a:lvl1pPr lvl="0" algn="l" rtl="0">
              <a:lnSpc>
                <a:spcPct val="100000"/>
              </a:lnSpc>
              <a:spcBef>
                <a:spcPts val="0"/>
              </a:spcBef>
              <a:spcAft>
                <a:spcPts val="0"/>
              </a:spcAft>
              <a:buClr>
                <a:schemeClr val="accent4"/>
              </a:buClr>
              <a:buSzPts val="3600"/>
              <a:buFont typeface="Calibri"/>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5" name="Google Shape;45;g7cf93607b6_1_65"/>
          <p:cNvSpPr txBox="1">
            <a:spLocks noGrp="1"/>
          </p:cNvSpPr>
          <p:nvPr>
            <p:ph type="body" idx="2"/>
          </p:nvPr>
        </p:nvSpPr>
        <p:spPr>
          <a:xfrm>
            <a:off x="457200" y="1428750"/>
            <a:ext cx="3124200" cy="3257700"/>
          </a:xfrm>
          <a:prstGeom prst="rect">
            <a:avLst/>
          </a:prstGeom>
          <a:noFill/>
          <a:ln>
            <a:noFill/>
          </a:ln>
        </p:spPr>
        <p:txBody>
          <a:bodyPr spcFirstLastPara="1" wrap="square" lIns="91425" tIns="0" rIns="91425" bIns="45700" anchor="t" anchorCtr="0">
            <a:noAutofit/>
          </a:bodyPr>
          <a:lstStyle>
            <a:lvl1pPr marL="457200" lvl="0" indent="-342900" algn="l" rtl="0">
              <a:lnSpc>
                <a:spcPct val="100000"/>
              </a:lnSpc>
              <a:spcBef>
                <a:spcPts val="360"/>
              </a:spcBef>
              <a:spcAft>
                <a:spcPts val="0"/>
              </a:spcAft>
              <a:buSzPts val="1800"/>
              <a:buChar char="•"/>
              <a:defRPr sz="1800"/>
            </a:lvl1pPr>
            <a:lvl2pPr marL="914400" lvl="1" indent="-309562" algn="l" rtl="0">
              <a:lnSpc>
                <a:spcPct val="100000"/>
              </a:lnSpc>
              <a:spcBef>
                <a:spcPts val="300"/>
              </a:spcBef>
              <a:spcAft>
                <a:spcPts val="0"/>
              </a:spcAft>
              <a:buSzPts val="1275"/>
              <a:buChar char="●"/>
              <a:defRPr sz="1500"/>
            </a:lvl2pPr>
            <a:lvl3pPr marL="1371600" lvl="2" indent="-288607" algn="l" rtl="0">
              <a:lnSpc>
                <a:spcPct val="100000"/>
              </a:lnSpc>
              <a:spcBef>
                <a:spcPts val="270"/>
              </a:spcBef>
              <a:spcAft>
                <a:spcPts val="0"/>
              </a:spcAft>
              <a:buSzPts val="945"/>
              <a:buChar char="●"/>
              <a:defRPr sz="1350"/>
            </a:lvl3pPr>
            <a:lvl4pPr marL="1828800" lvl="3" indent="-278130" algn="l" rtl="0">
              <a:lnSpc>
                <a:spcPct val="100000"/>
              </a:lnSpc>
              <a:spcBef>
                <a:spcPts val="240"/>
              </a:spcBef>
              <a:spcAft>
                <a:spcPts val="0"/>
              </a:spcAft>
              <a:buSzPts val="780"/>
              <a:buChar char="●"/>
              <a:defRPr sz="1200"/>
            </a:lvl4pPr>
            <a:lvl5pPr marL="2286000" lvl="4" indent="-278129" algn="l" rtl="0">
              <a:lnSpc>
                <a:spcPct val="100000"/>
              </a:lnSpc>
              <a:spcBef>
                <a:spcPts val="240"/>
              </a:spcBef>
              <a:spcAft>
                <a:spcPts val="0"/>
              </a:spcAft>
              <a:buSzPts val="780"/>
              <a:buChar char="●"/>
              <a:defRPr sz="1200"/>
            </a:lvl5pPr>
            <a:lvl6pPr marL="2743200" lvl="5" indent="-320039" algn="l" rtl="0">
              <a:lnSpc>
                <a:spcPct val="100000"/>
              </a:lnSpc>
              <a:spcBef>
                <a:spcPts val="360"/>
              </a:spcBef>
              <a:spcAft>
                <a:spcPts val="0"/>
              </a:spcAft>
              <a:buSzPts val="1440"/>
              <a:buChar char="●"/>
              <a:defRPr/>
            </a:lvl6pPr>
            <a:lvl7pPr marL="3200400" lvl="6" indent="-320039" algn="l" rtl="0">
              <a:lnSpc>
                <a:spcPct val="100000"/>
              </a:lnSpc>
              <a:spcBef>
                <a:spcPts val="360"/>
              </a:spcBef>
              <a:spcAft>
                <a:spcPts val="0"/>
              </a:spcAft>
              <a:buSzPts val="144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pic>
        <p:nvPicPr>
          <p:cNvPr id="46" name="Google Shape;46;g7cf93607b6_1_65"/>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extLst>
      <p:ext uri="{BB962C8B-B14F-4D97-AF65-F5344CB8AC3E}">
        <p14:creationId xmlns:p14="http://schemas.microsoft.com/office/powerpoint/2010/main" val="4664120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47"/>
        <p:cNvGrpSpPr/>
        <p:nvPr/>
      </p:nvGrpSpPr>
      <p:grpSpPr>
        <a:xfrm>
          <a:off x="0" y="0"/>
          <a:ext cx="0" cy="0"/>
          <a:chOff x="0" y="0"/>
          <a:chExt cx="0" cy="0"/>
        </a:xfrm>
      </p:grpSpPr>
      <p:sp>
        <p:nvSpPr>
          <p:cNvPr id="48" name="Google Shape;48;g7cf93607b6_1_70"/>
          <p:cNvSpPr txBox="1">
            <a:spLocks noGrp="1"/>
          </p:cNvSpPr>
          <p:nvPr>
            <p:ph type="title"/>
          </p:nvPr>
        </p:nvSpPr>
        <p:spPr>
          <a:xfrm>
            <a:off x="457200" y="205978"/>
            <a:ext cx="8229600" cy="857400"/>
          </a:xfrm>
          <a:prstGeom prst="rect">
            <a:avLst/>
          </a:prstGeom>
          <a:noFill/>
          <a:ln>
            <a:noFill/>
          </a:ln>
        </p:spPr>
        <p:txBody>
          <a:bodyPr spcFirstLastPara="1" wrap="square" lIns="91400" tIns="91400" rIns="91400" bIns="91400" anchor="ctr" anchorCtr="0">
            <a:noAutofit/>
          </a:bodyPr>
          <a:lstStyle>
            <a:lvl1pPr lvl="0" algn="l" rtl="0">
              <a:lnSpc>
                <a:spcPct val="100000"/>
              </a:lnSpc>
              <a:spcBef>
                <a:spcPts val="0"/>
              </a:spcBef>
              <a:spcAft>
                <a:spcPts val="0"/>
              </a:spcAft>
              <a:buClr>
                <a:srgbClr val="991B1E"/>
              </a:buClr>
              <a:buSzPts val="3600"/>
              <a:buFont typeface="Georgia"/>
              <a:buNone/>
              <a:defRPr sz="3600" b="0">
                <a:solidFill>
                  <a:srgbClr val="991B1E"/>
                </a:solidFill>
                <a:latin typeface="Calibri"/>
                <a:ea typeface="Calibri"/>
                <a:cs typeface="Calibri"/>
                <a:sym typeface="Calibri"/>
              </a:defRPr>
            </a:lvl1pPr>
            <a:lvl2pPr lvl="1" algn="l" rtl="0">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2pPr>
            <a:lvl3pPr lvl="2" algn="l" rtl="0">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3pPr>
            <a:lvl4pPr lvl="3" algn="l" rtl="0">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4pPr>
            <a:lvl5pPr lvl="4" algn="l" rtl="0">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5pPr>
            <a:lvl6pPr lvl="5" algn="l" rtl="0">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6pPr>
            <a:lvl7pPr lvl="6" algn="l" rtl="0">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7pPr>
            <a:lvl8pPr lvl="7" algn="l" rtl="0">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8pPr>
            <a:lvl9pPr lvl="8" algn="l" rtl="0">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9pPr>
          </a:lstStyle>
          <a:p>
            <a:endParaRPr/>
          </a:p>
        </p:txBody>
      </p:sp>
      <p:sp>
        <p:nvSpPr>
          <p:cNvPr id="49" name="Google Shape;49;g7cf93607b6_1_70"/>
          <p:cNvSpPr txBox="1">
            <a:spLocks noGrp="1"/>
          </p:cNvSpPr>
          <p:nvPr>
            <p:ph type="body" idx="1"/>
          </p:nvPr>
        </p:nvSpPr>
        <p:spPr>
          <a:xfrm>
            <a:off x="457200" y="1200150"/>
            <a:ext cx="3994500" cy="3725700"/>
          </a:xfrm>
          <a:prstGeom prst="rect">
            <a:avLst/>
          </a:prstGeom>
          <a:noFill/>
          <a:ln>
            <a:noFill/>
          </a:ln>
        </p:spPr>
        <p:txBody>
          <a:bodyPr spcFirstLastPara="1" wrap="square" lIns="91400" tIns="91400" rIns="91400" bIns="91400" anchor="t" anchorCtr="0">
            <a:noAutofit/>
          </a:bodyPr>
          <a:lstStyle>
            <a:lvl1pPr marL="457200" lvl="0" indent="-393700" algn="l" rtl="0">
              <a:lnSpc>
                <a:spcPct val="100000"/>
              </a:lnSpc>
              <a:spcBef>
                <a:spcPts val="520"/>
              </a:spcBef>
              <a:spcAft>
                <a:spcPts val="0"/>
              </a:spcAft>
              <a:buSzPts val="2600"/>
              <a:buChar char="•"/>
              <a:defRPr/>
            </a:lvl1pPr>
            <a:lvl2pPr marL="914400" lvl="1" indent="-325755" algn="l" rtl="0">
              <a:lnSpc>
                <a:spcPct val="100000"/>
              </a:lnSpc>
              <a:spcBef>
                <a:spcPts val="360"/>
              </a:spcBef>
              <a:spcAft>
                <a:spcPts val="0"/>
              </a:spcAft>
              <a:buSzPts val="1530"/>
              <a:buChar char="●"/>
              <a:defRPr/>
            </a:lvl2pPr>
            <a:lvl3pPr marL="1371600" lvl="2" indent="-298640" algn="l" rtl="0">
              <a:lnSpc>
                <a:spcPct val="100000"/>
              </a:lnSpc>
              <a:spcBef>
                <a:spcPts val="315"/>
              </a:spcBef>
              <a:spcAft>
                <a:spcPts val="0"/>
              </a:spcAft>
              <a:buSzPts val="1103"/>
              <a:buChar char="●"/>
              <a:defRPr/>
            </a:lvl3pPr>
            <a:lvl4pPr marL="1828800" lvl="3" indent="-290512" algn="l" rtl="0">
              <a:lnSpc>
                <a:spcPct val="100000"/>
              </a:lnSpc>
              <a:spcBef>
                <a:spcPts val="300"/>
              </a:spcBef>
              <a:spcAft>
                <a:spcPts val="0"/>
              </a:spcAft>
              <a:buSzPts val="975"/>
              <a:buChar char="●"/>
              <a:defRPr/>
            </a:lvl4pPr>
            <a:lvl5pPr marL="2286000" lvl="4" indent="-284289" algn="l" rtl="0">
              <a:lnSpc>
                <a:spcPct val="100000"/>
              </a:lnSpc>
              <a:spcBef>
                <a:spcPts val="270"/>
              </a:spcBef>
              <a:spcAft>
                <a:spcPts val="0"/>
              </a:spcAft>
              <a:buSzPts val="877"/>
              <a:buChar char="●"/>
              <a:defRPr sz="1350"/>
            </a:lvl5pPr>
            <a:lvl6pPr marL="2743200" lvl="5" indent="-297179" algn="l" rtl="0">
              <a:lnSpc>
                <a:spcPct val="100000"/>
              </a:lnSpc>
              <a:spcBef>
                <a:spcPts val="270"/>
              </a:spcBef>
              <a:spcAft>
                <a:spcPts val="0"/>
              </a:spcAft>
              <a:buSzPts val="1080"/>
              <a:buChar char="●"/>
              <a:defRPr sz="1350"/>
            </a:lvl6pPr>
            <a:lvl7pPr marL="3200400" lvl="6" indent="-297179" algn="l" rtl="0">
              <a:lnSpc>
                <a:spcPct val="100000"/>
              </a:lnSpc>
              <a:spcBef>
                <a:spcPts val="270"/>
              </a:spcBef>
              <a:spcAft>
                <a:spcPts val="0"/>
              </a:spcAft>
              <a:buSzPts val="1080"/>
              <a:buChar char="●"/>
              <a:defRPr sz="1350"/>
            </a:lvl7pPr>
            <a:lvl8pPr marL="3657600" lvl="7" indent="-314325" algn="l" rtl="0">
              <a:lnSpc>
                <a:spcPct val="100000"/>
              </a:lnSpc>
              <a:spcBef>
                <a:spcPts val="270"/>
              </a:spcBef>
              <a:spcAft>
                <a:spcPts val="0"/>
              </a:spcAft>
              <a:buSzPts val="1350"/>
              <a:buFont typeface="Constantia"/>
              <a:buChar char="•"/>
              <a:defRPr sz="1350"/>
            </a:lvl8pPr>
            <a:lvl9pPr marL="4114800" lvl="8" indent="-314325" algn="l" rtl="0">
              <a:lnSpc>
                <a:spcPct val="100000"/>
              </a:lnSpc>
              <a:spcBef>
                <a:spcPts val="270"/>
              </a:spcBef>
              <a:spcAft>
                <a:spcPts val="0"/>
              </a:spcAft>
              <a:buSzPts val="1350"/>
              <a:buFont typeface="Constantia"/>
              <a:buChar char="•"/>
              <a:defRPr sz="1350"/>
            </a:lvl9pPr>
          </a:lstStyle>
          <a:p>
            <a:endParaRPr/>
          </a:p>
        </p:txBody>
      </p:sp>
      <p:sp>
        <p:nvSpPr>
          <p:cNvPr id="50" name="Google Shape;50;g7cf93607b6_1_70"/>
          <p:cNvSpPr txBox="1">
            <a:spLocks noGrp="1"/>
          </p:cNvSpPr>
          <p:nvPr>
            <p:ph type="body" idx="2"/>
          </p:nvPr>
        </p:nvSpPr>
        <p:spPr>
          <a:xfrm>
            <a:off x="4692274" y="1200150"/>
            <a:ext cx="3994500" cy="3725700"/>
          </a:xfrm>
          <a:prstGeom prst="rect">
            <a:avLst/>
          </a:prstGeom>
          <a:noFill/>
          <a:ln>
            <a:noFill/>
          </a:ln>
        </p:spPr>
        <p:txBody>
          <a:bodyPr spcFirstLastPara="1" wrap="square" lIns="91400" tIns="91400" rIns="91400" bIns="91400" anchor="t" anchorCtr="0">
            <a:noAutofit/>
          </a:bodyPr>
          <a:lstStyle>
            <a:lvl1pPr marL="457200" lvl="0" indent="-393700" algn="l" rtl="0">
              <a:lnSpc>
                <a:spcPct val="100000"/>
              </a:lnSpc>
              <a:spcBef>
                <a:spcPts val="520"/>
              </a:spcBef>
              <a:spcAft>
                <a:spcPts val="0"/>
              </a:spcAft>
              <a:buSzPts val="2600"/>
              <a:buChar char="•"/>
              <a:defRPr/>
            </a:lvl1pPr>
            <a:lvl2pPr marL="914400" lvl="1" indent="-325755" algn="l" rtl="0">
              <a:lnSpc>
                <a:spcPct val="100000"/>
              </a:lnSpc>
              <a:spcBef>
                <a:spcPts val="360"/>
              </a:spcBef>
              <a:spcAft>
                <a:spcPts val="0"/>
              </a:spcAft>
              <a:buSzPts val="1530"/>
              <a:buChar char="●"/>
              <a:defRPr/>
            </a:lvl2pPr>
            <a:lvl3pPr marL="1371600" lvl="2" indent="-298640" algn="l" rtl="0">
              <a:lnSpc>
                <a:spcPct val="100000"/>
              </a:lnSpc>
              <a:spcBef>
                <a:spcPts val="315"/>
              </a:spcBef>
              <a:spcAft>
                <a:spcPts val="0"/>
              </a:spcAft>
              <a:buSzPts val="1103"/>
              <a:buChar char="●"/>
              <a:defRPr/>
            </a:lvl3pPr>
            <a:lvl4pPr marL="1828800" lvl="3" indent="-290512" algn="l" rtl="0">
              <a:lnSpc>
                <a:spcPct val="100000"/>
              </a:lnSpc>
              <a:spcBef>
                <a:spcPts val="300"/>
              </a:spcBef>
              <a:spcAft>
                <a:spcPts val="0"/>
              </a:spcAft>
              <a:buSzPts val="975"/>
              <a:buChar char="●"/>
              <a:defRPr/>
            </a:lvl4pPr>
            <a:lvl5pPr marL="2286000" lvl="4" indent="-284289" algn="l" rtl="0">
              <a:lnSpc>
                <a:spcPct val="100000"/>
              </a:lnSpc>
              <a:spcBef>
                <a:spcPts val="270"/>
              </a:spcBef>
              <a:spcAft>
                <a:spcPts val="0"/>
              </a:spcAft>
              <a:buSzPts val="877"/>
              <a:buChar char="●"/>
              <a:defRPr sz="1350"/>
            </a:lvl5pPr>
            <a:lvl6pPr marL="2743200" lvl="5" indent="-297179" algn="l" rtl="0">
              <a:lnSpc>
                <a:spcPct val="100000"/>
              </a:lnSpc>
              <a:spcBef>
                <a:spcPts val="270"/>
              </a:spcBef>
              <a:spcAft>
                <a:spcPts val="0"/>
              </a:spcAft>
              <a:buSzPts val="1080"/>
              <a:buChar char="●"/>
              <a:defRPr sz="1350"/>
            </a:lvl6pPr>
            <a:lvl7pPr marL="3200400" lvl="6" indent="-297179" algn="l" rtl="0">
              <a:lnSpc>
                <a:spcPct val="100000"/>
              </a:lnSpc>
              <a:spcBef>
                <a:spcPts val="270"/>
              </a:spcBef>
              <a:spcAft>
                <a:spcPts val="0"/>
              </a:spcAft>
              <a:buSzPts val="1080"/>
              <a:buChar char="●"/>
              <a:defRPr sz="1350"/>
            </a:lvl7pPr>
            <a:lvl8pPr marL="3657600" lvl="7" indent="-314325" algn="l" rtl="0">
              <a:lnSpc>
                <a:spcPct val="100000"/>
              </a:lnSpc>
              <a:spcBef>
                <a:spcPts val="270"/>
              </a:spcBef>
              <a:spcAft>
                <a:spcPts val="0"/>
              </a:spcAft>
              <a:buSzPts val="1350"/>
              <a:buFont typeface="Constantia"/>
              <a:buChar char="•"/>
              <a:defRPr sz="1350"/>
            </a:lvl8pPr>
            <a:lvl9pPr marL="4114800" lvl="8" indent="-314325" algn="l" rtl="0">
              <a:lnSpc>
                <a:spcPct val="100000"/>
              </a:lnSpc>
              <a:spcBef>
                <a:spcPts val="270"/>
              </a:spcBef>
              <a:spcAft>
                <a:spcPts val="0"/>
              </a:spcAft>
              <a:buSzPts val="1350"/>
              <a:buFont typeface="Constantia"/>
              <a:buChar char="•"/>
              <a:defRPr sz="1350"/>
            </a:lvl9pPr>
          </a:lstStyle>
          <a:p>
            <a:endParaRPr/>
          </a:p>
        </p:txBody>
      </p:sp>
      <p:pic>
        <p:nvPicPr>
          <p:cNvPr id="51" name="Google Shape;51;g7cf93607b6_1_7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extLst>
      <p:ext uri="{BB962C8B-B14F-4D97-AF65-F5344CB8AC3E}">
        <p14:creationId xmlns:p14="http://schemas.microsoft.com/office/powerpoint/2010/main" val="214725521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and body blue">
  <p:cSld name="Title and body blue">
    <p:spTree>
      <p:nvGrpSpPr>
        <p:cNvPr id="1" name="Shape 52"/>
        <p:cNvGrpSpPr/>
        <p:nvPr/>
      </p:nvGrpSpPr>
      <p:grpSpPr>
        <a:xfrm>
          <a:off x="0" y="0"/>
          <a:ext cx="0" cy="0"/>
          <a:chOff x="0" y="0"/>
          <a:chExt cx="0" cy="0"/>
        </a:xfrm>
      </p:grpSpPr>
      <p:sp>
        <p:nvSpPr>
          <p:cNvPr id="53" name="Google Shape;53;g7cf93607b6_1_7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Clr>
                <a:srgbClr val="1A2836"/>
              </a:buClr>
              <a:buSzPts val="3600"/>
              <a:buFont typeface="Calibri"/>
              <a:buNone/>
              <a:defRPr>
                <a:solidFill>
                  <a:schemeClr val="accent4"/>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4" name="Google Shape;54;g7cf93607b6_1_7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93700" algn="l" rtl="0">
              <a:lnSpc>
                <a:spcPct val="100000"/>
              </a:lnSpc>
              <a:spcBef>
                <a:spcPts val="0"/>
              </a:spcBef>
              <a:spcAft>
                <a:spcPts val="0"/>
              </a:spcAft>
              <a:buSzPts val="2600"/>
              <a:buChar char="•"/>
              <a:defRPr/>
            </a:lvl1pPr>
            <a:lvl2pPr marL="914400" lvl="1" indent="-325755" algn="l" rtl="0">
              <a:lnSpc>
                <a:spcPct val="100000"/>
              </a:lnSpc>
              <a:spcBef>
                <a:spcPts val="0"/>
              </a:spcBef>
              <a:spcAft>
                <a:spcPts val="0"/>
              </a:spcAft>
              <a:buSzPts val="1530"/>
              <a:buChar char="●"/>
              <a:defRPr/>
            </a:lvl2pPr>
            <a:lvl3pPr marL="1371600" lvl="2" indent="-298640" algn="l" rtl="0">
              <a:lnSpc>
                <a:spcPct val="100000"/>
              </a:lnSpc>
              <a:spcBef>
                <a:spcPts val="0"/>
              </a:spcBef>
              <a:spcAft>
                <a:spcPts val="0"/>
              </a:spcAft>
              <a:buSzPts val="1103"/>
              <a:buChar char="●"/>
              <a:defRPr/>
            </a:lvl3pPr>
            <a:lvl4pPr marL="1828800" lvl="3" indent="-290512" algn="l" rtl="0">
              <a:lnSpc>
                <a:spcPct val="100000"/>
              </a:lnSpc>
              <a:spcBef>
                <a:spcPts val="0"/>
              </a:spcBef>
              <a:spcAft>
                <a:spcPts val="0"/>
              </a:spcAft>
              <a:buSzPts val="975"/>
              <a:buChar char="●"/>
              <a:defRPr/>
            </a:lvl4pPr>
            <a:lvl5pPr marL="2286000" lvl="4" indent="-290512" algn="l" rtl="0">
              <a:lnSpc>
                <a:spcPct val="100000"/>
              </a:lnSpc>
              <a:spcBef>
                <a:spcPts val="0"/>
              </a:spcBef>
              <a:spcAft>
                <a:spcPts val="0"/>
              </a:spcAft>
              <a:buSzPts val="975"/>
              <a:buChar char="●"/>
              <a:defRPr/>
            </a:lvl5pPr>
            <a:lvl6pPr marL="2743200" lvl="5" indent="-297179" algn="l" rtl="0">
              <a:lnSpc>
                <a:spcPct val="100000"/>
              </a:lnSpc>
              <a:spcBef>
                <a:spcPts val="0"/>
              </a:spcBef>
              <a:spcAft>
                <a:spcPts val="0"/>
              </a:spcAft>
              <a:buSzPts val="1080"/>
              <a:buChar char="●"/>
              <a:defRPr/>
            </a:lvl6pPr>
            <a:lvl7pPr marL="3200400" lvl="6" indent="-289560" algn="l" rtl="0">
              <a:lnSpc>
                <a:spcPct val="100000"/>
              </a:lnSpc>
              <a:spcBef>
                <a:spcPts val="0"/>
              </a:spcBef>
              <a:spcAft>
                <a:spcPts val="0"/>
              </a:spcAft>
              <a:buSzPts val="960"/>
              <a:buChar char="●"/>
              <a:defRPr/>
            </a:lvl7pPr>
            <a:lvl8pPr marL="3657600" lvl="7" indent="-304800" algn="l" rtl="0">
              <a:lnSpc>
                <a:spcPct val="100000"/>
              </a:lnSpc>
              <a:spcBef>
                <a:spcPts val="0"/>
              </a:spcBef>
              <a:spcAft>
                <a:spcPts val="0"/>
              </a:spcAft>
              <a:buSzPts val="1200"/>
              <a:buFont typeface="Constantia"/>
              <a:buChar char="•"/>
              <a:defRPr/>
            </a:lvl8pPr>
            <a:lvl9pPr marL="4114800" lvl="8" indent="-295275" algn="l" rtl="0">
              <a:lnSpc>
                <a:spcPct val="100000"/>
              </a:lnSpc>
              <a:spcBef>
                <a:spcPts val="0"/>
              </a:spcBef>
              <a:spcAft>
                <a:spcPts val="0"/>
              </a:spcAft>
              <a:buSzPts val="1050"/>
              <a:buFont typeface="Constantia"/>
              <a:buChar char="•"/>
              <a:defRPr/>
            </a:lvl9pPr>
          </a:lstStyle>
          <a:p>
            <a:endParaRPr/>
          </a:p>
        </p:txBody>
      </p:sp>
      <p:pic>
        <p:nvPicPr>
          <p:cNvPr id="55" name="Google Shape;55;g7cf93607b6_1_75"/>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extLst>
      <p:ext uri="{BB962C8B-B14F-4D97-AF65-F5344CB8AC3E}">
        <p14:creationId xmlns:p14="http://schemas.microsoft.com/office/powerpoint/2010/main" val="2559358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7"/>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3" name="Google Shape;33;p7"/>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r>
              <a:rPr lang="en-US"/>
              <a:t>Click to edit Master subtitle style</a:t>
            </a:r>
            <a:endParaRPr/>
          </a:p>
        </p:txBody>
      </p:sp>
      <p:pic>
        <p:nvPicPr>
          <p:cNvPr id="34" name="Google Shape;34;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and body red">
  <p:cSld name="Title and body red">
    <p:bg>
      <p:bgPr>
        <a:solidFill>
          <a:schemeClr val="lt1"/>
        </a:solidFill>
        <a:effectLst/>
      </p:bgPr>
    </p:bg>
    <p:spTree>
      <p:nvGrpSpPr>
        <p:cNvPr id="1" name="Shape 56"/>
        <p:cNvGrpSpPr/>
        <p:nvPr/>
      </p:nvGrpSpPr>
      <p:grpSpPr>
        <a:xfrm>
          <a:off x="0" y="0"/>
          <a:ext cx="0" cy="0"/>
          <a:chOff x="0" y="0"/>
          <a:chExt cx="0" cy="0"/>
        </a:xfrm>
      </p:grpSpPr>
      <p:sp>
        <p:nvSpPr>
          <p:cNvPr id="57" name="Google Shape;57;g7cf93607b6_1_7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Clr>
                <a:srgbClr val="971D20"/>
              </a:buClr>
              <a:buSzPts val="3600"/>
              <a:buFont typeface="Calibri"/>
              <a:buNone/>
              <a:defRPr>
                <a:solidFill>
                  <a:srgbClr val="971D20"/>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8" name="Google Shape;58;g7cf93607b6_1_79"/>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93700" algn="l" rtl="0">
              <a:lnSpc>
                <a:spcPct val="100000"/>
              </a:lnSpc>
              <a:spcBef>
                <a:spcPts val="0"/>
              </a:spcBef>
              <a:spcAft>
                <a:spcPts val="0"/>
              </a:spcAft>
              <a:buSzPts val="2600"/>
              <a:buChar char="•"/>
              <a:defRPr/>
            </a:lvl1pPr>
            <a:lvl2pPr marL="914400" lvl="1" indent="-325755" algn="l" rtl="0">
              <a:lnSpc>
                <a:spcPct val="100000"/>
              </a:lnSpc>
              <a:spcBef>
                <a:spcPts val="0"/>
              </a:spcBef>
              <a:spcAft>
                <a:spcPts val="0"/>
              </a:spcAft>
              <a:buSzPts val="1530"/>
              <a:buChar char="●"/>
              <a:defRPr/>
            </a:lvl2pPr>
            <a:lvl3pPr marL="1371600" lvl="2" indent="-298640" algn="l" rtl="0">
              <a:lnSpc>
                <a:spcPct val="100000"/>
              </a:lnSpc>
              <a:spcBef>
                <a:spcPts val="0"/>
              </a:spcBef>
              <a:spcAft>
                <a:spcPts val="0"/>
              </a:spcAft>
              <a:buSzPts val="1103"/>
              <a:buChar char="●"/>
              <a:defRPr/>
            </a:lvl3pPr>
            <a:lvl4pPr marL="1828800" lvl="3" indent="-290512" algn="l" rtl="0">
              <a:lnSpc>
                <a:spcPct val="100000"/>
              </a:lnSpc>
              <a:spcBef>
                <a:spcPts val="0"/>
              </a:spcBef>
              <a:spcAft>
                <a:spcPts val="0"/>
              </a:spcAft>
              <a:buSzPts val="975"/>
              <a:buChar char="●"/>
              <a:defRPr/>
            </a:lvl4pPr>
            <a:lvl5pPr marL="2286000" lvl="4" indent="-290512" algn="l" rtl="0">
              <a:lnSpc>
                <a:spcPct val="100000"/>
              </a:lnSpc>
              <a:spcBef>
                <a:spcPts val="0"/>
              </a:spcBef>
              <a:spcAft>
                <a:spcPts val="0"/>
              </a:spcAft>
              <a:buSzPts val="975"/>
              <a:buChar char="●"/>
              <a:defRPr/>
            </a:lvl5pPr>
            <a:lvl6pPr marL="2743200" lvl="5" indent="-297179" algn="l" rtl="0">
              <a:lnSpc>
                <a:spcPct val="100000"/>
              </a:lnSpc>
              <a:spcBef>
                <a:spcPts val="0"/>
              </a:spcBef>
              <a:spcAft>
                <a:spcPts val="0"/>
              </a:spcAft>
              <a:buSzPts val="1080"/>
              <a:buChar char="●"/>
              <a:defRPr/>
            </a:lvl6pPr>
            <a:lvl7pPr marL="3200400" lvl="6" indent="-289560" algn="l" rtl="0">
              <a:lnSpc>
                <a:spcPct val="100000"/>
              </a:lnSpc>
              <a:spcBef>
                <a:spcPts val="0"/>
              </a:spcBef>
              <a:spcAft>
                <a:spcPts val="0"/>
              </a:spcAft>
              <a:buSzPts val="960"/>
              <a:buChar char="●"/>
              <a:defRPr/>
            </a:lvl7pPr>
            <a:lvl8pPr marL="3657600" lvl="7" indent="-304800" algn="l" rtl="0">
              <a:lnSpc>
                <a:spcPct val="100000"/>
              </a:lnSpc>
              <a:spcBef>
                <a:spcPts val="0"/>
              </a:spcBef>
              <a:spcAft>
                <a:spcPts val="0"/>
              </a:spcAft>
              <a:buSzPts val="1200"/>
              <a:buFont typeface="Constantia"/>
              <a:buChar char="•"/>
              <a:defRPr/>
            </a:lvl8pPr>
            <a:lvl9pPr marL="4114800" lvl="8" indent="-295275" algn="l" rtl="0">
              <a:lnSpc>
                <a:spcPct val="100000"/>
              </a:lnSpc>
              <a:spcBef>
                <a:spcPts val="0"/>
              </a:spcBef>
              <a:spcAft>
                <a:spcPts val="0"/>
              </a:spcAft>
              <a:buSzPts val="1050"/>
              <a:buFont typeface="Constantia"/>
              <a:buChar char="•"/>
              <a:defRPr/>
            </a:lvl9pPr>
          </a:lstStyle>
          <a:p>
            <a:endParaRPr/>
          </a:p>
        </p:txBody>
      </p:sp>
      <p:pic>
        <p:nvPicPr>
          <p:cNvPr id="59" name="Google Shape;59;g7cf93607b6_1_7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extLst>
      <p:ext uri="{BB962C8B-B14F-4D97-AF65-F5344CB8AC3E}">
        <p14:creationId xmlns:p14="http://schemas.microsoft.com/office/powerpoint/2010/main" val="33140879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and body yellow">
  <p:cSld name="Title and body yellow">
    <p:spTree>
      <p:nvGrpSpPr>
        <p:cNvPr id="1" name="Shape 60"/>
        <p:cNvGrpSpPr/>
        <p:nvPr/>
      </p:nvGrpSpPr>
      <p:grpSpPr>
        <a:xfrm>
          <a:off x="0" y="0"/>
          <a:ext cx="0" cy="0"/>
          <a:chOff x="0" y="0"/>
          <a:chExt cx="0" cy="0"/>
        </a:xfrm>
      </p:grpSpPr>
      <p:sp>
        <p:nvSpPr>
          <p:cNvPr id="61" name="Google Shape;61;g7cf93607b6_1_8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Clr>
                <a:srgbClr val="9A8219"/>
              </a:buClr>
              <a:buSzPts val="3600"/>
              <a:buFont typeface="Calibri"/>
              <a:buNone/>
              <a:defRPr>
                <a:solidFill>
                  <a:schemeClr val="accent4"/>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2" name="Google Shape;62;g7cf93607b6_1_8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93700" algn="l" rtl="0">
              <a:lnSpc>
                <a:spcPct val="100000"/>
              </a:lnSpc>
              <a:spcBef>
                <a:spcPts val="0"/>
              </a:spcBef>
              <a:spcAft>
                <a:spcPts val="0"/>
              </a:spcAft>
              <a:buSzPts val="2600"/>
              <a:buChar char="•"/>
              <a:defRPr/>
            </a:lvl1pPr>
            <a:lvl2pPr marL="914400" lvl="1" indent="-325755" algn="l" rtl="0">
              <a:lnSpc>
                <a:spcPct val="100000"/>
              </a:lnSpc>
              <a:spcBef>
                <a:spcPts val="0"/>
              </a:spcBef>
              <a:spcAft>
                <a:spcPts val="0"/>
              </a:spcAft>
              <a:buSzPts val="1530"/>
              <a:buChar char="●"/>
              <a:defRPr/>
            </a:lvl2pPr>
            <a:lvl3pPr marL="1371600" lvl="2" indent="-298640" algn="l" rtl="0">
              <a:lnSpc>
                <a:spcPct val="100000"/>
              </a:lnSpc>
              <a:spcBef>
                <a:spcPts val="0"/>
              </a:spcBef>
              <a:spcAft>
                <a:spcPts val="0"/>
              </a:spcAft>
              <a:buSzPts val="1103"/>
              <a:buChar char="●"/>
              <a:defRPr/>
            </a:lvl3pPr>
            <a:lvl4pPr marL="1828800" lvl="3" indent="-290512" algn="l" rtl="0">
              <a:lnSpc>
                <a:spcPct val="100000"/>
              </a:lnSpc>
              <a:spcBef>
                <a:spcPts val="0"/>
              </a:spcBef>
              <a:spcAft>
                <a:spcPts val="0"/>
              </a:spcAft>
              <a:buSzPts val="975"/>
              <a:buChar char="●"/>
              <a:defRPr/>
            </a:lvl4pPr>
            <a:lvl5pPr marL="2286000" lvl="4" indent="-290512" algn="l" rtl="0">
              <a:lnSpc>
                <a:spcPct val="100000"/>
              </a:lnSpc>
              <a:spcBef>
                <a:spcPts val="0"/>
              </a:spcBef>
              <a:spcAft>
                <a:spcPts val="0"/>
              </a:spcAft>
              <a:buSzPts val="975"/>
              <a:buChar char="●"/>
              <a:defRPr/>
            </a:lvl5pPr>
            <a:lvl6pPr marL="2743200" lvl="5" indent="-297179" algn="l" rtl="0">
              <a:lnSpc>
                <a:spcPct val="100000"/>
              </a:lnSpc>
              <a:spcBef>
                <a:spcPts val="0"/>
              </a:spcBef>
              <a:spcAft>
                <a:spcPts val="0"/>
              </a:spcAft>
              <a:buSzPts val="1080"/>
              <a:buChar char="●"/>
              <a:defRPr/>
            </a:lvl6pPr>
            <a:lvl7pPr marL="3200400" lvl="6" indent="-289560" algn="l" rtl="0">
              <a:lnSpc>
                <a:spcPct val="100000"/>
              </a:lnSpc>
              <a:spcBef>
                <a:spcPts val="0"/>
              </a:spcBef>
              <a:spcAft>
                <a:spcPts val="0"/>
              </a:spcAft>
              <a:buSzPts val="960"/>
              <a:buChar char="●"/>
              <a:defRPr/>
            </a:lvl7pPr>
            <a:lvl8pPr marL="3657600" lvl="7" indent="-304800" algn="l" rtl="0">
              <a:lnSpc>
                <a:spcPct val="100000"/>
              </a:lnSpc>
              <a:spcBef>
                <a:spcPts val="0"/>
              </a:spcBef>
              <a:spcAft>
                <a:spcPts val="0"/>
              </a:spcAft>
              <a:buSzPts val="1200"/>
              <a:buFont typeface="Constantia"/>
              <a:buChar char="•"/>
              <a:defRPr/>
            </a:lvl8pPr>
            <a:lvl9pPr marL="4114800" lvl="8" indent="-295275" algn="l" rtl="0">
              <a:lnSpc>
                <a:spcPct val="100000"/>
              </a:lnSpc>
              <a:spcBef>
                <a:spcPts val="0"/>
              </a:spcBef>
              <a:spcAft>
                <a:spcPts val="0"/>
              </a:spcAft>
              <a:buSzPts val="1050"/>
              <a:buFont typeface="Constantia"/>
              <a:buChar char="•"/>
              <a:defRPr/>
            </a:lvl9pPr>
          </a:lstStyle>
          <a:p>
            <a:endParaRPr/>
          </a:p>
        </p:txBody>
      </p:sp>
      <p:pic>
        <p:nvPicPr>
          <p:cNvPr id="63" name="Google Shape;63;g7cf93607b6_1_83"/>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extLst>
      <p:ext uri="{BB962C8B-B14F-4D97-AF65-F5344CB8AC3E}">
        <p14:creationId xmlns:p14="http://schemas.microsoft.com/office/powerpoint/2010/main" val="9459127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64"/>
        <p:cNvGrpSpPr/>
        <p:nvPr/>
      </p:nvGrpSpPr>
      <p:grpSpPr>
        <a:xfrm>
          <a:off x="0" y="0"/>
          <a:ext cx="0" cy="0"/>
          <a:chOff x="0" y="0"/>
          <a:chExt cx="0" cy="0"/>
        </a:xfrm>
      </p:grpSpPr>
      <p:sp>
        <p:nvSpPr>
          <p:cNvPr id="65" name="Google Shape;65;g7cf93607b6_1_87"/>
          <p:cNvSpPr txBox="1">
            <a:spLocks noGrp="1"/>
          </p:cNvSpPr>
          <p:nvPr>
            <p:ph type="title"/>
          </p:nvPr>
        </p:nvSpPr>
        <p:spPr>
          <a:xfrm>
            <a:off x="457200" y="205978"/>
            <a:ext cx="8229600" cy="857400"/>
          </a:xfrm>
          <a:prstGeom prst="rect">
            <a:avLst/>
          </a:prstGeom>
          <a:noFill/>
          <a:ln>
            <a:noFill/>
          </a:ln>
        </p:spPr>
        <p:txBody>
          <a:bodyPr spcFirstLastPara="1" wrap="square" lIns="97525" tIns="97525" rIns="97525" bIns="97525" anchor="ctr" anchorCtr="0">
            <a:noAutofit/>
          </a:bodyPr>
          <a:lstStyle>
            <a:lvl1pPr lvl="0" algn="l" rtl="0">
              <a:lnSpc>
                <a:spcPct val="90000"/>
              </a:lnSpc>
              <a:spcBef>
                <a:spcPts val="0"/>
              </a:spcBef>
              <a:spcAft>
                <a:spcPts val="0"/>
              </a:spcAft>
              <a:buClr>
                <a:schemeClr val="accent1"/>
              </a:buClr>
              <a:buSzPts val="3600"/>
              <a:buFont typeface="Georgia"/>
              <a:buNone/>
              <a:defRPr sz="3600" b="0">
                <a:solidFill>
                  <a:schemeClr val="accent1"/>
                </a:solidFill>
                <a:latin typeface="Calibri"/>
                <a:ea typeface="Calibri"/>
                <a:cs typeface="Calibri"/>
                <a:sym typeface="Calibri"/>
              </a:defRPr>
            </a:lvl1pPr>
            <a:lvl2pPr lvl="1" algn="l" rtl="0">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2pPr>
            <a:lvl3pPr lvl="2" algn="l" rtl="0">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3pPr>
            <a:lvl4pPr lvl="3" algn="l" rtl="0">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4pPr>
            <a:lvl5pPr lvl="4" algn="l" rtl="0">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5pPr>
            <a:lvl6pPr lvl="5" algn="l" rtl="0">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6pPr>
            <a:lvl7pPr lvl="6" algn="l" rtl="0">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7pPr>
            <a:lvl8pPr lvl="7" algn="l" rtl="0">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8pPr>
            <a:lvl9pPr lvl="8" algn="l" rtl="0">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9pPr>
          </a:lstStyle>
          <a:p>
            <a:endParaRPr/>
          </a:p>
        </p:txBody>
      </p:sp>
      <p:sp>
        <p:nvSpPr>
          <p:cNvPr id="66" name="Google Shape;66;g7cf93607b6_1_87"/>
          <p:cNvSpPr txBox="1">
            <a:spLocks noGrp="1"/>
          </p:cNvSpPr>
          <p:nvPr>
            <p:ph type="body" idx="1"/>
          </p:nvPr>
        </p:nvSpPr>
        <p:spPr>
          <a:xfrm>
            <a:off x="457200" y="1200151"/>
            <a:ext cx="8229600" cy="3725700"/>
          </a:xfrm>
          <a:prstGeom prst="rect">
            <a:avLst/>
          </a:prstGeom>
          <a:noFill/>
          <a:ln>
            <a:noFill/>
          </a:ln>
        </p:spPr>
        <p:txBody>
          <a:bodyPr spcFirstLastPara="1" wrap="square" lIns="97525" tIns="97525" rIns="97525" bIns="97525" anchor="t" anchorCtr="0">
            <a:noAutofit/>
          </a:bodyPr>
          <a:lstStyle>
            <a:lvl1pPr marL="457200" lvl="0" indent="-361950" algn="l" rtl="0">
              <a:lnSpc>
                <a:spcPct val="90000"/>
              </a:lnSpc>
              <a:spcBef>
                <a:spcPts val="800"/>
              </a:spcBef>
              <a:spcAft>
                <a:spcPts val="0"/>
              </a:spcAft>
              <a:buClr>
                <a:schemeClr val="dk1"/>
              </a:buClr>
              <a:buSzPts val="2100"/>
              <a:buChar char="•"/>
              <a:defRPr/>
            </a:lvl1pPr>
            <a:lvl2pPr marL="914400" lvl="1" indent="-342900" algn="l" rtl="0">
              <a:lnSpc>
                <a:spcPct val="90000"/>
              </a:lnSpc>
              <a:spcBef>
                <a:spcPts val="400"/>
              </a:spcBef>
              <a:spcAft>
                <a:spcPts val="0"/>
              </a:spcAft>
              <a:buClr>
                <a:schemeClr val="dk1"/>
              </a:buClr>
              <a:buSzPts val="1800"/>
              <a:buChar char="●"/>
              <a:defRPr/>
            </a:lvl2pPr>
            <a:lvl3pPr marL="1371600" lvl="2" indent="-323850" algn="l" rtl="0">
              <a:lnSpc>
                <a:spcPct val="90000"/>
              </a:lnSpc>
              <a:spcBef>
                <a:spcPts val="400"/>
              </a:spcBef>
              <a:spcAft>
                <a:spcPts val="0"/>
              </a:spcAft>
              <a:buClr>
                <a:schemeClr val="dk1"/>
              </a:buClr>
              <a:buSzPts val="15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sz="1400"/>
            </a:lvl5pPr>
            <a:lvl6pPr marL="2743200" lvl="5" indent="-317500" algn="l" rtl="0">
              <a:lnSpc>
                <a:spcPct val="90000"/>
              </a:lnSpc>
              <a:spcBef>
                <a:spcPts val="400"/>
              </a:spcBef>
              <a:spcAft>
                <a:spcPts val="0"/>
              </a:spcAft>
              <a:buClr>
                <a:schemeClr val="dk1"/>
              </a:buClr>
              <a:buSzPts val="1400"/>
              <a:buChar char="●"/>
              <a:defRPr sz="1400"/>
            </a:lvl6pPr>
            <a:lvl7pPr marL="3200400" lvl="6" indent="-317500" algn="l" rtl="0">
              <a:lnSpc>
                <a:spcPct val="90000"/>
              </a:lnSpc>
              <a:spcBef>
                <a:spcPts val="400"/>
              </a:spcBef>
              <a:spcAft>
                <a:spcPts val="0"/>
              </a:spcAft>
              <a:buClr>
                <a:schemeClr val="dk1"/>
              </a:buClr>
              <a:buSzPts val="1400"/>
              <a:buChar char="●"/>
              <a:defRPr sz="1400"/>
            </a:lvl7pPr>
            <a:lvl8pPr marL="3657600" lvl="7" indent="-317500" algn="l" rtl="0">
              <a:lnSpc>
                <a:spcPct val="90000"/>
              </a:lnSpc>
              <a:spcBef>
                <a:spcPts val="400"/>
              </a:spcBef>
              <a:spcAft>
                <a:spcPts val="0"/>
              </a:spcAft>
              <a:buClr>
                <a:schemeClr val="dk1"/>
              </a:buClr>
              <a:buSzPts val="1400"/>
              <a:buChar char="•"/>
              <a:defRPr sz="1400"/>
            </a:lvl8pPr>
            <a:lvl9pPr marL="4114800" lvl="8" indent="-317500" algn="l" rtl="0">
              <a:lnSpc>
                <a:spcPct val="90000"/>
              </a:lnSpc>
              <a:spcBef>
                <a:spcPts val="400"/>
              </a:spcBef>
              <a:spcAft>
                <a:spcPts val="0"/>
              </a:spcAft>
              <a:buClr>
                <a:schemeClr val="dk1"/>
              </a:buClr>
              <a:buSzPts val="1400"/>
              <a:buChar char="•"/>
              <a:defRPr sz="1400"/>
            </a:lvl9pPr>
          </a:lstStyle>
          <a:p>
            <a:endParaRPr/>
          </a:p>
        </p:txBody>
      </p:sp>
    </p:spTree>
    <p:extLst>
      <p:ext uri="{BB962C8B-B14F-4D97-AF65-F5344CB8AC3E}">
        <p14:creationId xmlns:p14="http://schemas.microsoft.com/office/powerpoint/2010/main" val="25437299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Main point 1">
  <p:cSld name="Main point 1">
    <p:bg>
      <p:bgPr>
        <a:solidFill>
          <a:srgbClr val="C2FEFF"/>
        </a:solidFill>
        <a:effectLst/>
      </p:bgPr>
    </p:bg>
    <p:spTree>
      <p:nvGrpSpPr>
        <p:cNvPr id="1" name="Shape 67"/>
        <p:cNvGrpSpPr/>
        <p:nvPr/>
      </p:nvGrpSpPr>
      <p:grpSpPr>
        <a:xfrm>
          <a:off x="0" y="0"/>
          <a:ext cx="0" cy="0"/>
          <a:chOff x="0" y="0"/>
          <a:chExt cx="0" cy="0"/>
        </a:xfrm>
      </p:grpSpPr>
      <p:pic>
        <p:nvPicPr>
          <p:cNvPr id="68" name="Google Shape;68;g7cf93607b6_1_90"/>
          <p:cNvPicPr preferRelativeResize="0"/>
          <p:nvPr/>
        </p:nvPicPr>
        <p:blipFill rotWithShape="1">
          <a:blip r:embed="rId2">
            <a:alphaModFix/>
          </a:blip>
          <a:srcRect/>
          <a:stretch/>
        </p:blipFill>
        <p:spPr>
          <a:xfrm>
            <a:off x="6338003" y="4568725"/>
            <a:ext cx="2714625" cy="475425"/>
          </a:xfrm>
          <a:prstGeom prst="rect">
            <a:avLst/>
          </a:prstGeom>
          <a:noFill/>
          <a:ln>
            <a:noFill/>
          </a:ln>
        </p:spPr>
      </p:pic>
      <p:sp>
        <p:nvSpPr>
          <p:cNvPr id="69" name="Google Shape;69;g7cf93607b6_1_90"/>
          <p:cNvSpPr txBox="1">
            <a:spLocks noGrp="1"/>
          </p:cNvSpPr>
          <p:nvPr>
            <p:ph type="title"/>
          </p:nvPr>
        </p:nvSpPr>
        <p:spPr>
          <a:xfrm>
            <a:off x="1732950" y="528900"/>
            <a:ext cx="5678100" cy="4085700"/>
          </a:xfrm>
          <a:prstGeom prst="rect">
            <a:avLst/>
          </a:prstGeom>
          <a:noFill/>
          <a:ln>
            <a:noFill/>
          </a:ln>
        </p:spPr>
        <p:txBody>
          <a:bodyPr spcFirstLastPara="1" wrap="square" lIns="91425" tIns="91425" rIns="91425" bIns="91425" anchor="ctr" anchorCtr="0">
            <a:noAutofit/>
          </a:bodyPr>
          <a:lstStyle>
            <a:lvl1pPr lvl="0" algn="ctr" rtl="0">
              <a:lnSpc>
                <a:spcPct val="100000"/>
              </a:lnSpc>
              <a:spcBef>
                <a:spcPts val="0"/>
              </a:spcBef>
              <a:spcAft>
                <a:spcPts val="0"/>
              </a:spcAft>
              <a:buClr>
                <a:srgbClr val="1A2B58"/>
              </a:buClr>
              <a:buSzPts val="4800"/>
              <a:buFont typeface="Montserrat"/>
              <a:buNone/>
              <a:defRPr sz="4800">
                <a:solidFill>
                  <a:srgbClr val="1A2B58"/>
                </a:solidFill>
                <a:latin typeface="Montserrat"/>
                <a:ea typeface="Montserrat"/>
                <a:cs typeface="Montserrat"/>
                <a:sym typeface="Montserrat"/>
              </a:defRPr>
            </a:lvl1pPr>
            <a:lvl2pPr lvl="1" algn="l" rtl="0">
              <a:lnSpc>
                <a:spcPct val="100000"/>
              </a:lnSpc>
              <a:spcBef>
                <a:spcPts val="0"/>
              </a:spcBef>
              <a:spcAft>
                <a:spcPts val="0"/>
              </a:spcAft>
              <a:buClr>
                <a:schemeClr val="lt1"/>
              </a:buClr>
              <a:buSzPts val="5400"/>
              <a:buFont typeface="Montserrat"/>
              <a:buNone/>
              <a:defRPr sz="5400" b="1">
                <a:solidFill>
                  <a:schemeClr val="lt1"/>
                </a:solidFill>
                <a:latin typeface="Montserrat"/>
                <a:ea typeface="Montserrat"/>
                <a:cs typeface="Montserrat"/>
                <a:sym typeface="Montserrat"/>
              </a:defRPr>
            </a:lvl2pPr>
            <a:lvl3pPr lvl="2" algn="l" rtl="0">
              <a:lnSpc>
                <a:spcPct val="100000"/>
              </a:lnSpc>
              <a:spcBef>
                <a:spcPts val="0"/>
              </a:spcBef>
              <a:spcAft>
                <a:spcPts val="0"/>
              </a:spcAft>
              <a:buClr>
                <a:schemeClr val="lt1"/>
              </a:buClr>
              <a:buSzPts val="5400"/>
              <a:buFont typeface="Montserrat"/>
              <a:buNone/>
              <a:defRPr sz="5400" b="1">
                <a:solidFill>
                  <a:schemeClr val="lt1"/>
                </a:solidFill>
                <a:latin typeface="Montserrat"/>
                <a:ea typeface="Montserrat"/>
                <a:cs typeface="Montserrat"/>
                <a:sym typeface="Montserrat"/>
              </a:defRPr>
            </a:lvl3pPr>
            <a:lvl4pPr lvl="3" algn="l" rtl="0">
              <a:lnSpc>
                <a:spcPct val="100000"/>
              </a:lnSpc>
              <a:spcBef>
                <a:spcPts val="0"/>
              </a:spcBef>
              <a:spcAft>
                <a:spcPts val="0"/>
              </a:spcAft>
              <a:buClr>
                <a:schemeClr val="lt1"/>
              </a:buClr>
              <a:buSzPts val="5400"/>
              <a:buFont typeface="Montserrat"/>
              <a:buNone/>
              <a:defRPr sz="5400" b="1">
                <a:solidFill>
                  <a:schemeClr val="lt1"/>
                </a:solidFill>
                <a:latin typeface="Montserrat"/>
                <a:ea typeface="Montserrat"/>
                <a:cs typeface="Montserrat"/>
                <a:sym typeface="Montserrat"/>
              </a:defRPr>
            </a:lvl4pPr>
            <a:lvl5pPr lvl="4" algn="l" rtl="0">
              <a:lnSpc>
                <a:spcPct val="100000"/>
              </a:lnSpc>
              <a:spcBef>
                <a:spcPts val="0"/>
              </a:spcBef>
              <a:spcAft>
                <a:spcPts val="0"/>
              </a:spcAft>
              <a:buClr>
                <a:schemeClr val="lt1"/>
              </a:buClr>
              <a:buSzPts val="5400"/>
              <a:buFont typeface="Montserrat"/>
              <a:buNone/>
              <a:defRPr sz="5400" b="1">
                <a:solidFill>
                  <a:schemeClr val="lt1"/>
                </a:solidFill>
                <a:latin typeface="Montserrat"/>
                <a:ea typeface="Montserrat"/>
                <a:cs typeface="Montserrat"/>
                <a:sym typeface="Montserrat"/>
              </a:defRPr>
            </a:lvl5pPr>
            <a:lvl6pPr lvl="5" algn="l" rtl="0">
              <a:lnSpc>
                <a:spcPct val="100000"/>
              </a:lnSpc>
              <a:spcBef>
                <a:spcPts val="0"/>
              </a:spcBef>
              <a:spcAft>
                <a:spcPts val="0"/>
              </a:spcAft>
              <a:buClr>
                <a:schemeClr val="lt1"/>
              </a:buClr>
              <a:buSzPts val="5400"/>
              <a:buFont typeface="Montserrat"/>
              <a:buNone/>
              <a:defRPr sz="5400" b="1">
                <a:solidFill>
                  <a:schemeClr val="lt1"/>
                </a:solidFill>
                <a:latin typeface="Montserrat"/>
                <a:ea typeface="Montserrat"/>
                <a:cs typeface="Montserrat"/>
                <a:sym typeface="Montserrat"/>
              </a:defRPr>
            </a:lvl6pPr>
            <a:lvl7pPr lvl="6" algn="l" rtl="0">
              <a:lnSpc>
                <a:spcPct val="100000"/>
              </a:lnSpc>
              <a:spcBef>
                <a:spcPts val="0"/>
              </a:spcBef>
              <a:spcAft>
                <a:spcPts val="0"/>
              </a:spcAft>
              <a:buClr>
                <a:schemeClr val="lt1"/>
              </a:buClr>
              <a:buSzPts val="5400"/>
              <a:buFont typeface="Montserrat"/>
              <a:buNone/>
              <a:defRPr sz="5400" b="1">
                <a:solidFill>
                  <a:schemeClr val="lt1"/>
                </a:solidFill>
                <a:latin typeface="Montserrat"/>
                <a:ea typeface="Montserrat"/>
                <a:cs typeface="Montserrat"/>
                <a:sym typeface="Montserrat"/>
              </a:defRPr>
            </a:lvl7pPr>
            <a:lvl8pPr lvl="7" algn="l" rtl="0">
              <a:lnSpc>
                <a:spcPct val="100000"/>
              </a:lnSpc>
              <a:spcBef>
                <a:spcPts val="0"/>
              </a:spcBef>
              <a:spcAft>
                <a:spcPts val="0"/>
              </a:spcAft>
              <a:buClr>
                <a:schemeClr val="lt1"/>
              </a:buClr>
              <a:buSzPts val="5400"/>
              <a:buFont typeface="Montserrat"/>
              <a:buNone/>
              <a:defRPr sz="5400" b="1">
                <a:solidFill>
                  <a:schemeClr val="lt1"/>
                </a:solidFill>
                <a:latin typeface="Montserrat"/>
                <a:ea typeface="Montserrat"/>
                <a:cs typeface="Montserrat"/>
                <a:sym typeface="Montserrat"/>
              </a:defRPr>
            </a:lvl8pPr>
            <a:lvl9pPr lvl="8" algn="l" rtl="0">
              <a:lnSpc>
                <a:spcPct val="100000"/>
              </a:lnSpc>
              <a:spcBef>
                <a:spcPts val="0"/>
              </a:spcBef>
              <a:spcAft>
                <a:spcPts val="0"/>
              </a:spcAft>
              <a:buClr>
                <a:schemeClr val="lt1"/>
              </a:buClr>
              <a:buSzPts val="5400"/>
              <a:buFont typeface="Montserrat"/>
              <a:buNone/>
              <a:defRPr sz="5400" b="1">
                <a:solidFill>
                  <a:schemeClr val="lt1"/>
                </a:solidFill>
                <a:latin typeface="Montserrat"/>
                <a:ea typeface="Montserrat"/>
                <a:cs typeface="Montserrat"/>
                <a:sym typeface="Montserrat"/>
              </a:defRPr>
            </a:lvl9pPr>
          </a:lstStyle>
          <a:p>
            <a:endParaRPr/>
          </a:p>
        </p:txBody>
      </p:sp>
      <p:pic>
        <p:nvPicPr>
          <p:cNvPr id="70" name="Google Shape;70;g7cf93607b6_1_90"/>
          <p:cNvPicPr preferRelativeResize="0"/>
          <p:nvPr/>
        </p:nvPicPr>
        <p:blipFill rotWithShape="1">
          <a:blip r:embed="rId3">
            <a:alphaModFix amt="10000"/>
          </a:blip>
          <a:srcRect/>
          <a:stretch/>
        </p:blipFill>
        <p:spPr>
          <a:xfrm>
            <a:off x="0" y="0"/>
            <a:ext cx="9144000" cy="5143500"/>
          </a:xfrm>
          <a:prstGeom prst="rect">
            <a:avLst/>
          </a:prstGeom>
          <a:noFill/>
          <a:ln>
            <a:noFill/>
          </a:ln>
        </p:spPr>
      </p:pic>
    </p:spTree>
    <p:extLst>
      <p:ext uri="{BB962C8B-B14F-4D97-AF65-F5344CB8AC3E}">
        <p14:creationId xmlns:p14="http://schemas.microsoft.com/office/powerpoint/2010/main" val="28539362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71"/>
        <p:cNvGrpSpPr/>
        <p:nvPr/>
      </p:nvGrpSpPr>
      <p:grpSpPr>
        <a:xfrm>
          <a:off x="0" y="0"/>
          <a:ext cx="0" cy="0"/>
          <a:chOff x="0" y="0"/>
          <a:chExt cx="0" cy="0"/>
        </a:xfrm>
      </p:grpSpPr>
      <p:pic>
        <p:nvPicPr>
          <p:cNvPr id="72" name="Google Shape;72;g7cf93607b6_1_94"/>
          <p:cNvPicPr preferRelativeResize="0"/>
          <p:nvPr/>
        </p:nvPicPr>
        <p:blipFill rotWithShape="1">
          <a:blip r:embed="rId2">
            <a:alphaModFix amt="65000"/>
          </a:blip>
          <a:srcRect l="61204" b="-1502"/>
          <a:stretch/>
        </p:blipFill>
        <p:spPr>
          <a:xfrm>
            <a:off x="5596574" y="0"/>
            <a:ext cx="3547426" cy="5220725"/>
          </a:xfrm>
          <a:prstGeom prst="rect">
            <a:avLst/>
          </a:prstGeom>
          <a:noFill/>
          <a:ln>
            <a:noFill/>
          </a:ln>
        </p:spPr>
      </p:pic>
      <p:sp>
        <p:nvSpPr>
          <p:cNvPr id="73" name="Google Shape;73;g7cf93607b6_1_94"/>
          <p:cNvSpPr txBox="1">
            <a:spLocks noGrp="1"/>
          </p:cNvSpPr>
          <p:nvPr>
            <p:ph type="title"/>
          </p:nvPr>
        </p:nvSpPr>
        <p:spPr>
          <a:xfrm>
            <a:off x="311700" y="631800"/>
            <a:ext cx="5452800" cy="7557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Clr>
                <a:srgbClr val="1A2B58"/>
              </a:buClr>
              <a:buSzPts val="2400"/>
              <a:buFont typeface="Montserrat"/>
              <a:buNone/>
              <a:defRPr sz="2400">
                <a:solidFill>
                  <a:srgbClr val="1A2B58"/>
                </a:solidFill>
                <a:latin typeface="Montserrat"/>
                <a:ea typeface="Montserrat"/>
                <a:cs typeface="Montserrat"/>
                <a:sym typeface="Montserrat"/>
              </a:defRPr>
            </a:lvl1pPr>
            <a:lvl2pPr lvl="1" algn="l" rtl="0">
              <a:lnSpc>
                <a:spcPct val="100000"/>
              </a:lnSpc>
              <a:spcBef>
                <a:spcPts val="0"/>
              </a:spcBef>
              <a:spcAft>
                <a:spcPts val="0"/>
              </a:spcAft>
              <a:buSzPts val="2400"/>
              <a:buNone/>
              <a:defRPr sz="2400"/>
            </a:lvl2pPr>
            <a:lvl3pPr lvl="2" algn="l" rtl="0">
              <a:lnSpc>
                <a:spcPct val="100000"/>
              </a:lnSpc>
              <a:spcBef>
                <a:spcPts val="0"/>
              </a:spcBef>
              <a:spcAft>
                <a:spcPts val="0"/>
              </a:spcAft>
              <a:buSzPts val="2400"/>
              <a:buNone/>
              <a:defRPr sz="2400"/>
            </a:lvl3pPr>
            <a:lvl4pPr lvl="3" algn="l" rtl="0">
              <a:lnSpc>
                <a:spcPct val="100000"/>
              </a:lnSpc>
              <a:spcBef>
                <a:spcPts val="0"/>
              </a:spcBef>
              <a:spcAft>
                <a:spcPts val="0"/>
              </a:spcAft>
              <a:buSzPts val="2400"/>
              <a:buNone/>
              <a:defRPr sz="2400"/>
            </a:lvl4pPr>
            <a:lvl5pPr lvl="4" algn="l" rtl="0">
              <a:lnSpc>
                <a:spcPct val="100000"/>
              </a:lnSpc>
              <a:spcBef>
                <a:spcPts val="0"/>
              </a:spcBef>
              <a:spcAft>
                <a:spcPts val="0"/>
              </a:spcAft>
              <a:buSzPts val="2400"/>
              <a:buNone/>
              <a:defRPr sz="2400"/>
            </a:lvl5pPr>
            <a:lvl6pPr lvl="5" algn="l" rtl="0">
              <a:lnSpc>
                <a:spcPct val="100000"/>
              </a:lnSpc>
              <a:spcBef>
                <a:spcPts val="0"/>
              </a:spcBef>
              <a:spcAft>
                <a:spcPts val="0"/>
              </a:spcAft>
              <a:buSzPts val="2400"/>
              <a:buNone/>
              <a:defRPr sz="2400"/>
            </a:lvl6pPr>
            <a:lvl7pPr lvl="6" algn="l" rtl="0">
              <a:lnSpc>
                <a:spcPct val="100000"/>
              </a:lnSpc>
              <a:spcBef>
                <a:spcPts val="0"/>
              </a:spcBef>
              <a:spcAft>
                <a:spcPts val="0"/>
              </a:spcAft>
              <a:buSzPts val="2400"/>
              <a:buNone/>
              <a:defRPr sz="2400"/>
            </a:lvl7pPr>
            <a:lvl8pPr lvl="7" algn="l" rtl="0">
              <a:lnSpc>
                <a:spcPct val="100000"/>
              </a:lnSpc>
              <a:spcBef>
                <a:spcPts val="0"/>
              </a:spcBef>
              <a:spcAft>
                <a:spcPts val="0"/>
              </a:spcAft>
              <a:buSzPts val="2400"/>
              <a:buNone/>
              <a:defRPr sz="2400"/>
            </a:lvl8pPr>
            <a:lvl9pPr lvl="8" algn="l" rtl="0">
              <a:lnSpc>
                <a:spcPct val="100000"/>
              </a:lnSpc>
              <a:spcBef>
                <a:spcPts val="0"/>
              </a:spcBef>
              <a:spcAft>
                <a:spcPts val="0"/>
              </a:spcAft>
              <a:buSzPts val="2400"/>
              <a:buNone/>
              <a:defRPr sz="2400"/>
            </a:lvl9pPr>
          </a:lstStyle>
          <a:p>
            <a:endParaRPr/>
          </a:p>
        </p:txBody>
      </p:sp>
      <p:pic>
        <p:nvPicPr>
          <p:cNvPr id="74" name="Google Shape;74;g7cf93607b6_1_94"/>
          <p:cNvPicPr preferRelativeResize="0"/>
          <p:nvPr/>
        </p:nvPicPr>
        <p:blipFill rotWithShape="1">
          <a:blip r:embed="rId3">
            <a:alphaModFix/>
          </a:blip>
          <a:srcRect/>
          <a:stretch/>
        </p:blipFill>
        <p:spPr>
          <a:xfrm>
            <a:off x="6338003" y="4568725"/>
            <a:ext cx="2714625" cy="475425"/>
          </a:xfrm>
          <a:prstGeom prst="rect">
            <a:avLst/>
          </a:prstGeom>
          <a:noFill/>
          <a:ln>
            <a:noFill/>
          </a:ln>
        </p:spPr>
      </p:pic>
      <p:sp>
        <p:nvSpPr>
          <p:cNvPr id="75" name="Google Shape;75;g7cf93607b6_1_94"/>
          <p:cNvSpPr txBox="1">
            <a:spLocks noGrp="1"/>
          </p:cNvSpPr>
          <p:nvPr>
            <p:ph type="body" idx="1"/>
          </p:nvPr>
        </p:nvSpPr>
        <p:spPr>
          <a:xfrm>
            <a:off x="311700" y="1473875"/>
            <a:ext cx="5696100" cy="3020100"/>
          </a:xfrm>
          <a:prstGeom prst="rect">
            <a:avLst/>
          </a:prstGeom>
          <a:noFill/>
          <a:ln>
            <a:noFill/>
          </a:ln>
        </p:spPr>
        <p:txBody>
          <a:bodyPr spcFirstLastPara="1" wrap="square" lIns="91425" tIns="91425" rIns="91425" bIns="91425" anchor="t" anchorCtr="0">
            <a:noAutofit/>
          </a:bodyPr>
          <a:lstStyle>
            <a:lvl1pPr marL="457200" lvl="0" indent="-342900" algn="l" rtl="0">
              <a:lnSpc>
                <a:spcPct val="115000"/>
              </a:lnSpc>
              <a:spcBef>
                <a:spcPts val="0"/>
              </a:spcBef>
              <a:spcAft>
                <a:spcPts val="0"/>
              </a:spcAft>
              <a:buClr>
                <a:srgbClr val="1A2B58"/>
              </a:buClr>
              <a:buSzPts val="1800"/>
              <a:buFont typeface="Calibri"/>
              <a:buChar char="●"/>
              <a:defRPr b="1">
                <a:solidFill>
                  <a:srgbClr val="434343"/>
                </a:solidFill>
                <a:latin typeface="Calibri"/>
                <a:ea typeface="Calibri"/>
                <a:cs typeface="Calibri"/>
                <a:sym typeface="Calibri"/>
              </a:defRPr>
            </a:lvl1pPr>
            <a:lvl2pPr marL="914400" lvl="1" indent="-317500" algn="l" rtl="0">
              <a:lnSpc>
                <a:spcPct val="115000"/>
              </a:lnSpc>
              <a:spcBef>
                <a:spcPts val="1600"/>
              </a:spcBef>
              <a:spcAft>
                <a:spcPts val="0"/>
              </a:spcAft>
              <a:buClr>
                <a:srgbClr val="1A2B58"/>
              </a:buClr>
              <a:buSzPts val="1400"/>
              <a:buFont typeface="Calibri"/>
              <a:buChar char="○"/>
              <a:defRPr b="1">
                <a:solidFill>
                  <a:srgbClr val="434343"/>
                </a:solidFill>
                <a:latin typeface="Calibri"/>
                <a:ea typeface="Calibri"/>
                <a:cs typeface="Calibri"/>
                <a:sym typeface="Calibri"/>
              </a:defRPr>
            </a:lvl2pPr>
            <a:lvl3pPr marL="1371600" lvl="2" indent="-317500" algn="l" rtl="0">
              <a:lnSpc>
                <a:spcPct val="115000"/>
              </a:lnSpc>
              <a:spcBef>
                <a:spcPts val="1600"/>
              </a:spcBef>
              <a:spcAft>
                <a:spcPts val="0"/>
              </a:spcAft>
              <a:buClr>
                <a:srgbClr val="666666"/>
              </a:buClr>
              <a:buSzPts val="1400"/>
              <a:buFont typeface="Calibri"/>
              <a:buChar char="■"/>
              <a:defRPr>
                <a:solidFill>
                  <a:srgbClr val="666666"/>
                </a:solidFill>
                <a:latin typeface="Calibri"/>
                <a:ea typeface="Calibri"/>
                <a:cs typeface="Calibri"/>
                <a:sym typeface="Calibri"/>
              </a:defRPr>
            </a:lvl3pPr>
            <a:lvl4pPr marL="1828800" lvl="3" indent="-317500" algn="l" rtl="0">
              <a:lnSpc>
                <a:spcPct val="115000"/>
              </a:lnSpc>
              <a:spcBef>
                <a:spcPts val="1600"/>
              </a:spcBef>
              <a:spcAft>
                <a:spcPts val="0"/>
              </a:spcAft>
              <a:buClr>
                <a:srgbClr val="666666"/>
              </a:buClr>
              <a:buSzPts val="1400"/>
              <a:buFont typeface="Calibri"/>
              <a:buChar char="●"/>
              <a:defRPr>
                <a:solidFill>
                  <a:srgbClr val="666666"/>
                </a:solidFill>
                <a:latin typeface="Calibri"/>
                <a:ea typeface="Calibri"/>
                <a:cs typeface="Calibri"/>
                <a:sym typeface="Calibri"/>
              </a:defRPr>
            </a:lvl4pPr>
            <a:lvl5pPr marL="2286000" lvl="4" indent="-317500" algn="l" rtl="0">
              <a:lnSpc>
                <a:spcPct val="115000"/>
              </a:lnSpc>
              <a:spcBef>
                <a:spcPts val="1600"/>
              </a:spcBef>
              <a:spcAft>
                <a:spcPts val="0"/>
              </a:spcAft>
              <a:buClr>
                <a:srgbClr val="666666"/>
              </a:buClr>
              <a:buSzPts val="1400"/>
              <a:buFont typeface="Calibri"/>
              <a:buChar char="○"/>
              <a:defRPr>
                <a:solidFill>
                  <a:srgbClr val="666666"/>
                </a:solidFill>
                <a:latin typeface="Calibri"/>
                <a:ea typeface="Calibri"/>
                <a:cs typeface="Calibri"/>
                <a:sym typeface="Calibri"/>
              </a:defRPr>
            </a:lvl5pPr>
            <a:lvl6pPr marL="2743200" lvl="5" indent="-317500" algn="l" rtl="0">
              <a:lnSpc>
                <a:spcPct val="115000"/>
              </a:lnSpc>
              <a:spcBef>
                <a:spcPts val="1600"/>
              </a:spcBef>
              <a:spcAft>
                <a:spcPts val="0"/>
              </a:spcAft>
              <a:buClr>
                <a:srgbClr val="666666"/>
              </a:buClr>
              <a:buSzPts val="1400"/>
              <a:buFont typeface="Calibri"/>
              <a:buChar char="■"/>
              <a:defRPr>
                <a:solidFill>
                  <a:srgbClr val="666666"/>
                </a:solidFill>
                <a:latin typeface="Calibri"/>
                <a:ea typeface="Calibri"/>
                <a:cs typeface="Calibri"/>
                <a:sym typeface="Calibri"/>
              </a:defRPr>
            </a:lvl6pPr>
            <a:lvl7pPr marL="3200400" lvl="6" indent="-317500" algn="l" rtl="0">
              <a:lnSpc>
                <a:spcPct val="115000"/>
              </a:lnSpc>
              <a:spcBef>
                <a:spcPts val="1600"/>
              </a:spcBef>
              <a:spcAft>
                <a:spcPts val="0"/>
              </a:spcAft>
              <a:buClr>
                <a:srgbClr val="666666"/>
              </a:buClr>
              <a:buSzPts val="1400"/>
              <a:buFont typeface="Calibri"/>
              <a:buChar char="●"/>
              <a:defRPr>
                <a:solidFill>
                  <a:srgbClr val="666666"/>
                </a:solidFill>
                <a:latin typeface="Calibri"/>
                <a:ea typeface="Calibri"/>
                <a:cs typeface="Calibri"/>
                <a:sym typeface="Calibri"/>
              </a:defRPr>
            </a:lvl7pPr>
            <a:lvl8pPr marL="3657600" lvl="7" indent="-317500" algn="l" rtl="0">
              <a:lnSpc>
                <a:spcPct val="115000"/>
              </a:lnSpc>
              <a:spcBef>
                <a:spcPts val="1600"/>
              </a:spcBef>
              <a:spcAft>
                <a:spcPts val="0"/>
              </a:spcAft>
              <a:buClr>
                <a:srgbClr val="666666"/>
              </a:buClr>
              <a:buSzPts val="1400"/>
              <a:buFont typeface="Calibri"/>
              <a:buChar char="○"/>
              <a:defRPr>
                <a:solidFill>
                  <a:srgbClr val="666666"/>
                </a:solidFill>
                <a:latin typeface="Calibri"/>
                <a:ea typeface="Calibri"/>
                <a:cs typeface="Calibri"/>
                <a:sym typeface="Calibri"/>
              </a:defRPr>
            </a:lvl8pPr>
            <a:lvl9pPr marL="4114800" lvl="8" indent="-317500" algn="l" rtl="0">
              <a:lnSpc>
                <a:spcPct val="115000"/>
              </a:lnSpc>
              <a:spcBef>
                <a:spcPts val="1600"/>
              </a:spcBef>
              <a:spcAft>
                <a:spcPts val="1600"/>
              </a:spcAft>
              <a:buClr>
                <a:srgbClr val="666666"/>
              </a:buClr>
              <a:buSzPts val="1400"/>
              <a:buFont typeface="Calibri"/>
              <a:buChar char="■"/>
              <a:defRPr>
                <a:solidFill>
                  <a:srgbClr val="666666"/>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90783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lvl1pPr marL="457200" lvl="0" indent="-393700" algn="l">
              <a:spcBef>
                <a:spcPts val="520"/>
              </a:spcBef>
              <a:spcAft>
                <a:spcPts val="0"/>
              </a:spcAft>
              <a:buClr>
                <a:schemeClr val="accent4"/>
              </a:buClr>
              <a:buSzPts val="2600"/>
              <a:buFont typeface="Calibri"/>
              <a:buAutoNum type="arabicPeriod"/>
              <a:defRPr sz="2600"/>
            </a:lvl1pPr>
            <a:lvl2pPr marL="914400" lvl="1" indent="-355600" algn="l">
              <a:spcBef>
                <a:spcPts val="400"/>
              </a:spcBef>
              <a:spcAft>
                <a:spcPts val="0"/>
              </a:spcAft>
              <a:buClr>
                <a:schemeClr val="accent4"/>
              </a:buClr>
              <a:buSzPts val="2000"/>
              <a:buFont typeface="Calibri"/>
              <a:buAutoNum type="alphaLcParenR"/>
              <a:defRPr sz="2000"/>
            </a:lvl2pPr>
            <a:lvl3pPr marL="1371600" lvl="2" indent="-336550" algn="l">
              <a:spcBef>
                <a:spcPts val="340"/>
              </a:spcBef>
              <a:spcAft>
                <a:spcPts val="0"/>
              </a:spcAft>
              <a:buClr>
                <a:schemeClr val="accent4"/>
              </a:buClr>
              <a:buSzPts val="1700"/>
              <a:buFont typeface="Calibri"/>
              <a:buAutoNum type="romanLcPeriod"/>
              <a:defRPr sz="1700"/>
            </a:lvl3pPr>
            <a:lvl4pPr marL="1828800" lvl="3" indent="-323850" algn="l">
              <a:spcBef>
                <a:spcPts val="300"/>
              </a:spcBef>
              <a:spcAft>
                <a:spcPts val="0"/>
              </a:spcAft>
              <a:buSzPts val="1500"/>
              <a:buFont typeface="Calibri"/>
              <a:buAutoNum type="arabicPeriod"/>
              <a:defRPr/>
            </a:lvl4pPr>
            <a:lvl5pPr marL="2286000" lvl="4" indent="-314325" algn="l">
              <a:spcBef>
                <a:spcPts val="270"/>
              </a:spcBef>
              <a:spcAft>
                <a:spcPts val="0"/>
              </a:spcAft>
              <a:buSzPts val="1350"/>
              <a:buFont typeface="Calibri"/>
              <a:buAutoNum type="arabicPeriod"/>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37" name="Google Shape;37;p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1" name="Google Shape;41;p9"/>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42" name="Google Shape;42;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5" name="Google Shape;45;p10"/>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46" name="Google Shape;46;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10"/>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50" name="Google Shape;50;p11"/>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51" name="Google Shape;51;p11"/>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52" name="Google Shape;52;p11"/>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53" name="Google Shape;53;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11"/>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12"/>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Autofit/>
          </a:bodyPr>
          <a:lstStyle>
            <a:lvl1pPr marL="457200" lvl="0" indent="-228600" algn="l">
              <a:spcBef>
                <a:spcPts val="420"/>
              </a:spcBef>
              <a:spcAft>
                <a:spcPts val="0"/>
              </a:spcAft>
              <a:buSzPts val="2100"/>
              <a:buNone/>
              <a:defRPr sz="2100"/>
            </a:lvl1pPr>
            <a:lvl2pPr marL="914400" lvl="1" indent="-333851" algn="l">
              <a:spcBef>
                <a:spcPts val="390"/>
              </a:spcBef>
              <a:spcAft>
                <a:spcPts val="0"/>
              </a:spcAft>
              <a:buSzPts val="1658"/>
              <a:buChar char="⚫"/>
              <a:defRPr sz="1950"/>
            </a:lvl2pPr>
            <a:lvl3pPr marL="1371600" lvl="2" indent="-308610" algn="l">
              <a:spcBef>
                <a:spcPts val="360"/>
              </a:spcBef>
              <a:spcAft>
                <a:spcPts val="0"/>
              </a:spcAft>
              <a:buSzPts val="1260"/>
              <a:buChar char="⚫"/>
              <a:defRPr sz="1800"/>
            </a:lvl3pPr>
            <a:lvl4pPr marL="1828800" lvl="3" indent="-290512" algn="l">
              <a:spcBef>
                <a:spcPts val="300"/>
              </a:spcBef>
              <a:spcAft>
                <a:spcPts val="0"/>
              </a:spcAft>
              <a:buSzPts val="975"/>
              <a:buChar char="⚫"/>
              <a:defRPr sz="1500"/>
            </a:lvl4pPr>
            <a:lvl5pPr marL="2286000" lvl="4" indent="-284321" algn="l">
              <a:spcBef>
                <a:spcPts val="270"/>
              </a:spcBef>
              <a:spcAft>
                <a:spcPts val="0"/>
              </a:spcAft>
              <a:buSzPts val="877"/>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57" name="Google Shape;57;p12"/>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30200" algn="l">
              <a:spcBef>
                <a:spcPts val="320"/>
              </a:spcBef>
              <a:spcAft>
                <a:spcPts val="0"/>
              </a:spcAft>
              <a:buSzPts val="1600"/>
              <a:buFont typeface="Arial"/>
              <a:buChar char="•"/>
              <a:defRPr sz="1600"/>
            </a:lvl2pPr>
            <a:lvl3pPr marL="1371600" lvl="2" indent="-317500" algn="l">
              <a:spcBef>
                <a:spcPts val="280"/>
              </a:spcBef>
              <a:spcAft>
                <a:spcPts val="0"/>
              </a:spcAft>
              <a:buSzPts val="1400"/>
              <a:buFont typeface="Arial"/>
              <a:buChar char="•"/>
              <a:defRPr sz="1400"/>
            </a:lvl3pPr>
            <a:lvl4pPr marL="1828800" lvl="3" indent="-311150" algn="l">
              <a:spcBef>
                <a:spcPts val="260"/>
              </a:spcBef>
              <a:spcAft>
                <a:spcPts val="0"/>
              </a:spcAft>
              <a:buSzPts val="1300"/>
              <a:buFont typeface="Arial"/>
              <a:buChar char="•"/>
              <a:defRPr sz="13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58" name="Google Shape;58;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1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13"/>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r>
              <a:rPr lang="en-US"/>
              <a:t>Click icon to add media</a:t>
            </a:r>
            <a:endParaRPr/>
          </a:p>
        </p:txBody>
      </p:sp>
      <p:sp>
        <p:nvSpPr>
          <p:cNvPr id="63" name="Google Shape;63;p1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slideLayout" Target="../slideLayouts/slideLayout3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slideLayout" Target="../slideLayouts/slideLayout33.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19" Type="http://schemas.openxmlformats.org/officeDocument/2006/relationships/theme" Target="../theme/theme3.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7" name="Google Shape;77;p19"/>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39967" scaled="0"/>
        </a:gradFill>
        <a:effectLst/>
      </p:bgPr>
    </p:bg>
    <p:spTree>
      <p:nvGrpSpPr>
        <p:cNvPr id="1" name="Shape 5"/>
        <p:cNvGrpSpPr/>
        <p:nvPr/>
      </p:nvGrpSpPr>
      <p:grpSpPr>
        <a:xfrm>
          <a:off x="0" y="0"/>
          <a:ext cx="0" cy="0"/>
          <a:chOff x="0" y="0"/>
          <a:chExt cx="0" cy="0"/>
        </a:xfrm>
      </p:grpSpPr>
      <p:sp>
        <p:nvSpPr>
          <p:cNvPr id="6" name="Google Shape;6;g7cf93607b6_1_28"/>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g7cf93607b6_1_28"/>
          <p:cNvSpPr txBox="1">
            <a:spLocks noGrp="1"/>
          </p:cNvSpPr>
          <p:nvPr>
            <p:ph type="body" idx="1"/>
          </p:nvPr>
        </p:nvSpPr>
        <p:spPr>
          <a:xfrm>
            <a:off x="457200" y="1451610"/>
            <a:ext cx="8229600" cy="3291900"/>
          </a:xfrm>
          <a:prstGeom prst="rect">
            <a:avLst/>
          </a:prstGeom>
          <a:noFill/>
          <a:ln>
            <a:noFill/>
          </a:ln>
        </p:spPr>
        <p:txBody>
          <a:bodyPr spcFirstLastPara="1" wrap="square" lIns="91425" tIns="45700" rIns="91425" bIns="45700" anchor="t" anchorCtr="0">
            <a:no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onstantia"/>
                <a:ea typeface="Constantia"/>
                <a:cs typeface="Constantia"/>
                <a:sym typeface="Constantia"/>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onstantia"/>
                <a:ea typeface="Constantia"/>
                <a:cs typeface="Constantia"/>
                <a:sym typeface="Constantia"/>
              </a:defRPr>
            </a:lvl7pPr>
            <a:lvl8pPr marL="3657600" marR="0" lvl="7" indent="-304800" algn="l" rtl="0">
              <a:lnSpc>
                <a:spcPct val="100000"/>
              </a:lnSpc>
              <a:spcBef>
                <a:spcPts val="240"/>
              </a:spcBef>
              <a:spcAft>
                <a:spcPts val="0"/>
              </a:spcAft>
              <a:buClr>
                <a:schemeClr val="dk2"/>
              </a:buClr>
              <a:buSzPts val="1200"/>
              <a:buFont typeface="Constantia"/>
              <a:buChar char="•"/>
              <a:defRPr sz="1200" b="0" i="0" u="none" strike="noStrike" cap="none">
                <a:solidFill>
                  <a:schemeClr val="dk1"/>
                </a:solidFill>
                <a:latin typeface="Constantia"/>
                <a:ea typeface="Constantia"/>
                <a:cs typeface="Constantia"/>
                <a:sym typeface="Constantia"/>
              </a:defRPr>
            </a:lvl8pPr>
            <a:lvl9pPr marL="4114800" marR="0" lvl="8" indent="-295275" algn="l" rtl="0">
              <a:lnSpc>
                <a:spcPct val="100000"/>
              </a:lnSpc>
              <a:spcBef>
                <a:spcPts val="210"/>
              </a:spcBef>
              <a:spcAft>
                <a:spcPts val="0"/>
              </a:spcAft>
              <a:buClr>
                <a:schemeClr val="dk2"/>
              </a:buClr>
              <a:buSzPts val="1050"/>
              <a:buFont typeface="Constantia"/>
              <a:buChar char="•"/>
              <a:defRPr sz="1050" b="0" i="0" u="none" strike="noStrike" cap="none">
                <a:solidFill>
                  <a:schemeClr val="dk1"/>
                </a:solidFill>
                <a:latin typeface="Constantia"/>
                <a:ea typeface="Constantia"/>
                <a:cs typeface="Constantia"/>
                <a:sym typeface="Constantia"/>
              </a:defRPr>
            </a:lvl9pPr>
          </a:lstStyle>
          <a:p>
            <a:endParaRPr/>
          </a:p>
        </p:txBody>
      </p:sp>
    </p:spTree>
    <p:extLst>
      <p:ext uri="{BB962C8B-B14F-4D97-AF65-F5344CB8AC3E}">
        <p14:creationId xmlns:p14="http://schemas.microsoft.com/office/powerpoint/2010/main" val="3555236843"/>
      </p:ext>
    </p:extLst>
  </p:cSld>
  <p:clrMap bg1="lt1" tx1="dk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 id="2147483687" r:id="rId18"/>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cloud.swivl.com/feed/3487646/?utm_campaign=project_share&amp;utm_content=view_project&amp;utm_medium=email&amp;utm_source=cloud_letter"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cloud.swivl.com/feed/3496232/?utm_campaign=project_share&amp;utm_content=view_project&amp;utm_medium=email&amp;utm_source=cloud_letter"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4.xml"/><Relationship Id="rId1" Type="http://schemas.openxmlformats.org/officeDocument/2006/relationships/tags" Target="../tags/tag1.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ideo" Target="https://www.youtube.com/embed/QwebkHu8B3U?feature=oembed" TargetMode="Externa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3" name="Google Shape;113;p26"/>
          <p:cNvSpPr txBox="1">
            <a:spLocks noGrp="1"/>
          </p:cNvSpPr>
          <p:nvPr>
            <p:ph type="title"/>
          </p:nvPr>
        </p:nvSpPr>
        <p:spPr>
          <a:xfrm>
            <a:off x="457199" y="307247"/>
            <a:ext cx="8362709"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T is for Technology: ABC Graffiti/Chain Notes</a:t>
            </a:r>
          </a:p>
        </p:txBody>
      </p:sp>
      <p:sp>
        <p:nvSpPr>
          <p:cNvPr id="4" name="Google Shape;112;p26">
            <a:extLst>
              <a:ext uri="{FF2B5EF4-FFF2-40B4-BE49-F238E27FC236}">
                <a16:creationId xmlns:a16="http://schemas.microsoft.com/office/drawing/2014/main" id="{CE62DB6A-C805-4D42-9978-8C4CEB060369}"/>
              </a:ext>
            </a:extLst>
          </p:cNvPr>
          <p:cNvSpPr txBox="1">
            <a:spLocks noGrp="1"/>
          </p:cNvSpPr>
          <p:nvPr>
            <p:ph type="body" idx="1"/>
          </p:nvPr>
        </p:nvSpPr>
        <p:spPr>
          <a:xfrm>
            <a:off x="457200" y="1309352"/>
            <a:ext cx="5746830" cy="3434098"/>
          </a:xfrm>
          <a:prstGeom prst="rect">
            <a:avLst/>
          </a:prstGeom>
          <a:noFill/>
          <a:ln>
            <a:noFill/>
          </a:ln>
        </p:spPr>
        <p:txBody>
          <a:bodyPr spcFirstLastPara="1" wrap="square" lIns="91425" tIns="45700" rIns="91425" bIns="45700" anchor="t" anchorCtr="0">
            <a:noAutofit/>
          </a:bodyPr>
          <a:lstStyle/>
          <a:p>
            <a:pPr lvl="0" indent="-457200" algn="l" rtl="0">
              <a:spcBef>
                <a:spcPts val="0"/>
              </a:spcBef>
              <a:spcAft>
                <a:spcPts val="1200"/>
              </a:spcAft>
              <a:buSzPts val="2600"/>
              <a:buFont typeface="Arial" panose="020B0604020202020204" pitchFamily="34" charset="0"/>
              <a:buChar char="•"/>
            </a:pPr>
            <a:r>
              <a:rPr lang="en-US" dirty="0"/>
              <a:t>Think of ways Swivl can be used in the classroom. </a:t>
            </a:r>
          </a:p>
          <a:p>
            <a:pPr lvl="0" indent="-457200" algn="l" rtl="0">
              <a:spcBef>
                <a:spcPts val="0"/>
              </a:spcBef>
              <a:spcAft>
                <a:spcPts val="1200"/>
              </a:spcAft>
              <a:buSzPts val="2600"/>
              <a:buFont typeface="Arial" panose="020B0604020202020204" pitchFamily="34" charset="0"/>
              <a:buChar char="•"/>
            </a:pPr>
            <a:r>
              <a:rPr lang="en-US" dirty="0"/>
              <a:t>Take 30 seconds to jot down your ideas on the ABC Graffiti handout. </a:t>
            </a:r>
          </a:p>
          <a:p>
            <a:pPr lvl="0" indent="-457200" algn="l" rtl="0">
              <a:spcBef>
                <a:spcPts val="0"/>
              </a:spcBef>
              <a:spcAft>
                <a:spcPts val="1200"/>
              </a:spcAft>
              <a:buSzPts val="2600"/>
              <a:buFont typeface="Arial" panose="020B0604020202020204" pitchFamily="34" charset="0"/>
              <a:buChar char="•"/>
            </a:pPr>
            <a:r>
              <a:rPr lang="en-US" dirty="0"/>
              <a:t>When time is called, pass your sheet to the person on your right. </a:t>
            </a:r>
          </a:p>
          <a:p>
            <a:pPr lvl="0" indent="-457200" algn="l" rtl="0">
              <a:spcBef>
                <a:spcPts val="0"/>
              </a:spcBef>
              <a:spcAft>
                <a:spcPts val="1200"/>
              </a:spcAft>
              <a:buSzPts val="2600"/>
              <a:buFont typeface="Arial" panose="020B0604020202020204" pitchFamily="34" charset="0"/>
              <a:buChar char="•"/>
            </a:pPr>
            <a:r>
              <a:rPr lang="en-US" dirty="0"/>
              <a:t>Repeat. </a:t>
            </a:r>
          </a:p>
        </p:txBody>
      </p:sp>
      <p:pic>
        <p:nvPicPr>
          <p:cNvPr id="6" name="Google Shape;150;p11">
            <a:extLst>
              <a:ext uri="{FF2B5EF4-FFF2-40B4-BE49-F238E27FC236}">
                <a16:creationId xmlns:a16="http://schemas.microsoft.com/office/drawing/2014/main" id="{B2AB8E63-AF87-4104-B414-ECF4E22F6BCC}"/>
              </a:ext>
            </a:extLst>
          </p:cNvPr>
          <p:cNvPicPr>
            <a:picLocks noChangeAspect="1"/>
          </p:cNvPicPr>
          <p:nvPr/>
        </p:nvPicPr>
        <p:blipFill rotWithShape="1">
          <a:blip r:embed="rId3"/>
          <a:srcRect/>
          <a:stretch/>
        </p:blipFill>
        <p:spPr>
          <a:xfrm rot="540000">
            <a:off x="6403926" y="1435642"/>
            <a:ext cx="1809579" cy="2695348"/>
          </a:xfrm>
          <a:prstGeom prst="rect">
            <a:avLst/>
          </a:prstGeom>
          <a:noFill/>
          <a:ln>
            <a:noFill/>
          </a:ln>
        </p:spPr>
      </p:pic>
    </p:spTree>
    <p:extLst>
      <p:ext uri="{BB962C8B-B14F-4D97-AF65-F5344CB8AC3E}">
        <p14:creationId xmlns:p14="http://schemas.microsoft.com/office/powerpoint/2010/main" val="28778407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371933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600"/>
              </a:spcAft>
              <a:buSzPts val="2600"/>
              <a:buNone/>
            </a:pPr>
            <a:r>
              <a:rPr lang="en-US" sz="2000" dirty="0">
                <a:solidFill>
                  <a:schemeClr val="accent2"/>
                </a:solidFill>
                <a:hlinkClick r:id="rId3">
                  <a:extLst>
                    <a:ext uri="{A12FA001-AC4F-418D-AE19-62706E023703}">
                      <ahyp:hlinkClr xmlns:ahyp="http://schemas.microsoft.com/office/drawing/2018/hyperlinkcolor" val="tx"/>
                    </a:ext>
                  </a:extLst>
                </a:hlinkClick>
              </a:rPr>
              <a:t>Professional Uses</a:t>
            </a:r>
            <a:r>
              <a:rPr lang="en-US" sz="2000" dirty="0"/>
              <a:t>:</a:t>
            </a:r>
          </a:p>
          <a:p>
            <a:pPr marL="342900" lvl="0" indent="-342900" algn="l" rtl="0">
              <a:spcBef>
                <a:spcPts val="0"/>
              </a:spcBef>
              <a:spcAft>
                <a:spcPts val="600"/>
              </a:spcAft>
              <a:buSzPts val="2600"/>
              <a:buFont typeface="Arial" panose="020B0604020202020204" pitchFamily="34" charset="0"/>
              <a:buChar char="•"/>
            </a:pPr>
            <a:r>
              <a:rPr lang="en-US" sz="2000" dirty="0"/>
              <a:t>Coaching</a:t>
            </a:r>
          </a:p>
          <a:p>
            <a:pPr marL="342900" lvl="0" indent="-342900" algn="l" rtl="0">
              <a:spcBef>
                <a:spcPts val="0"/>
              </a:spcBef>
              <a:spcAft>
                <a:spcPts val="600"/>
              </a:spcAft>
              <a:buSzPts val="2600"/>
              <a:buFont typeface="Arial" panose="020B0604020202020204" pitchFamily="34" charset="0"/>
              <a:buChar char="•"/>
            </a:pPr>
            <a:r>
              <a:rPr lang="en-US" sz="2000" dirty="0"/>
              <a:t>Peer feedback</a:t>
            </a:r>
          </a:p>
          <a:p>
            <a:pPr marL="342900" lvl="0" indent="-342900" algn="l" rtl="0">
              <a:spcBef>
                <a:spcPts val="0"/>
              </a:spcBef>
              <a:spcAft>
                <a:spcPts val="600"/>
              </a:spcAft>
              <a:buSzPts val="2600"/>
              <a:buFont typeface="Arial" panose="020B0604020202020204" pitchFamily="34" charset="0"/>
              <a:buChar char="•"/>
            </a:pPr>
            <a:r>
              <a:rPr lang="en-US" sz="2000" dirty="0"/>
              <a:t>Self-reflection</a:t>
            </a:r>
          </a:p>
          <a:p>
            <a:pPr marL="342900" lvl="0" indent="-342900" algn="l" rtl="0">
              <a:spcBef>
                <a:spcPts val="0"/>
              </a:spcBef>
              <a:spcAft>
                <a:spcPts val="600"/>
              </a:spcAft>
              <a:buSzPts val="2600"/>
              <a:buFont typeface="Arial" panose="020B0604020202020204" pitchFamily="34" charset="0"/>
              <a:buChar char="•"/>
            </a:pPr>
            <a:r>
              <a:rPr lang="en-US" sz="2000" dirty="0"/>
              <a:t>Student-teacher observations</a:t>
            </a:r>
          </a:p>
          <a:p>
            <a:pPr marL="342900" lvl="0" indent="-342900" algn="l" rtl="0">
              <a:spcBef>
                <a:spcPts val="0"/>
              </a:spcBef>
              <a:spcAft>
                <a:spcPts val="600"/>
              </a:spcAft>
              <a:buSzPts val="2600"/>
              <a:buFont typeface="Arial" panose="020B0604020202020204" pitchFamily="34" charset="0"/>
              <a:buChar char="•"/>
            </a:pPr>
            <a:r>
              <a:rPr lang="en-US" sz="2000" dirty="0"/>
              <a:t>Remote observations</a:t>
            </a:r>
          </a:p>
          <a:p>
            <a:pPr marL="342900" lvl="0" indent="-342900" algn="l" rtl="0">
              <a:spcBef>
                <a:spcPts val="0"/>
              </a:spcBef>
              <a:spcAft>
                <a:spcPts val="600"/>
              </a:spcAft>
              <a:buSzPts val="2600"/>
              <a:buFont typeface="Arial" panose="020B0604020202020204" pitchFamily="34" charset="0"/>
              <a:buChar char="•"/>
            </a:pPr>
            <a:r>
              <a:rPr lang="en-US" sz="2000" dirty="0"/>
              <a:t>Recording teacher trainings</a:t>
            </a:r>
          </a:p>
          <a:p>
            <a:pPr marL="342900" lvl="0" indent="-342900" algn="l" rtl="0">
              <a:spcBef>
                <a:spcPts val="0"/>
              </a:spcBef>
              <a:spcAft>
                <a:spcPts val="600"/>
              </a:spcAft>
              <a:buSzPts val="2600"/>
              <a:buFont typeface="Arial" panose="020B0604020202020204" pitchFamily="34" charset="0"/>
              <a:buChar char="•"/>
            </a:pPr>
            <a:r>
              <a:rPr lang="en-US" sz="2000" dirty="0"/>
              <a:t>Building a visual best practices library</a:t>
            </a: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Uses for Swivl Bots</a:t>
            </a:r>
            <a:endParaRPr dirty="0"/>
          </a:p>
        </p:txBody>
      </p:sp>
      <p:sp>
        <p:nvSpPr>
          <p:cNvPr id="4" name="Google Shape;112;p26">
            <a:extLst>
              <a:ext uri="{FF2B5EF4-FFF2-40B4-BE49-F238E27FC236}">
                <a16:creationId xmlns:a16="http://schemas.microsoft.com/office/drawing/2014/main" id="{550AA1DB-E08A-4E3B-8C6A-84CBAD755CCF}"/>
              </a:ext>
            </a:extLst>
          </p:cNvPr>
          <p:cNvSpPr txBox="1">
            <a:spLocks/>
          </p:cNvSpPr>
          <p:nvPr/>
        </p:nvSpPr>
        <p:spPr>
          <a:xfrm>
            <a:off x="4487127" y="1311277"/>
            <a:ext cx="3592006" cy="3434098"/>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93700" algn="l" rtl="0" eaLnBrk="1" hangingPunct="1">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55600" algn="l" rtl="0" eaLnBrk="1" hangingPunct="1">
              <a:lnSpc>
                <a:spcPct val="100000"/>
              </a:lnSpc>
              <a:spcBef>
                <a:spcPts val="400"/>
              </a:spcBef>
              <a:spcAft>
                <a:spcPts val="0"/>
              </a:spcAft>
              <a:buClr>
                <a:schemeClr val="accent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36550" algn="l" rtl="0" eaLnBrk="1" hangingPunct="1">
              <a:lnSpc>
                <a:spcPct val="100000"/>
              </a:lnSpc>
              <a:spcBef>
                <a:spcPts val="340"/>
              </a:spcBef>
              <a:spcAft>
                <a:spcPts val="0"/>
              </a:spcAft>
              <a:buClr>
                <a:schemeClr val="accent2"/>
              </a:buClr>
              <a:buSzPts val="1700"/>
              <a:buFont typeface="Arial"/>
              <a:buChar char="•"/>
              <a:defRPr sz="1700" b="0" i="0" u="none" strike="noStrike" cap="none">
                <a:solidFill>
                  <a:schemeClr val="dk1"/>
                </a:solidFill>
                <a:latin typeface="Calibri"/>
                <a:ea typeface="Calibri"/>
                <a:cs typeface="Calibri"/>
                <a:sym typeface="Calibri"/>
              </a:defRPr>
            </a:lvl3pPr>
            <a:lvl4pPr marL="1828800" marR="0" lvl="3" indent="-323850" algn="l" rtl="0" eaLnBrk="1" hangingPunct="1">
              <a:lnSpc>
                <a:spcPct val="100000"/>
              </a:lnSpc>
              <a:spcBef>
                <a:spcPts val="300"/>
              </a:spcBef>
              <a:spcAft>
                <a:spcPts val="0"/>
              </a:spcAft>
              <a:buClr>
                <a:schemeClr val="accent3"/>
              </a:buClr>
              <a:buSzPts val="1500"/>
              <a:buFont typeface="Arial"/>
              <a:buChar char="•"/>
              <a:defRPr sz="1500" b="0" i="0" u="none" strike="noStrike" cap="none">
                <a:solidFill>
                  <a:schemeClr val="dk1"/>
                </a:solidFill>
                <a:latin typeface="Calibri"/>
                <a:ea typeface="Calibri"/>
                <a:cs typeface="Calibri"/>
                <a:sym typeface="Calibri"/>
              </a:defRPr>
            </a:lvl4pPr>
            <a:lvl5pPr marL="2286000" marR="0" lvl="4" indent="-314325" algn="l" rtl="0" eaLnBrk="1" hangingPunct="1">
              <a:lnSpc>
                <a:spcPct val="100000"/>
              </a:lnSpc>
              <a:spcBef>
                <a:spcPts val="270"/>
              </a:spcBef>
              <a:spcAft>
                <a:spcPts val="0"/>
              </a:spcAft>
              <a:buClr>
                <a:schemeClr val="accent4"/>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20039" algn="l" rtl="0" eaLnBrk="1" hangingPunct="1">
              <a:lnSpc>
                <a:spcPct val="100000"/>
              </a:lnSpc>
              <a:spcBef>
                <a:spcPts val="360"/>
              </a:spcBef>
              <a:spcAft>
                <a:spcPts val="0"/>
              </a:spcAft>
              <a:buClr>
                <a:schemeClr val="accent5"/>
              </a:buClr>
              <a:buSzPts val="1440"/>
              <a:buFont typeface="Noto Sans Symbols"/>
              <a:buChar char="⚫"/>
              <a:defRPr sz="1350" b="0" i="0" u="none" strike="noStrike" cap="none">
                <a:solidFill>
                  <a:schemeClr val="dk1"/>
                </a:solidFill>
                <a:latin typeface="Calibri"/>
                <a:ea typeface="Calibri"/>
                <a:cs typeface="Calibri"/>
                <a:sym typeface="Calibri"/>
              </a:defRPr>
            </a:lvl6pPr>
            <a:lvl7pPr marL="3200400" marR="0" lvl="6" indent="-320039" algn="l" rtl="0" eaLnBrk="1" hangingPunct="1">
              <a:lnSpc>
                <a:spcPct val="100000"/>
              </a:lnSpc>
              <a:spcBef>
                <a:spcPts val="360"/>
              </a:spcBef>
              <a:spcAft>
                <a:spcPts val="0"/>
              </a:spcAft>
              <a:buClr>
                <a:schemeClr val="accent6"/>
              </a:buClr>
              <a:buSzPts val="1440"/>
              <a:buFont typeface="Noto Sans Symbols"/>
              <a:buChar char="⚫"/>
              <a:defRPr sz="1200" b="0" i="0" u="none" strike="noStrike" cap="none">
                <a:solidFill>
                  <a:schemeClr val="dk1"/>
                </a:solidFill>
                <a:latin typeface="Calibri"/>
                <a:ea typeface="Calibri"/>
                <a:cs typeface="Calibri"/>
                <a:sym typeface="Calibri"/>
              </a:defRPr>
            </a:lvl7pPr>
            <a:lvl8pPr marL="3657600" marR="0" lvl="7" indent="-342900" algn="l" rtl="0" eaLnBrk="1" hangingPunct="1">
              <a:lnSpc>
                <a:spcPct val="100000"/>
              </a:lnSpc>
              <a:spcBef>
                <a:spcPts val="360"/>
              </a:spcBef>
              <a:spcAft>
                <a:spcPts val="0"/>
              </a:spcAft>
              <a:buClr>
                <a:schemeClr val="dk2"/>
              </a:buClr>
              <a:buSzPts val="1800"/>
              <a:buFont typeface="Calibri"/>
              <a:buChar char="•"/>
              <a:defRPr sz="1200" b="0" i="0" u="none" strike="noStrike" cap="none">
                <a:solidFill>
                  <a:schemeClr val="dk1"/>
                </a:solidFill>
                <a:latin typeface="Calibri"/>
                <a:ea typeface="Calibri"/>
                <a:cs typeface="Calibri"/>
                <a:sym typeface="Calibri"/>
              </a:defRPr>
            </a:lvl8pPr>
            <a:lvl9pPr marL="4114800" marR="0" lvl="8" indent="-342900" algn="l" rtl="0" eaLnBrk="1" hangingPunct="1">
              <a:lnSpc>
                <a:spcPct val="100000"/>
              </a:lnSpc>
              <a:spcBef>
                <a:spcPts val="360"/>
              </a:spcBef>
              <a:spcAft>
                <a:spcPts val="0"/>
              </a:spcAft>
              <a:buClr>
                <a:schemeClr val="dk2"/>
              </a:buClr>
              <a:buSzPts val="1800"/>
              <a:buFont typeface="Calibri"/>
              <a:buChar char="•"/>
              <a:defRPr sz="1050" b="0" i="0" u="none" strike="noStrike" cap="none">
                <a:solidFill>
                  <a:schemeClr val="dk1"/>
                </a:solidFill>
                <a:latin typeface="Calibri"/>
                <a:ea typeface="Calibri"/>
                <a:cs typeface="Calibri"/>
                <a:sym typeface="Calibri"/>
              </a:defRPr>
            </a:lvl9pPr>
          </a:lstStyle>
          <a:p>
            <a:pPr marL="0" indent="0">
              <a:spcBef>
                <a:spcPts val="0"/>
              </a:spcBef>
              <a:spcAft>
                <a:spcPts val="600"/>
              </a:spcAft>
              <a:buFont typeface="Arial"/>
              <a:buNone/>
            </a:pPr>
            <a:r>
              <a:rPr lang="en-US" sz="2000" dirty="0">
                <a:solidFill>
                  <a:schemeClr val="accent2"/>
                </a:solidFill>
                <a:hlinkClick r:id="rId4">
                  <a:extLst>
                    <a:ext uri="{A12FA001-AC4F-418D-AE19-62706E023703}">
                      <ahyp:hlinkClr xmlns:ahyp="http://schemas.microsoft.com/office/drawing/2018/hyperlinkcolor" val="tx"/>
                    </a:ext>
                  </a:extLst>
                </a:hlinkClick>
              </a:rPr>
              <a:t>Classroom Uses</a:t>
            </a:r>
            <a:r>
              <a:rPr lang="en-US" sz="2000" dirty="0"/>
              <a:t>:</a:t>
            </a:r>
          </a:p>
          <a:p>
            <a:pPr marL="342900" indent="-342900">
              <a:spcBef>
                <a:spcPts val="0"/>
              </a:spcBef>
              <a:spcAft>
                <a:spcPts val="600"/>
              </a:spcAft>
              <a:buFont typeface="Arial" panose="020B0604020202020204" pitchFamily="34" charset="0"/>
              <a:buChar char="•"/>
            </a:pPr>
            <a:r>
              <a:rPr lang="en-US" sz="2000" dirty="0"/>
              <a:t>Record student projects</a:t>
            </a:r>
          </a:p>
          <a:p>
            <a:pPr marL="342900" indent="-342900">
              <a:spcBef>
                <a:spcPts val="0"/>
              </a:spcBef>
              <a:spcAft>
                <a:spcPts val="600"/>
              </a:spcAft>
              <a:buFont typeface="Arial" panose="020B0604020202020204" pitchFamily="34" charset="0"/>
              <a:buChar char="•"/>
            </a:pPr>
            <a:r>
              <a:rPr lang="en-US" sz="2000" dirty="0"/>
              <a:t>Peer (or group) feedback</a:t>
            </a:r>
          </a:p>
          <a:p>
            <a:pPr marL="342900" indent="-342900">
              <a:spcBef>
                <a:spcPts val="0"/>
              </a:spcBef>
              <a:spcAft>
                <a:spcPts val="600"/>
              </a:spcAft>
              <a:buFont typeface="Arial" panose="020B0604020202020204" pitchFamily="34" charset="0"/>
              <a:buChar char="•"/>
            </a:pPr>
            <a:r>
              <a:rPr lang="en-US" sz="2000" dirty="0"/>
              <a:t>Student self-reflection</a:t>
            </a:r>
          </a:p>
          <a:p>
            <a:pPr marL="342900" indent="-342900">
              <a:spcBef>
                <a:spcPts val="0"/>
              </a:spcBef>
              <a:spcAft>
                <a:spcPts val="600"/>
              </a:spcAft>
              <a:buFont typeface="Arial" panose="020B0604020202020204" pitchFamily="34" charset="0"/>
              <a:buChar char="•"/>
            </a:pPr>
            <a:r>
              <a:rPr lang="en-US" sz="2000" dirty="0"/>
              <a:t>Record lectures and labs</a:t>
            </a:r>
          </a:p>
          <a:p>
            <a:pPr marL="342900" indent="-342900">
              <a:spcBef>
                <a:spcPts val="0"/>
              </a:spcBef>
              <a:spcAft>
                <a:spcPts val="600"/>
              </a:spcAft>
              <a:buFont typeface="Arial" panose="020B0604020202020204" pitchFamily="34" charset="0"/>
              <a:buChar char="•"/>
            </a:pPr>
            <a:r>
              <a:rPr lang="en-US" sz="2000" dirty="0"/>
              <a:t>Remote student learning</a:t>
            </a:r>
          </a:p>
          <a:p>
            <a:pPr marL="342900" indent="-342900">
              <a:spcBef>
                <a:spcPts val="0"/>
              </a:spcBef>
              <a:spcAft>
                <a:spcPts val="600"/>
              </a:spcAft>
              <a:buFont typeface="Arial" panose="020B0604020202020204" pitchFamily="34" charset="0"/>
              <a:buChar char="•"/>
            </a:pPr>
            <a:r>
              <a:rPr lang="en-US" sz="2000" dirty="0"/>
              <a:t>Capturing student learning</a:t>
            </a:r>
          </a:p>
          <a:p>
            <a:pPr marL="342900" indent="-342900">
              <a:spcBef>
                <a:spcPts val="0"/>
              </a:spcBef>
              <a:spcAft>
                <a:spcPts val="600"/>
              </a:spcAft>
              <a:buFont typeface="Arial" panose="020B0604020202020204" pitchFamily="34" charset="0"/>
              <a:buChar char="•"/>
            </a:pPr>
            <a:r>
              <a:rPr lang="en-US" sz="2000" dirty="0"/>
              <a:t>Managing classroom behavior </a:t>
            </a:r>
          </a:p>
        </p:txBody>
      </p:sp>
    </p:spTree>
    <p:extLst>
      <p:ext uri="{BB962C8B-B14F-4D97-AF65-F5344CB8AC3E}">
        <p14:creationId xmlns:p14="http://schemas.microsoft.com/office/powerpoint/2010/main" val="625787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How am I feeling? What am I thinking?</a:t>
            </a:r>
            <a:endParaRPr dirty="0"/>
          </a:p>
        </p:txBody>
      </p:sp>
      <p:sp>
        <p:nvSpPr>
          <p:cNvPr id="4" name="Google Shape;112;p26">
            <a:extLst>
              <a:ext uri="{FF2B5EF4-FFF2-40B4-BE49-F238E27FC236}">
                <a16:creationId xmlns:a16="http://schemas.microsoft.com/office/drawing/2014/main" id="{CE62DB6A-C805-4D42-9978-8C4CEB060369}"/>
              </a:ext>
            </a:extLst>
          </p:cNvPr>
          <p:cNvSpPr txBox="1">
            <a:spLocks noGrp="1"/>
          </p:cNvSpPr>
          <p:nvPr>
            <p:ph type="body" idx="1"/>
          </p:nvPr>
        </p:nvSpPr>
        <p:spPr>
          <a:xfrm>
            <a:off x="457200" y="1309352"/>
            <a:ext cx="5746830" cy="3434098"/>
          </a:xfrm>
          <a:prstGeom prst="rect">
            <a:avLst/>
          </a:prstGeom>
          <a:noFill/>
          <a:ln>
            <a:noFill/>
          </a:ln>
        </p:spPr>
        <p:txBody>
          <a:bodyPr spcFirstLastPara="1" wrap="square" lIns="91425" tIns="45700" rIns="91425" bIns="45700" anchor="t" anchorCtr="0">
            <a:noAutofit/>
          </a:bodyPr>
          <a:lstStyle/>
          <a:p>
            <a:pPr lvl="0" indent="-457200" algn="l" rtl="0">
              <a:spcBef>
                <a:spcPts val="0"/>
              </a:spcBef>
              <a:spcAft>
                <a:spcPts val="1200"/>
              </a:spcAft>
              <a:buSzPts val="2600"/>
              <a:buFont typeface="Arial" panose="020B0604020202020204" pitchFamily="34" charset="0"/>
              <a:buChar char="•"/>
            </a:pPr>
            <a:r>
              <a:rPr lang="en-US" dirty="0"/>
              <a:t>Divide a sticky note in half. </a:t>
            </a:r>
          </a:p>
          <a:p>
            <a:pPr lvl="0" indent="-457200" algn="l" rtl="0">
              <a:spcBef>
                <a:spcPts val="0"/>
              </a:spcBef>
              <a:spcAft>
                <a:spcPts val="1200"/>
              </a:spcAft>
              <a:buSzPts val="2600"/>
              <a:buFont typeface="Arial" panose="020B0604020202020204" pitchFamily="34" charset="0"/>
              <a:buChar char="•"/>
            </a:pPr>
            <a:r>
              <a:rPr lang="en-US" dirty="0"/>
              <a:t>On one half, draw an image of how you feel about Swivl bots.</a:t>
            </a:r>
          </a:p>
          <a:p>
            <a:pPr lvl="0" indent="-457200" algn="l" rtl="0">
              <a:spcBef>
                <a:spcPts val="0"/>
              </a:spcBef>
              <a:spcAft>
                <a:spcPts val="1200"/>
              </a:spcAft>
              <a:buSzPts val="2600"/>
              <a:buFont typeface="Arial" panose="020B0604020202020204" pitchFamily="34" charset="0"/>
              <a:buChar char="•"/>
            </a:pPr>
            <a:r>
              <a:rPr lang="en-US" dirty="0"/>
              <a:t>On the other half, write a sentence about your thoughts on using Swivl. </a:t>
            </a:r>
          </a:p>
          <a:p>
            <a:pPr lvl="0" indent="-457200" algn="l" rtl="0">
              <a:spcBef>
                <a:spcPts val="0"/>
              </a:spcBef>
              <a:spcAft>
                <a:spcPts val="1200"/>
              </a:spcAft>
              <a:buSzPts val="2600"/>
              <a:buFont typeface="Arial" panose="020B0604020202020204" pitchFamily="34" charset="0"/>
              <a:buChar char="•"/>
            </a:pPr>
            <a:r>
              <a:rPr lang="en-US" dirty="0"/>
              <a:t>Place your sticky notes on a wall or whiteboard to share with the group. </a:t>
            </a:r>
          </a:p>
          <a:p>
            <a:pPr marL="0" lvl="0" indent="0" algn="l" rtl="0">
              <a:spcBef>
                <a:spcPts val="0"/>
              </a:spcBef>
              <a:spcAft>
                <a:spcPts val="0"/>
              </a:spcAft>
              <a:buSzPts val="2600"/>
              <a:buNone/>
            </a:pPr>
            <a:endParaRPr dirty="0"/>
          </a:p>
        </p:txBody>
      </p:sp>
      <p:pic>
        <p:nvPicPr>
          <p:cNvPr id="6" name="Google Shape;150;p11">
            <a:extLst>
              <a:ext uri="{FF2B5EF4-FFF2-40B4-BE49-F238E27FC236}">
                <a16:creationId xmlns:a16="http://schemas.microsoft.com/office/drawing/2014/main" id="{B2AB8E63-AF87-4104-B414-ECF4E22F6BCC}"/>
              </a:ext>
            </a:extLst>
          </p:cNvPr>
          <p:cNvPicPr>
            <a:picLocks noChangeAspect="1"/>
          </p:cNvPicPr>
          <p:nvPr/>
        </p:nvPicPr>
        <p:blipFill rotWithShape="1">
          <a:blip r:embed="rId3">
            <a:alphaModFix/>
          </a:blip>
          <a:srcRect/>
          <a:stretch/>
        </p:blipFill>
        <p:spPr>
          <a:xfrm rot="540000">
            <a:off x="6403926" y="1434283"/>
            <a:ext cx="1809579" cy="2698066"/>
          </a:xfrm>
          <a:prstGeom prst="rect">
            <a:avLst/>
          </a:prstGeom>
          <a:noFill/>
          <a:ln>
            <a:noFill/>
          </a:ln>
        </p:spPr>
      </p:pic>
    </p:spTree>
    <p:extLst>
      <p:ext uri="{BB962C8B-B14F-4D97-AF65-F5344CB8AC3E}">
        <p14:creationId xmlns:p14="http://schemas.microsoft.com/office/powerpoint/2010/main" val="220025691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2"/>
          <p:cNvSpPr txBox="1">
            <a:spLocks noGrp="1"/>
          </p:cNvSpPr>
          <p:nvPr>
            <p:ph type="title"/>
          </p:nvPr>
        </p:nvSpPr>
        <p:spPr>
          <a:xfrm>
            <a:off x="422067" y="1013551"/>
            <a:ext cx="8299865" cy="73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sz="4000" b="0" dirty="0">
                <a:solidFill>
                  <a:srgbClr val="3E5C61"/>
                </a:solidFill>
                <a:latin typeface="Calibri" panose="020F0502020204030204" pitchFamily="34" charset="0"/>
                <a:ea typeface="Montserrat ExtraBold"/>
                <a:cs typeface="Calibri" panose="020F0502020204030204" pitchFamily="34" charset="0"/>
                <a:sym typeface="Montserrat ExtraBold"/>
              </a:rPr>
              <a:t>Follow us on social media.</a:t>
            </a:r>
            <a:endParaRPr sz="4000" b="0" dirty="0">
              <a:solidFill>
                <a:srgbClr val="3E5C61"/>
              </a:solidFill>
              <a:latin typeface="Calibri" panose="020F0502020204030204" pitchFamily="34" charset="0"/>
              <a:ea typeface="Montserrat ExtraBold"/>
              <a:cs typeface="Calibri" panose="020F0502020204030204" pitchFamily="34" charset="0"/>
              <a:sym typeface="Montserrat ExtraBold"/>
            </a:endParaRPr>
          </a:p>
        </p:txBody>
      </p:sp>
      <p:pic>
        <p:nvPicPr>
          <p:cNvPr id="164" name="Google Shape;164;p12"/>
          <p:cNvPicPr preferRelativeResize="0"/>
          <p:nvPr/>
        </p:nvPicPr>
        <p:blipFill rotWithShape="1">
          <a:blip r:embed="rId4">
            <a:alphaModFix/>
          </a:blip>
          <a:srcRect/>
          <a:stretch/>
        </p:blipFill>
        <p:spPr>
          <a:xfrm>
            <a:off x="800100" y="1885951"/>
            <a:ext cx="7543800" cy="1371600"/>
          </a:xfrm>
          <a:prstGeom prst="rect">
            <a:avLst/>
          </a:prstGeom>
          <a:noFill/>
          <a:ln>
            <a:noFill/>
          </a:ln>
        </p:spPr>
      </p:pic>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3"/>
          <p:cNvSpPr txBox="1">
            <a:spLocks noGrp="1"/>
          </p:cNvSpPr>
          <p:nvPr>
            <p:ph type="ctrTitle"/>
          </p:nvPr>
        </p:nvSpPr>
        <p:spPr>
          <a:xfrm>
            <a:off x="644652" y="887022"/>
            <a:ext cx="7851648" cy="1371600"/>
          </a:xfrm>
          <a:prstGeom prst="rect">
            <a:avLst/>
          </a:prstGeom>
          <a:noFill/>
          <a:ln>
            <a:noFill/>
          </a:ln>
        </p:spPr>
        <p:txBody>
          <a:bodyPr spcFirstLastPara="1" wrap="square" lIns="0" tIns="0" rIns="18275" bIns="0" anchor="b" anchorCtr="0">
            <a:noAutofit/>
          </a:bodyPr>
          <a:lstStyle/>
          <a:p>
            <a:pPr marL="0" lvl="0" indent="0" algn="l" rtl="0">
              <a:spcBef>
                <a:spcPts val="0"/>
              </a:spcBef>
              <a:spcAft>
                <a:spcPts val="0"/>
              </a:spcAft>
              <a:buClr>
                <a:schemeClr val="lt1"/>
              </a:buClr>
              <a:buSzPts val="5000"/>
              <a:buFont typeface="Calibri"/>
              <a:buNone/>
            </a:pPr>
            <a:r>
              <a:rPr lang="en-US" dirty="0"/>
              <a:t>All Around Swivl™ Bots</a:t>
            </a:r>
            <a:endParaRPr dirty="0"/>
          </a:p>
        </p:txBody>
      </p:sp>
      <p:sp>
        <p:nvSpPr>
          <p:cNvPr id="95" name="Google Shape;95;p23"/>
          <p:cNvSpPr txBox="1">
            <a:spLocks noGrp="1"/>
          </p:cNvSpPr>
          <p:nvPr>
            <p:ph type="subTitle" idx="1"/>
          </p:nvPr>
        </p:nvSpPr>
        <p:spPr>
          <a:xfrm>
            <a:off x="644652" y="2279724"/>
            <a:ext cx="7854696" cy="1314450"/>
          </a:xfrm>
          <a:prstGeom prst="rect">
            <a:avLst/>
          </a:prstGeom>
          <a:noFill/>
          <a:ln>
            <a:noFill/>
          </a:ln>
        </p:spPr>
        <p:txBody>
          <a:bodyPr spcFirstLastPara="1" wrap="square" lIns="0" tIns="45700" rIns="18275" bIns="45700" anchor="t" anchorCtr="0">
            <a:noAutofit/>
          </a:bodyPr>
          <a:lstStyle/>
          <a:p>
            <a:pPr marL="0" marR="34289" lvl="0" indent="0" algn="l" rtl="0">
              <a:spcBef>
                <a:spcPts val="0"/>
              </a:spcBef>
              <a:spcAft>
                <a:spcPts val="0"/>
              </a:spcAft>
              <a:buSzPts val="2600"/>
              <a:buNone/>
            </a:pPr>
            <a:endParaRPr dirty="0"/>
          </a:p>
        </p:txBody>
      </p:sp>
      <p:pic>
        <p:nvPicPr>
          <p:cNvPr id="4" name="Google Shape;85;p4" descr="Robot_-_robot_and_marker_connected.jpg">
            <a:extLst>
              <a:ext uri="{FF2B5EF4-FFF2-40B4-BE49-F238E27FC236}">
                <a16:creationId xmlns:a16="http://schemas.microsoft.com/office/drawing/2014/main" id="{25A25950-2721-4B78-82A7-DB615C237A83}"/>
              </a:ext>
            </a:extLst>
          </p:cNvPr>
          <p:cNvPicPr>
            <a:picLocks noChangeAspect="1"/>
          </p:cNvPicPr>
          <p:nvPr/>
        </p:nvPicPr>
        <p:blipFill rotWithShape="1">
          <a:blip r:embed="rId3">
            <a:alphaModFix/>
          </a:blip>
          <a:srcRect/>
          <a:stretch/>
        </p:blipFill>
        <p:spPr>
          <a:xfrm>
            <a:off x="2981512" y="2429438"/>
            <a:ext cx="3177927" cy="2383457"/>
          </a:xfrm>
          <a:prstGeom prst="rect">
            <a:avLst/>
          </a:prstGeom>
          <a:noFill/>
          <a:ln>
            <a:noFill/>
          </a:ln>
        </p:spPr>
      </p:pic>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4"/>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US"/>
              <a:t>Essential Question</a:t>
            </a:r>
            <a:endParaRPr/>
          </a:p>
        </p:txBody>
      </p:sp>
      <p:sp>
        <p:nvSpPr>
          <p:cNvPr id="101" name="Google Shape;101;p24"/>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p>
            <a:pPr marL="512763" lvl="0" indent="-457200" algn="l" rtl="0">
              <a:spcBef>
                <a:spcPts val="0"/>
              </a:spcBef>
              <a:spcAft>
                <a:spcPts val="0"/>
              </a:spcAft>
              <a:buSzPts val="2600"/>
              <a:buFont typeface="Arial" panose="020B0604020202020204" pitchFamily="34" charset="0"/>
              <a:buChar char="•"/>
            </a:pPr>
            <a:r>
              <a:rPr lang="en-US" dirty="0"/>
              <a:t>How can technology be used to improve an instructor’s reflective practice? </a:t>
            </a:r>
          </a:p>
          <a:p>
            <a:pPr marL="55563" lvl="0" indent="0" algn="l" rtl="0">
              <a:spcBef>
                <a:spcPts val="0"/>
              </a:spcBef>
              <a:spcAft>
                <a:spcPts val="0"/>
              </a:spcAft>
              <a:buSzPts val="2600"/>
              <a:buNone/>
            </a:pP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r>
              <a:rPr lang="en-US" dirty="0"/>
              <a:t>Fist to five: </a:t>
            </a:r>
            <a:r>
              <a:rPr lang="en-US" i="1" dirty="0"/>
              <a:t>What do you know about Swivl™ bots?</a:t>
            </a:r>
            <a:endParaRPr lang="en-US" dirty="0"/>
          </a:p>
          <a:p>
            <a:pPr marL="0" lvl="0" indent="0" algn="l" rtl="0">
              <a:spcBef>
                <a:spcPts val="0"/>
              </a:spcBef>
              <a:spcAft>
                <a:spcPts val="0"/>
              </a:spcAft>
              <a:buSzPts val="2600"/>
              <a:buNone/>
            </a:pPr>
            <a:endParaRPr lang="en-US" i="1" dirty="0"/>
          </a:p>
          <a:p>
            <a:pPr marL="0" lvl="0" indent="0" algn="l" rtl="0">
              <a:spcBef>
                <a:spcPts val="0"/>
              </a:spcBef>
              <a:spcAft>
                <a:spcPts val="1200"/>
              </a:spcAft>
              <a:buSzPts val="2600"/>
              <a:buNone/>
            </a:pPr>
            <a:r>
              <a:rPr lang="en-US" sz="2400" dirty="0"/>
              <a:t>1 = No knowledge </a:t>
            </a:r>
          </a:p>
          <a:p>
            <a:pPr marL="0" lvl="0" indent="0" algn="l" rtl="0">
              <a:spcBef>
                <a:spcPts val="0"/>
              </a:spcBef>
              <a:spcAft>
                <a:spcPts val="1200"/>
              </a:spcAft>
              <a:buSzPts val="2600"/>
              <a:buNone/>
            </a:pPr>
            <a:r>
              <a:rPr lang="en-US" sz="2400" dirty="0"/>
              <a:t>2 = Little knowledge </a:t>
            </a:r>
          </a:p>
          <a:p>
            <a:pPr marL="0" lvl="0" indent="0" algn="l" rtl="0">
              <a:spcBef>
                <a:spcPts val="0"/>
              </a:spcBef>
              <a:spcAft>
                <a:spcPts val="1200"/>
              </a:spcAft>
              <a:buSzPts val="2600"/>
              <a:buNone/>
            </a:pPr>
            <a:r>
              <a:rPr lang="en-US" sz="2400" dirty="0"/>
              <a:t>3 = Some knowledge</a:t>
            </a:r>
          </a:p>
          <a:p>
            <a:pPr marL="0" lvl="0" indent="0" algn="l" rtl="0">
              <a:spcBef>
                <a:spcPts val="0"/>
              </a:spcBef>
              <a:spcAft>
                <a:spcPts val="1200"/>
              </a:spcAft>
              <a:buSzPts val="2600"/>
              <a:buNone/>
            </a:pPr>
            <a:r>
              <a:rPr lang="en-US" sz="2400" dirty="0"/>
              <a:t>4 = Knowledge plus experience</a:t>
            </a:r>
          </a:p>
          <a:p>
            <a:pPr marL="0" lvl="0" indent="0" algn="l" rtl="0">
              <a:spcBef>
                <a:spcPts val="0"/>
              </a:spcBef>
              <a:spcAft>
                <a:spcPts val="1200"/>
              </a:spcAft>
              <a:buSzPts val="2600"/>
              <a:buNone/>
            </a:pPr>
            <a:r>
              <a:rPr lang="en-US" sz="2400" dirty="0"/>
              <a:t>5 = Could teach others how to use them</a:t>
            </a: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Getting to Know You</a:t>
            </a:r>
            <a:endParaRPr dirty="0"/>
          </a:p>
        </p:txBody>
      </p:sp>
      <p:pic>
        <p:nvPicPr>
          <p:cNvPr id="5" name="Google Shape;104;p25">
            <a:extLst>
              <a:ext uri="{FF2B5EF4-FFF2-40B4-BE49-F238E27FC236}">
                <a16:creationId xmlns:a16="http://schemas.microsoft.com/office/drawing/2014/main" id="{6C265A41-9BF2-469A-950B-8F4DCCCA2168}"/>
              </a:ext>
            </a:extLst>
          </p:cNvPr>
          <p:cNvPicPr>
            <a:picLocks noChangeAspect="1"/>
          </p:cNvPicPr>
          <p:nvPr/>
        </p:nvPicPr>
        <p:blipFill rotWithShape="1">
          <a:blip r:embed="rId3">
            <a:alphaModFix/>
          </a:blip>
          <a:srcRect/>
          <a:stretch/>
        </p:blipFill>
        <p:spPr>
          <a:xfrm>
            <a:off x="5146158" y="2153479"/>
            <a:ext cx="2775097" cy="1745843"/>
          </a:xfrm>
          <a:prstGeom prst="rect">
            <a:avLst/>
          </a:prstGeom>
          <a:noFill/>
          <a:ln>
            <a:noFill/>
          </a:ln>
        </p:spPr>
      </p:pic>
    </p:spTree>
    <p:extLst>
      <p:ext uri="{BB962C8B-B14F-4D97-AF65-F5344CB8AC3E}">
        <p14:creationId xmlns:p14="http://schemas.microsoft.com/office/powerpoint/2010/main" val="347220017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Swivl™ Bots in Action</a:t>
            </a:r>
            <a:endParaRPr dirty="0"/>
          </a:p>
        </p:txBody>
      </p:sp>
      <p:pic>
        <p:nvPicPr>
          <p:cNvPr id="4" name="Online Media 1" title="Swivl in Use">
            <a:hlinkClick r:id="" action="ppaction://media"/>
            <a:extLst>
              <a:ext uri="{FF2B5EF4-FFF2-40B4-BE49-F238E27FC236}">
                <a16:creationId xmlns:a16="http://schemas.microsoft.com/office/drawing/2014/main" id="{28B2F489-A8D2-4031-A475-FE8A653036DA}"/>
              </a:ext>
            </a:extLst>
          </p:cNvPr>
          <p:cNvPicPr>
            <a:picLocks noRot="1" noChangeAspect="1"/>
          </p:cNvPicPr>
          <p:nvPr>
            <a:videoFile r:link="rId1"/>
          </p:nvPr>
        </p:nvPicPr>
        <p:blipFill>
          <a:blip r:embed="rId4"/>
          <a:stretch>
            <a:fillRect/>
          </a:stretch>
        </p:blipFill>
        <p:spPr>
          <a:xfrm>
            <a:off x="1532975" y="1309352"/>
            <a:ext cx="6078050" cy="3434098"/>
          </a:xfrm>
          <a:prstGeom prst="rect">
            <a:avLst/>
          </a:prstGeom>
        </p:spPr>
      </p:pic>
    </p:spTree>
    <p:extLst>
      <p:ext uri="{BB962C8B-B14F-4D97-AF65-F5344CB8AC3E}">
        <p14:creationId xmlns:p14="http://schemas.microsoft.com/office/powerpoint/2010/main" val="243449203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4"/>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4"/>
                                        </p:tgtEl>
                                      </p:cBhvr>
                                    </p:cmd>
                                  </p:childTnLst>
                                </p:cTn>
                              </p:par>
                            </p:childTnLst>
                          </p:cTn>
                        </p:par>
                      </p:childTnLst>
                    </p:cTn>
                  </p:par>
                </p:childTnLst>
              </p:cTn>
              <p:nextCondLst>
                <p:cond evt="onClick" delay="0">
                  <p:tgtEl>
                    <p:spTgt spid="4"/>
                  </p:tgtEl>
                </p:cond>
              </p:nextCondLst>
            </p:seq>
            <p:video>
              <p:cMediaNode vol="80000">
                <p:cTn id="12" fill="hold" display="0">
                  <p:stCondLst>
                    <p:cond delay="indefinite"/>
                  </p:stCondLst>
                </p:cTn>
                <p:tgtEl>
                  <p:spTgt spid="4"/>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1200"/>
              </a:spcAft>
              <a:buSzPts val="2600"/>
              <a:buNone/>
            </a:pPr>
            <a:r>
              <a:rPr lang="en-US" dirty="0"/>
              <a:t>Go to one of the stations. Work with your group to complete the following tasks (they must be done in order):</a:t>
            </a:r>
          </a:p>
          <a:p>
            <a:pPr marL="0" lvl="0" indent="0" algn="l" rtl="0">
              <a:spcBef>
                <a:spcPts val="0"/>
              </a:spcBef>
              <a:spcAft>
                <a:spcPts val="300"/>
              </a:spcAft>
              <a:buSzPts val="2600"/>
              <a:buNone/>
            </a:pPr>
            <a:r>
              <a:rPr lang="en-US" i="1" dirty="0"/>
              <a:t>Task 1A</a:t>
            </a:r>
            <a:r>
              <a:rPr lang="en-US" dirty="0"/>
              <a:t>: Do you have a Swivl account?  </a:t>
            </a:r>
          </a:p>
          <a:p>
            <a:pPr marL="0" lvl="0" indent="0" algn="l" rtl="0">
              <a:spcBef>
                <a:spcPts val="0"/>
              </a:spcBef>
              <a:spcAft>
                <a:spcPts val="300"/>
              </a:spcAft>
              <a:buSzPts val="2600"/>
              <a:buNone/>
            </a:pPr>
            <a:r>
              <a:rPr lang="en-US" sz="2000" b="1" dirty="0"/>
              <a:t>Yes</a:t>
            </a:r>
            <a:r>
              <a:rPr lang="en-US" sz="2000" dirty="0"/>
              <a:t> → Log in. (If you attended ARA this past summer, you have one already.)</a:t>
            </a:r>
          </a:p>
          <a:p>
            <a:pPr marL="0" lvl="0" indent="0" algn="l" rtl="0">
              <a:spcBef>
                <a:spcPts val="0"/>
              </a:spcBef>
              <a:spcAft>
                <a:spcPts val="1200"/>
              </a:spcAft>
              <a:buSzPts val="2600"/>
              <a:buNone/>
            </a:pPr>
            <a:r>
              <a:rPr lang="en-US" sz="2000" b="1" dirty="0"/>
              <a:t>No</a:t>
            </a:r>
            <a:r>
              <a:rPr lang="en-US" sz="2000" dirty="0"/>
              <a:t> → Go online (swivl.com) and create one by selecting “Sign Up.” </a:t>
            </a:r>
          </a:p>
          <a:p>
            <a:pPr marL="0" lvl="0" indent="0" algn="l" rtl="0">
              <a:spcBef>
                <a:spcPts val="0"/>
              </a:spcBef>
              <a:spcAft>
                <a:spcPts val="0"/>
              </a:spcAft>
              <a:buSzPts val="2600"/>
              <a:buNone/>
            </a:pPr>
            <a:r>
              <a:rPr lang="en-US" i="1" dirty="0"/>
              <a:t>Task 1B</a:t>
            </a:r>
            <a:r>
              <a:rPr lang="en-US" dirty="0"/>
              <a:t>: If your device is not preloaded with the Swivl app, download the app to your device.</a:t>
            </a: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Play Time: Preparation</a:t>
            </a:r>
            <a:endParaRPr dirty="0"/>
          </a:p>
        </p:txBody>
      </p:sp>
    </p:spTree>
    <p:extLst>
      <p:ext uri="{BB962C8B-B14F-4D97-AF65-F5344CB8AC3E}">
        <p14:creationId xmlns:p14="http://schemas.microsoft.com/office/powerpoint/2010/main" val="339497323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1200"/>
              </a:spcAft>
              <a:buSzPts val="2600"/>
              <a:buNone/>
            </a:pPr>
            <a:r>
              <a:rPr lang="en-US" dirty="0"/>
              <a:t>Remember to complete the rest of the tasks in order: </a:t>
            </a:r>
          </a:p>
          <a:p>
            <a:pPr marL="0" lvl="0" indent="0" algn="l" rtl="0">
              <a:spcBef>
                <a:spcPts val="0"/>
              </a:spcBef>
              <a:spcAft>
                <a:spcPts val="1200"/>
              </a:spcAft>
              <a:buSzPts val="2600"/>
              <a:buNone/>
            </a:pPr>
            <a:r>
              <a:rPr lang="en-US" i="1" dirty="0"/>
              <a:t>Task 2</a:t>
            </a:r>
            <a:r>
              <a:rPr lang="en-US" dirty="0"/>
              <a:t>: Practice setting up your device with the Swivl.</a:t>
            </a:r>
          </a:p>
          <a:p>
            <a:pPr marL="0" lvl="0" indent="0" algn="l" rtl="0">
              <a:spcBef>
                <a:spcPts val="0"/>
              </a:spcBef>
              <a:spcAft>
                <a:spcPts val="1200"/>
              </a:spcAft>
              <a:buSzPts val="2600"/>
              <a:buNone/>
            </a:pPr>
            <a:r>
              <a:rPr lang="en-US" i="1" dirty="0"/>
              <a:t>Task 3</a:t>
            </a:r>
            <a:r>
              <a:rPr lang="en-US" dirty="0"/>
              <a:t>: Practice recording and uploading video to your Swivl cloud account.</a:t>
            </a:r>
          </a:p>
          <a:p>
            <a:pPr marL="0" lvl="0" indent="0" algn="l" rtl="0">
              <a:spcBef>
                <a:spcPts val="0"/>
              </a:spcBef>
              <a:spcAft>
                <a:spcPts val="0"/>
              </a:spcAft>
              <a:buSzPts val="2600"/>
              <a:buNone/>
            </a:pPr>
            <a:r>
              <a:rPr lang="en-US" i="1" dirty="0"/>
              <a:t>Task 4</a:t>
            </a:r>
            <a:r>
              <a:rPr lang="en-US" dirty="0"/>
              <a:t>: Practice accessing your recordings.</a:t>
            </a: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Play Time: Action</a:t>
            </a:r>
            <a:endParaRPr dirty="0"/>
          </a:p>
        </p:txBody>
      </p:sp>
    </p:spTree>
    <p:extLst>
      <p:ext uri="{BB962C8B-B14F-4D97-AF65-F5344CB8AC3E}">
        <p14:creationId xmlns:p14="http://schemas.microsoft.com/office/powerpoint/2010/main" val="216435585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lvl="0" indent="-457200" algn="l" rtl="0">
              <a:spcBef>
                <a:spcPts val="0"/>
              </a:spcBef>
              <a:spcAft>
                <a:spcPts val="1200"/>
              </a:spcAft>
              <a:buSzPts val="2600"/>
              <a:buFont typeface="Arial" panose="020B0604020202020204" pitchFamily="34" charset="0"/>
              <a:buChar char="•"/>
            </a:pPr>
            <a:r>
              <a:rPr lang="en-US" dirty="0"/>
              <a:t>A Swivl is a robotic “cameraman” for use in classrooms and professional settings. Download the free app and dock your device on a Swivl base.</a:t>
            </a:r>
          </a:p>
          <a:p>
            <a:pPr lvl="0" indent="-457200" algn="l" rtl="0">
              <a:spcBef>
                <a:spcPts val="0"/>
              </a:spcBef>
              <a:spcAft>
                <a:spcPts val="0"/>
              </a:spcAft>
              <a:buSzPts val="2600"/>
              <a:buFont typeface="Arial" panose="020B0604020202020204" pitchFamily="34" charset="0"/>
              <a:buChar char="•"/>
            </a:pPr>
            <a:r>
              <a:rPr lang="en-US" dirty="0"/>
              <a:t>The robot records as you move and talk, and then it saves the video straight to your Swivl cloud account.</a:t>
            </a:r>
          </a:p>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What is a Swivl bot?</a:t>
            </a:r>
            <a:endParaRPr dirty="0"/>
          </a:p>
        </p:txBody>
      </p:sp>
    </p:spTree>
    <p:extLst>
      <p:ext uri="{BB962C8B-B14F-4D97-AF65-F5344CB8AC3E}">
        <p14:creationId xmlns:p14="http://schemas.microsoft.com/office/powerpoint/2010/main" val="224105716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Advantages: Technology Terms</a:t>
            </a:r>
            <a:endParaRPr dirty="0"/>
          </a:p>
        </p:txBody>
      </p:sp>
      <p:pic>
        <p:nvPicPr>
          <p:cNvPr id="4" name="Google Shape;128;p27">
            <a:extLst>
              <a:ext uri="{FF2B5EF4-FFF2-40B4-BE49-F238E27FC236}">
                <a16:creationId xmlns:a16="http://schemas.microsoft.com/office/drawing/2014/main" id="{10F0A842-F986-40EF-A1B2-6C575BF59591}"/>
              </a:ext>
            </a:extLst>
          </p:cNvPr>
          <p:cNvPicPr preferRelativeResize="0"/>
          <p:nvPr/>
        </p:nvPicPr>
        <p:blipFill rotWithShape="1">
          <a:blip r:embed="rId3">
            <a:alphaModFix/>
          </a:blip>
          <a:srcRect b="9543"/>
          <a:stretch/>
        </p:blipFill>
        <p:spPr>
          <a:xfrm>
            <a:off x="1195400" y="1385475"/>
            <a:ext cx="6753200" cy="3439150"/>
          </a:xfrm>
          <a:prstGeom prst="rect">
            <a:avLst/>
          </a:prstGeom>
          <a:noFill/>
          <a:ln>
            <a:noFill/>
          </a:ln>
        </p:spPr>
      </p:pic>
    </p:spTree>
    <p:extLst>
      <p:ext uri="{BB962C8B-B14F-4D97-AF65-F5344CB8AC3E}">
        <p14:creationId xmlns:p14="http://schemas.microsoft.com/office/powerpoint/2010/main" val="248171022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EARN Slides.pptx" id="{FB11AECB-DEBB-4565-9502-161921046C3D}" vid="{8C4B9385-8DD8-4ABC-B82D-B601503170C4}"/>
    </a:ext>
  </a:ext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EARN Slides.pptx" id="{FB11AECB-DEBB-4565-9502-161921046C3D}" vid="{7490C62D-3B0B-4AE8-9E00-D93D1F10E0FE}"/>
    </a:ext>
  </a:extLst>
</a:theme>
</file>

<file path=ppt/theme/theme3.xml><?xml version="1.0" encoding="utf-8"?>
<a:theme xmlns:a="http://schemas.openxmlformats.org/drawingml/2006/main" name="1_LEARN theme">
  <a:themeElements>
    <a:clrScheme name="Custom 11">
      <a:dk1>
        <a:srgbClr val="000000"/>
      </a:dk1>
      <a:lt1>
        <a:srgbClr val="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LEARN Slides</Template>
  <TotalTime>267</TotalTime>
  <Words>768</Words>
  <Application>Microsoft Office PowerPoint</Application>
  <PresentationFormat>On-screen Show (16:9)</PresentationFormat>
  <Paragraphs>67</Paragraphs>
  <Slides>13</Slides>
  <Notes>13</Notes>
  <HiddenSlides>0</HiddenSlides>
  <MMClips>1</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13</vt:i4>
      </vt:variant>
    </vt:vector>
  </HeadingPairs>
  <TitlesOfParts>
    <vt:vector size="23" baseType="lpstr">
      <vt:lpstr>Arial</vt:lpstr>
      <vt:lpstr>Calibri</vt:lpstr>
      <vt:lpstr>Constantia</vt:lpstr>
      <vt:lpstr>Georgia</vt:lpstr>
      <vt:lpstr>Montserrat</vt:lpstr>
      <vt:lpstr>Noto Sans Symbols</vt:lpstr>
      <vt:lpstr>Open Sans</vt:lpstr>
      <vt:lpstr>LEARN theme</vt:lpstr>
      <vt:lpstr>LEARN theme</vt:lpstr>
      <vt:lpstr>1_LEARN theme</vt:lpstr>
      <vt:lpstr>PowerPoint Presentation</vt:lpstr>
      <vt:lpstr>All Around Swivl™ Bots</vt:lpstr>
      <vt:lpstr>Essential Question</vt:lpstr>
      <vt:lpstr>Getting to Know You</vt:lpstr>
      <vt:lpstr>Swivl™ Bots in Action</vt:lpstr>
      <vt:lpstr>Play Time: Preparation</vt:lpstr>
      <vt:lpstr>Play Time: Action</vt:lpstr>
      <vt:lpstr>What is a Swivl bot?</vt:lpstr>
      <vt:lpstr>Advantages: Technology Terms</vt:lpstr>
      <vt:lpstr>T is for Technology: ABC Graffiti/Chain Notes</vt:lpstr>
      <vt:lpstr>Uses for Swivl Bots</vt:lpstr>
      <vt:lpstr>How am I feeling? What am I thinking?</vt:lpstr>
      <vt:lpstr>Follow us on social media.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 Around Swivl™ Bots</dc:title>
  <dc:creator>k20center@ou.edu</dc:creator>
  <cp:lastModifiedBy>Daniella Peters</cp:lastModifiedBy>
  <cp:revision>2</cp:revision>
  <dcterms:created xsi:type="dcterms:W3CDTF">2021-03-10T22:48:40Z</dcterms:created>
  <dcterms:modified xsi:type="dcterms:W3CDTF">2021-08-20T16:19:36Z</dcterms:modified>
</cp:coreProperties>
</file>