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64"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Lst>
  <p:sldSz cy="5143500" cx="9144000"/>
  <p:notesSz cx="6858000" cy="9144000"/>
  <p:embeddedFontLst>
    <p:embeddedFont>
      <p:font typeface="Constantia"/>
      <p:regular r:id="rId25"/>
      <p:bold r:id="rId26"/>
      <p:italic r:id="rId27"/>
      <p:boldItalic r:id="rId2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Constantia-bold.fntdata"/><Relationship Id="rId25" Type="http://schemas.openxmlformats.org/officeDocument/2006/relationships/font" Target="fonts/Constantia-regular.fntdata"/><Relationship Id="rId28" Type="http://schemas.openxmlformats.org/officeDocument/2006/relationships/font" Target="fonts/Constantia-boldItalic.fntdata"/><Relationship Id="rId27" Type="http://schemas.openxmlformats.org/officeDocument/2006/relationships/font" Target="fonts/Constantia-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docs.google.com/presentation/d/1ihPqPlVaXfChVayOfdy3rhy11idGEnR7AOe5h84Pyjk/copy" TargetMode="External"/><Relationship Id="rId3" Type="http://schemas.openxmlformats.org/officeDocument/2006/relationships/hyperlink" Target="https://twitter.com/CCCHSLibrary/status/1252590169233985546?s=20" TargetMode="Externa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freesvg.org/offline-tv-screen-vector-image" TargetMode="Externa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886e183e20_0_6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886e183e20_0_6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g8f4fcb3a60_0_4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0" name="Google Shape;130;g8f4fcb3a60_0_4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520"/>
              </a:spcBef>
              <a:spcAft>
                <a:spcPts val="0"/>
              </a:spcAft>
              <a:buNone/>
            </a:pPr>
            <a:r>
              <a:rPr lang="en" sz="1400">
                <a:solidFill>
                  <a:schemeClr val="dk1"/>
                </a:solidFill>
                <a:latin typeface="Calibri"/>
                <a:ea typeface="Calibri"/>
                <a:cs typeface="Calibri"/>
                <a:sym typeface="Calibri"/>
              </a:rPr>
              <a:t>Remind participants to add words and images on the left for the educator and the right for the student.</a:t>
            </a:r>
            <a:endParaRPr sz="1400">
              <a:solidFill>
                <a:schemeClr val="dk1"/>
              </a:solidFill>
              <a:latin typeface="Calibri"/>
              <a:ea typeface="Calibri"/>
              <a:cs typeface="Calibri"/>
              <a:sym typeface="Calibri"/>
            </a:endParaRPr>
          </a:p>
          <a:p>
            <a:pPr indent="0" lvl="0" marL="0" rtl="0" algn="l">
              <a:spcBef>
                <a:spcPts val="520"/>
              </a:spcBef>
              <a:spcAft>
                <a:spcPts val="0"/>
              </a:spcAft>
              <a:buNone/>
            </a:pPr>
            <a:r>
              <a:rPr lang="en" sz="1400">
                <a:solidFill>
                  <a:schemeClr val="dk1"/>
                </a:solidFill>
                <a:latin typeface="Calibri"/>
                <a:ea typeface="Calibri"/>
                <a:cs typeface="Calibri"/>
                <a:sym typeface="Calibri"/>
              </a:rPr>
              <a:t>After 45 seconds, have participants pass their paper to their right.</a:t>
            </a:r>
            <a:endParaRPr sz="1400">
              <a:solidFill>
                <a:schemeClr val="dk1"/>
              </a:solidFill>
              <a:latin typeface="Calibri"/>
              <a:ea typeface="Calibri"/>
              <a:cs typeface="Calibri"/>
              <a:sym typeface="Calibri"/>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g826c780ca3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8" name="Google Shape;138;g826c780ca3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520"/>
              </a:spcBef>
              <a:spcAft>
                <a:spcPts val="0"/>
              </a:spcAft>
              <a:buClr>
                <a:schemeClr val="dk1"/>
              </a:buClr>
              <a:buSzPts val="1100"/>
              <a:buFont typeface="Arial"/>
              <a:buNone/>
            </a:pPr>
            <a:r>
              <a:rPr lang="en" sz="1400">
                <a:solidFill>
                  <a:schemeClr val="dk1"/>
                </a:solidFill>
                <a:latin typeface="Calibri"/>
                <a:ea typeface="Calibri"/>
                <a:cs typeface="Calibri"/>
                <a:sym typeface="Calibri"/>
              </a:rPr>
              <a:t>Click the </a:t>
            </a:r>
            <a:r>
              <a:rPr lang="en" sz="1400" u="sng">
                <a:solidFill>
                  <a:schemeClr val="hlink"/>
                </a:solidFill>
                <a:latin typeface="Calibri"/>
                <a:ea typeface="Calibri"/>
                <a:cs typeface="Calibri"/>
                <a:sym typeface="Calibri"/>
                <a:hlinkClick r:id="rId2"/>
              </a:rPr>
              <a:t>link</a:t>
            </a:r>
            <a:r>
              <a:rPr lang="en" sz="1400">
                <a:solidFill>
                  <a:schemeClr val="dk1"/>
                </a:solidFill>
                <a:latin typeface="Calibri"/>
                <a:ea typeface="Calibri"/>
                <a:cs typeface="Calibri"/>
                <a:sym typeface="Calibri"/>
              </a:rPr>
              <a:t> to access the ISTE Standards for Educators. This will force a copy to your Google Drive. </a:t>
            </a:r>
            <a:endParaRPr sz="1400">
              <a:solidFill>
                <a:schemeClr val="dk1"/>
              </a:solidFill>
              <a:latin typeface="Calibri"/>
              <a:ea typeface="Calibri"/>
              <a:cs typeface="Calibri"/>
              <a:sym typeface="Calibri"/>
            </a:endParaRPr>
          </a:p>
          <a:p>
            <a:pPr indent="0" lvl="0" marL="0" rtl="0" algn="l">
              <a:spcBef>
                <a:spcPts val="520"/>
              </a:spcBef>
              <a:spcAft>
                <a:spcPts val="0"/>
              </a:spcAft>
              <a:buNone/>
            </a:pPr>
            <a:r>
              <a:rPr lang="en" sz="1400">
                <a:solidFill>
                  <a:schemeClr val="dk1"/>
                </a:solidFill>
                <a:latin typeface="Calibri"/>
                <a:ea typeface="Calibri"/>
                <a:cs typeface="Calibri"/>
                <a:sym typeface="Calibri"/>
              </a:rPr>
              <a:t>Select one ISTE standard or the one provided to you. </a:t>
            </a:r>
            <a:r>
              <a:rPr lang="en" sz="1400" u="sng">
                <a:solidFill>
                  <a:schemeClr val="hlink"/>
                </a:solidFill>
                <a:latin typeface="Calibri"/>
                <a:ea typeface="Calibri"/>
                <a:cs typeface="Calibri"/>
                <a:sym typeface="Calibri"/>
                <a:hlinkClick r:id="rId3"/>
              </a:rPr>
              <a:t>Here</a:t>
            </a:r>
            <a:r>
              <a:rPr lang="en" sz="1400">
                <a:solidFill>
                  <a:schemeClr val="dk1"/>
                </a:solidFill>
                <a:latin typeface="Calibri"/>
                <a:ea typeface="Calibri"/>
                <a:cs typeface="Calibri"/>
                <a:sym typeface="Calibri"/>
              </a:rPr>
              <a:t> is an example of Blackout Poetry. As you read through your ISTE standard, blackout any unimportant words, thus leaving only words important to that standard.</a:t>
            </a:r>
            <a:endParaRPr sz="1400"/>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3" name="Shape 143"/>
        <p:cNvGrpSpPr/>
        <p:nvPr/>
      </p:nvGrpSpPr>
      <p:grpSpPr>
        <a:xfrm>
          <a:off x="0" y="0"/>
          <a:ext cx="0" cy="0"/>
          <a:chOff x="0" y="0"/>
          <a:chExt cx="0" cy="0"/>
        </a:xfrm>
      </p:grpSpPr>
      <p:sp>
        <p:nvSpPr>
          <p:cNvPr id="144" name="Google Shape;144;g8f4fcb3a60_0_6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5" name="Google Shape;145;g8f4fcb3a60_0_6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g8f4fcb3a60_0_7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0" name="Google Shape;150;g8f4fcb3a60_0_7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3" name="Shape 153"/>
        <p:cNvGrpSpPr/>
        <p:nvPr/>
      </p:nvGrpSpPr>
      <p:grpSpPr>
        <a:xfrm>
          <a:off x="0" y="0"/>
          <a:ext cx="0" cy="0"/>
          <a:chOff x="0" y="0"/>
          <a:chExt cx="0" cy="0"/>
        </a:xfrm>
      </p:grpSpPr>
      <p:sp>
        <p:nvSpPr>
          <p:cNvPr id="154" name="Google Shape;154;g8f4fcb3a60_0_7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5" name="Google Shape;155;g8f4fcb3a60_0_7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2"/>
              </a:rPr>
              <a:t>https://freesvg.org/offline-tv-screen-vector-image</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9" name="Shape 159"/>
        <p:cNvGrpSpPr/>
        <p:nvPr/>
      </p:nvGrpSpPr>
      <p:grpSpPr>
        <a:xfrm>
          <a:off x="0" y="0"/>
          <a:ext cx="0" cy="0"/>
          <a:chOff x="0" y="0"/>
          <a:chExt cx="0" cy="0"/>
        </a:xfrm>
      </p:grpSpPr>
      <p:sp>
        <p:nvSpPr>
          <p:cNvPr id="160" name="Google Shape;160;g8f4fcb3a60_0_8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1" name="Google Shape;161;g8f4fcb3a60_0_8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g826c780ca3_0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8" name="Google Shape;168;g826c780ca3_0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3" name="Shape 173"/>
        <p:cNvGrpSpPr/>
        <p:nvPr/>
      </p:nvGrpSpPr>
      <p:grpSpPr>
        <a:xfrm>
          <a:off x="0" y="0"/>
          <a:ext cx="0" cy="0"/>
          <a:chOff x="0" y="0"/>
          <a:chExt cx="0" cy="0"/>
        </a:xfrm>
      </p:grpSpPr>
      <p:sp>
        <p:nvSpPr>
          <p:cNvPr id="174" name="Google Shape;174;g826c780ca3_0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5" name="Google Shape;175;g826c780ca3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0" name="Shape 180"/>
        <p:cNvGrpSpPr/>
        <p:nvPr/>
      </p:nvGrpSpPr>
      <p:grpSpPr>
        <a:xfrm>
          <a:off x="0" y="0"/>
          <a:ext cx="0" cy="0"/>
          <a:chOff x="0" y="0"/>
          <a:chExt cx="0" cy="0"/>
        </a:xfrm>
      </p:grpSpPr>
      <p:sp>
        <p:nvSpPr>
          <p:cNvPr id="181" name="Google Shape;181;g826c780ca3_0_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2" name="Google Shape;182;g826c780ca3_0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7" name="Shape 187"/>
        <p:cNvGrpSpPr/>
        <p:nvPr/>
      </p:nvGrpSpPr>
      <p:grpSpPr>
        <a:xfrm>
          <a:off x="0" y="0"/>
          <a:ext cx="0" cy="0"/>
          <a:chOff x="0" y="0"/>
          <a:chExt cx="0" cy="0"/>
        </a:xfrm>
      </p:grpSpPr>
      <p:sp>
        <p:nvSpPr>
          <p:cNvPr id="188" name="Google Shape;188;g8f4fcb3a60_0_9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9" name="Google Shape;189;g8f4fcb3a60_0_9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2" name="Shape 72"/>
        <p:cNvGrpSpPr/>
        <p:nvPr/>
      </p:nvGrpSpPr>
      <p:grpSpPr>
        <a:xfrm>
          <a:off x="0" y="0"/>
          <a:ext cx="0" cy="0"/>
          <a:chOff x="0" y="0"/>
          <a:chExt cx="0" cy="0"/>
        </a:xfrm>
      </p:grpSpPr>
      <p:sp>
        <p:nvSpPr>
          <p:cNvPr id="73" name="Google Shape;73;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74" name="Google Shape;74;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8" name="Shape 78"/>
        <p:cNvGrpSpPr/>
        <p:nvPr/>
      </p:nvGrpSpPr>
      <p:grpSpPr>
        <a:xfrm>
          <a:off x="0" y="0"/>
          <a:ext cx="0" cy="0"/>
          <a:chOff x="0" y="0"/>
          <a:chExt cx="0" cy="0"/>
        </a:xfrm>
      </p:grpSpPr>
      <p:sp>
        <p:nvSpPr>
          <p:cNvPr id="79" name="Google Shape;79;g86fe85869d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0" name="Google Shape;80;g86fe85869d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g72d84429b7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6" name="Google Shape;86;g72d84429b7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g826c780ca3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2" name="Google Shape;92;g826c780ca3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520"/>
              </a:spcBef>
              <a:spcAft>
                <a:spcPts val="0"/>
              </a:spcAft>
              <a:buNone/>
            </a:pPr>
            <a:r>
              <a:rPr lang="en" sz="1400">
                <a:solidFill>
                  <a:schemeClr val="dk1"/>
                </a:solidFill>
                <a:latin typeface="Calibri"/>
                <a:ea typeface="Calibri"/>
                <a:cs typeface="Calibri"/>
                <a:sym typeface="Calibri"/>
              </a:rPr>
              <a:t>Use this template to create an exquisite educator and student. Be sure to note what they look like, sound like, etc. Feel free to add words, objects, shapes to the image to show your exquisite educator/student.</a:t>
            </a:r>
            <a:endParaRPr sz="1400">
              <a:solidFill>
                <a:schemeClr val="dk1"/>
              </a:solidFill>
              <a:latin typeface="Calibri"/>
              <a:ea typeface="Calibri"/>
              <a:cs typeface="Calibri"/>
              <a:sym typeface="Calibri"/>
            </a:endParaRPr>
          </a:p>
          <a:p>
            <a:pPr indent="0" lvl="0" marL="0" rtl="0" algn="l">
              <a:spcBef>
                <a:spcPts val="520"/>
              </a:spcBef>
              <a:spcAft>
                <a:spcPts val="0"/>
              </a:spcAft>
              <a:buNone/>
            </a:pPr>
            <a:r>
              <a:t/>
            </a:r>
            <a:endParaRPr sz="1400">
              <a:solidFill>
                <a:schemeClr val="dk1"/>
              </a:solidFill>
              <a:latin typeface="Calibri"/>
              <a:ea typeface="Calibri"/>
              <a:cs typeface="Calibri"/>
              <a:sym typeface="Calibri"/>
            </a:endParaRPr>
          </a:p>
          <a:p>
            <a:pPr indent="0" lvl="0" marL="0" rtl="0" algn="l">
              <a:spcBef>
                <a:spcPts val="520"/>
              </a:spcBef>
              <a:spcAft>
                <a:spcPts val="0"/>
              </a:spcAft>
              <a:buNone/>
            </a:pPr>
            <a:r>
              <a:rPr lang="en" sz="1400">
                <a:solidFill>
                  <a:schemeClr val="dk1"/>
                </a:solidFill>
                <a:latin typeface="Calibri"/>
                <a:ea typeface="Calibri"/>
                <a:cs typeface="Calibri"/>
                <a:sym typeface="Calibri"/>
              </a:rPr>
              <a:t>The above link should force a copy so every participant has their own to work on. </a:t>
            </a:r>
            <a:endParaRPr sz="1400">
              <a:solidFill>
                <a:schemeClr val="dk1"/>
              </a:solidFill>
              <a:latin typeface="Calibri"/>
              <a:ea typeface="Calibri"/>
              <a:cs typeface="Calibri"/>
              <a:sym typeface="Calibri"/>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g8f4fcb3a60_0_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9" name="Google Shape;99;g8f4fcb3a60_0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520"/>
              </a:spcBef>
              <a:spcAft>
                <a:spcPts val="0"/>
              </a:spcAft>
              <a:buNone/>
            </a:pPr>
            <a:r>
              <a:rPr lang="en" sz="1400">
                <a:solidFill>
                  <a:schemeClr val="dk1"/>
                </a:solidFill>
                <a:latin typeface="Calibri"/>
                <a:ea typeface="Calibri"/>
                <a:cs typeface="Calibri"/>
                <a:sym typeface="Calibri"/>
              </a:rPr>
              <a:t>Use this template to create an exquisite educator and student. Be sure to note what they look like, sound like, etc. Feel free to add words, objects, shapes to the image to show your exquisite educator/student.</a:t>
            </a:r>
            <a:endParaRPr sz="1400">
              <a:solidFill>
                <a:schemeClr val="dk1"/>
              </a:solidFill>
              <a:latin typeface="Calibri"/>
              <a:ea typeface="Calibri"/>
              <a:cs typeface="Calibri"/>
              <a:sym typeface="Calibri"/>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g8f4fcb3a60_0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6" name="Google Shape;106;g8f4fcb3a60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520"/>
              </a:spcBef>
              <a:spcAft>
                <a:spcPts val="0"/>
              </a:spcAft>
              <a:buNone/>
            </a:pPr>
            <a:r>
              <a:rPr lang="en" sz="1400">
                <a:solidFill>
                  <a:schemeClr val="dk1"/>
                </a:solidFill>
                <a:latin typeface="Calibri"/>
                <a:ea typeface="Calibri"/>
                <a:cs typeface="Calibri"/>
                <a:sym typeface="Calibri"/>
              </a:rPr>
              <a:t>Remind participants to add words and images on the left for the educator and the right for the student.</a:t>
            </a:r>
            <a:endParaRPr sz="1400">
              <a:solidFill>
                <a:schemeClr val="dk1"/>
              </a:solidFill>
              <a:latin typeface="Calibri"/>
              <a:ea typeface="Calibri"/>
              <a:cs typeface="Calibri"/>
              <a:sym typeface="Calibri"/>
            </a:endParaRPr>
          </a:p>
          <a:p>
            <a:pPr indent="0" lvl="0" marL="0" rtl="0" algn="l">
              <a:spcBef>
                <a:spcPts val="520"/>
              </a:spcBef>
              <a:spcAft>
                <a:spcPts val="0"/>
              </a:spcAft>
              <a:buNone/>
            </a:pPr>
            <a:r>
              <a:rPr lang="en" sz="1400">
                <a:solidFill>
                  <a:schemeClr val="dk1"/>
                </a:solidFill>
                <a:latin typeface="Calibri"/>
                <a:ea typeface="Calibri"/>
                <a:cs typeface="Calibri"/>
                <a:sym typeface="Calibri"/>
              </a:rPr>
              <a:t>After 45 seconds, have participants pass their paper to their right.</a:t>
            </a:r>
            <a:endParaRPr sz="1400">
              <a:solidFill>
                <a:schemeClr val="dk1"/>
              </a:solidFill>
              <a:latin typeface="Calibri"/>
              <a:ea typeface="Calibri"/>
              <a:cs typeface="Calibri"/>
              <a:sym typeface="Calibri"/>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g8f4fcb3a60_0_2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g8f4fcb3a60_0_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520"/>
              </a:spcBef>
              <a:spcAft>
                <a:spcPts val="0"/>
              </a:spcAft>
              <a:buNone/>
            </a:pPr>
            <a:r>
              <a:rPr lang="en" sz="1400">
                <a:solidFill>
                  <a:schemeClr val="dk1"/>
                </a:solidFill>
                <a:latin typeface="Calibri"/>
                <a:ea typeface="Calibri"/>
                <a:cs typeface="Calibri"/>
                <a:sym typeface="Calibri"/>
              </a:rPr>
              <a:t>Remind participants to add words and images on the left for the educator and the right for the student.</a:t>
            </a:r>
            <a:endParaRPr sz="1400">
              <a:solidFill>
                <a:schemeClr val="dk1"/>
              </a:solidFill>
              <a:latin typeface="Calibri"/>
              <a:ea typeface="Calibri"/>
              <a:cs typeface="Calibri"/>
              <a:sym typeface="Calibri"/>
            </a:endParaRPr>
          </a:p>
          <a:p>
            <a:pPr indent="0" lvl="0" marL="0" rtl="0" algn="l">
              <a:spcBef>
                <a:spcPts val="520"/>
              </a:spcBef>
              <a:spcAft>
                <a:spcPts val="0"/>
              </a:spcAft>
              <a:buNone/>
            </a:pPr>
            <a:r>
              <a:rPr lang="en" sz="1400">
                <a:solidFill>
                  <a:schemeClr val="dk1"/>
                </a:solidFill>
                <a:latin typeface="Calibri"/>
                <a:ea typeface="Calibri"/>
                <a:cs typeface="Calibri"/>
                <a:sym typeface="Calibri"/>
              </a:rPr>
              <a:t>After 45 seconds, have participants pass their paper to their right.</a:t>
            </a:r>
            <a:endParaRPr sz="1400">
              <a:solidFill>
                <a:schemeClr val="dk1"/>
              </a:solidFill>
              <a:latin typeface="Calibri"/>
              <a:ea typeface="Calibri"/>
              <a:cs typeface="Calibri"/>
              <a:sym typeface="Calibri"/>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g8f4fcb3a60_0_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2" name="Google Shape;122;g8f4fcb3a60_0_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520"/>
              </a:spcBef>
              <a:spcAft>
                <a:spcPts val="0"/>
              </a:spcAft>
              <a:buNone/>
            </a:pPr>
            <a:r>
              <a:rPr lang="en" sz="1400">
                <a:solidFill>
                  <a:schemeClr val="dk1"/>
                </a:solidFill>
                <a:latin typeface="Calibri"/>
                <a:ea typeface="Calibri"/>
                <a:cs typeface="Calibri"/>
                <a:sym typeface="Calibri"/>
              </a:rPr>
              <a:t>Remind participants to add words and images on the left for the educator and the right for the student.</a:t>
            </a:r>
            <a:endParaRPr sz="1400">
              <a:solidFill>
                <a:schemeClr val="dk1"/>
              </a:solidFill>
              <a:latin typeface="Calibri"/>
              <a:ea typeface="Calibri"/>
              <a:cs typeface="Calibri"/>
              <a:sym typeface="Calibri"/>
            </a:endParaRPr>
          </a:p>
          <a:p>
            <a:pPr indent="0" lvl="0" marL="0" rtl="0" algn="l">
              <a:spcBef>
                <a:spcPts val="520"/>
              </a:spcBef>
              <a:spcAft>
                <a:spcPts val="0"/>
              </a:spcAft>
              <a:buNone/>
            </a:pPr>
            <a:r>
              <a:rPr lang="en" sz="1400">
                <a:solidFill>
                  <a:schemeClr val="dk1"/>
                </a:solidFill>
                <a:latin typeface="Calibri"/>
                <a:ea typeface="Calibri"/>
                <a:cs typeface="Calibri"/>
                <a:sym typeface="Calibri"/>
              </a:rPr>
              <a:t>After 45 seconds, have participants pass their paper to their right.</a:t>
            </a:r>
            <a:endParaRPr sz="1400">
              <a:solidFill>
                <a:schemeClr val="dk1"/>
              </a:solidFill>
              <a:latin typeface="Calibri"/>
              <a:ea typeface="Calibri"/>
              <a:cs typeface="Calibri"/>
              <a:sym typeface="Calibri"/>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8" name="Shape 8"/>
        <p:cNvGrpSpPr/>
        <p:nvPr/>
      </p:nvGrpSpPr>
      <p:grpSpPr>
        <a:xfrm>
          <a:off x="0" y="0"/>
          <a:ext cx="0" cy="0"/>
          <a:chOff x="0" y="0"/>
          <a:chExt cx="0" cy="0"/>
        </a:xfrm>
      </p:grpSpPr>
      <p:pic>
        <p:nvPicPr>
          <p:cNvPr id="9" name="Google Shape;9;p2"/>
          <p:cNvPicPr preferRelativeResize="0"/>
          <p:nvPr/>
        </p:nvPicPr>
        <p:blipFill rotWithShape="1">
          <a:blip r:embed="rId2">
            <a:alphaModFix/>
          </a:blip>
          <a:srcRect b="0" l="0" r="0" t="0"/>
          <a:stretch/>
        </p:blipFill>
        <p:spPr>
          <a:xfrm>
            <a:off x="3616452" y="1028700"/>
            <a:ext cx="1911096" cy="3122792"/>
          </a:xfrm>
          <a:prstGeom prst="rect">
            <a:avLst/>
          </a:prstGeom>
          <a:noFill/>
          <a:ln>
            <a:noFill/>
          </a:ln>
        </p:spPr>
      </p:pic>
    </p:spTree>
  </p:cSld>
  <p:clrMapOvr>
    <a:masterClrMapping/>
  </p:clrMapOvr>
  <mc:AlternateContent>
    <mc:Choice Requires="p14">
      <p:transition spd="slow" p14:dur="1600">
        <p14:gallery dir="l"/>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p:cSld name="Content with Caption">
    <p:spTree>
      <p:nvGrpSpPr>
        <p:cNvPr id="41" name="Shape 41"/>
        <p:cNvGrpSpPr/>
        <p:nvPr/>
      </p:nvGrpSpPr>
      <p:grpSpPr>
        <a:xfrm>
          <a:off x="0" y="0"/>
          <a:ext cx="0" cy="0"/>
          <a:chOff x="0" y="0"/>
          <a:chExt cx="0" cy="0"/>
        </a:xfrm>
      </p:grpSpPr>
      <p:sp>
        <p:nvSpPr>
          <p:cNvPr id="42" name="Google Shape;42;p11"/>
          <p:cNvSpPr txBox="1"/>
          <p:nvPr>
            <p:ph idx="1" type="body"/>
          </p:nvPr>
        </p:nvSpPr>
        <p:spPr>
          <a:xfrm>
            <a:off x="3575050" y="1428750"/>
            <a:ext cx="5111700" cy="3257700"/>
          </a:xfrm>
          <a:prstGeom prst="rect">
            <a:avLst/>
          </a:prstGeom>
          <a:noFill/>
          <a:ln>
            <a:noFill/>
          </a:ln>
        </p:spPr>
        <p:txBody>
          <a:bodyPr anchorCtr="0" anchor="t" bIns="45700" lIns="91425" spcFirstLastPara="1" rIns="91425" wrap="square" tIns="0">
            <a:noAutofit/>
          </a:bodyPr>
          <a:lstStyle>
            <a:lvl1pPr indent="-228600" lvl="0" marL="457200" algn="l">
              <a:spcBef>
                <a:spcPts val="420"/>
              </a:spcBef>
              <a:spcAft>
                <a:spcPts val="0"/>
              </a:spcAft>
              <a:buSzPts val="2100"/>
              <a:buNone/>
              <a:defRPr sz="2100"/>
            </a:lvl1pPr>
            <a:lvl2pPr indent="-333851" lvl="1" marL="914400" algn="l">
              <a:spcBef>
                <a:spcPts val="390"/>
              </a:spcBef>
              <a:spcAft>
                <a:spcPts val="0"/>
              </a:spcAft>
              <a:buSzPts val="1658"/>
              <a:buChar char="⚫"/>
              <a:defRPr sz="1950"/>
            </a:lvl2pPr>
            <a:lvl3pPr indent="-308610" lvl="2" marL="1371600" algn="l">
              <a:spcBef>
                <a:spcPts val="360"/>
              </a:spcBef>
              <a:spcAft>
                <a:spcPts val="0"/>
              </a:spcAft>
              <a:buSzPts val="1260"/>
              <a:buChar char="⚫"/>
              <a:defRPr sz="1800"/>
            </a:lvl3pPr>
            <a:lvl4pPr indent="-290512" lvl="3" marL="1828800" algn="l">
              <a:spcBef>
                <a:spcPts val="300"/>
              </a:spcBef>
              <a:spcAft>
                <a:spcPts val="0"/>
              </a:spcAft>
              <a:buSzPts val="975"/>
              <a:buChar char="⚫"/>
              <a:defRPr sz="1500"/>
            </a:lvl4pPr>
            <a:lvl5pPr indent="-284321" lvl="4" marL="2286000" algn="l">
              <a:spcBef>
                <a:spcPts val="270"/>
              </a:spcBef>
              <a:spcAft>
                <a:spcPts val="0"/>
              </a:spcAft>
              <a:buSzPts val="877"/>
              <a:buChar char="⚫"/>
              <a:defRPr sz="135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43" name="Google Shape;43;p11"/>
          <p:cNvSpPr txBox="1"/>
          <p:nvPr>
            <p:ph type="title"/>
          </p:nvPr>
        </p:nvSpPr>
        <p:spPr>
          <a:xfrm>
            <a:off x="457200" y="528066"/>
            <a:ext cx="8229600" cy="857400"/>
          </a:xfrm>
          <a:prstGeom prst="rect">
            <a:avLst/>
          </a:prstGeom>
          <a:noFill/>
          <a:ln>
            <a:noFill/>
          </a:ln>
        </p:spPr>
        <p:txBody>
          <a:bodyPr anchorCtr="0" anchor="b" bIns="0" lIns="0" spcFirstLastPara="1" rIns="0" wrap="square" tIns="45700">
            <a:no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4" name="Google Shape;44;p11"/>
          <p:cNvSpPr txBox="1"/>
          <p:nvPr>
            <p:ph idx="2" type="body"/>
          </p:nvPr>
        </p:nvSpPr>
        <p:spPr>
          <a:xfrm>
            <a:off x="457200" y="1428750"/>
            <a:ext cx="3124200" cy="3257700"/>
          </a:xfrm>
          <a:prstGeom prst="rect">
            <a:avLst/>
          </a:prstGeom>
          <a:noFill/>
          <a:ln>
            <a:noFill/>
          </a:ln>
        </p:spPr>
        <p:txBody>
          <a:bodyPr anchorCtr="0" anchor="t" bIns="45700" lIns="91425" spcFirstLastPara="1" rIns="91425" wrap="square" tIns="0">
            <a:noAutofit/>
          </a:bodyPr>
          <a:lstStyle>
            <a:lvl1pPr indent="-342900" lvl="0" marL="457200" algn="l">
              <a:spcBef>
                <a:spcPts val="360"/>
              </a:spcBef>
              <a:spcAft>
                <a:spcPts val="0"/>
              </a:spcAft>
              <a:buSzPts val="1800"/>
              <a:buChar char="•"/>
              <a:defRPr sz="1800"/>
            </a:lvl1pPr>
            <a:lvl2pPr indent="-309562" lvl="1" marL="914400" algn="l">
              <a:spcBef>
                <a:spcPts val="300"/>
              </a:spcBef>
              <a:spcAft>
                <a:spcPts val="0"/>
              </a:spcAft>
              <a:buSzPts val="1275"/>
              <a:buChar char="⚫"/>
              <a:defRPr sz="1500"/>
            </a:lvl2pPr>
            <a:lvl3pPr indent="-288607" lvl="2" marL="1371600" algn="l">
              <a:spcBef>
                <a:spcPts val="270"/>
              </a:spcBef>
              <a:spcAft>
                <a:spcPts val="0"/>
              </a:spcAft>
              <a:buSzPts val="945"/>
              <a:buChar char="⚫"/>
              <a:defRPr sz="1350"/>
            </a:lvl3pPr>
            <a:lvl4pPr indent="-278130" lvl="3" marL="1828800" algn="l">
              <a:spcBef>
                <a:spcPts val="240"/>
              </a:spcBef>
              <a:spcAft>
                <a:spcPts val="0"/>
              </a:spcAft>
              <a:buSzPts val="780"/>
              <a:buChar char="⚫"/>
              <a:defRPr sz="1200"/>
            </a:lvl4pPr>
            <a:lvl5pPr indent="-278129" lvl="4" marL="2286000" algn="l">
              <a:spcBef>
                <a:spcPts val="240"/>
              </a:spcBef>
              <a:spcAft>
                <a:spcPts val="0"/>
              </a:spcAft>
              <a:buSzPts val="780"/>
              <a:buChar char="⚫"/>
              <a:defRPr sz="120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pic>
        <p:nvPicPr>
          <p:cNvPr id="45" name="Google Shape;45;p11"/>
          <p:cNvPicPr preferRelativeResize="0"/>
          <p:nvPr/>
        </p:nvPicPr>
        <p:blipFill rotWithShape="1">
          <a:blip r:embed="rId2">
            <a:alphaModFix/>
          </a:blip>
          <a:srcRect b="0" l="0" r="0" t="0"/>
          <a:stretch/>
        </p:blipFill>
        <p:spPr>
          <a:xfrm>
            <a:off x="7927848" y="3943350"/>
            <a:ext cx="914400" cy="914400"/>
          </a:xfrm>
          <a:prstGeom prst="rect">
            <a:avLst/>
          </a:prstGeom>
          <a:noFill/>
          <a:ln>
            <a:noFill/>
          </a:ln>
        </p:spPr>
      </p:pic>
    </p:spTree>
  </p:cSld>
  <p:clrMapOvr>
    <a:masterClrMapping/>
  </p:clrMapOvr>
  <mc:AlternateContent>
    <mc:Choice Requires="p14">
      <p:transition spd="slow" p14:dur="1600">
        <p14:gallery dir="l"/>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ColTx" type="twoColTx">
  <p:cSld name="TITLE_AND_TWO_COLUMNS">
    <p:spTree>
      <p:nvGrpSpPr>
        <p:cNvPr id="46" name="Shape 46"/>
        <p:cNvGrpSpPr/>
        <p:nvPr/>
      </p:nvGrpSpPr>
      <p:grpSpPr>
        <a:xfrm>
          <a:off x="0" y="0"/>
          <a:ext cx="0" cy="0"/>
          <a:chOff x="0" y="0"/>
          <a:chExt cx="0" cy="0"/>
        </a:xfrm>
      </p:grpSpPr>
      <p:sp>
        <p:nvSpPr>
          <p:cNvPr id="47" name="Google Shape;47;p12"/>
          <p:cNvSpPr txBox="1"/>
          <p:nvPr>
            <p:ph type="title"/>
          </p:nvPr>
        </p:nvSpPr>
        <p:spPr>
          <a:xfrm>
            <a:off x="457200" y="205978"/>
            <a:ext cx="8229600" cy="857400"/>
          </a:xfrm>
          <a:prstGeom prst="rect">
            <a:avLst/>
          </a:prstGeom>
          <a:noFill/>
          <a:ln>
            <a:noFill/>
          </a:ln>
        </p:spPr>
        <p:txBody>
          <a:bodyPr anchorCtr="0" anchor="ctr" bIns="91400" lIns="91400" spcFirstLastPara="1" rIns="91400" wrap="square" tIns="91400">
            <a:noAutofit/>
          </a:bodyPr>
          <a:lstStyle>
            <a:lvl1pPr lvl="0" algn="l">
              <a:spcBef>
                <a:spcPts val="0"/>
              </a:spcBef>
              <a:spcAft>
                <a:spcPts val="0"/>
              </a:spcAft>
              <a:buClr>
                <a:srgbClr val="991B1E"/>
              </a:buClr>
              <a:buSzPts val="3600"/>
              <a:buFont typeface="Georgia"/>
              <a:buNone/>
              <a:defRPr b="0" sz="3600">
                <a:solidFill>
                  <a:srgbClr val="991B1E"/>
                </a:solidFill>
                <a:latin typeface="Calibri"/>
                <a:ea typeface="Calibri"/>
                <a:cs typeface="Calibri"/>
                <a:sym typeface="Calibri"/>
              </a:defRPr>
            </a:lvl1pPr>
            <a:lvl2pPr lvl="1" algn="l">
              <a:spcBef>
                <a:spcPts val="0"/>
              </a:spcBef>
              <a:spcAft>
                <a:spcPts val="0"/>
              </a:spcAft>
              <a:buClr>
                <a:schemeClr val="lt1"/>
              </a:buClr>
              <a:buSzPts val="3600"/>
              <a:buFont typeface="Georgia"/>
              <a:buNone/>
              <a:defRPr b="0" sz="3600">
                <a:solidFill>
                  <a:schemeClr val="lt1"/>
                </a:solidFill>
                <a:latin typeface="Georgia"/>
                <a:ea typeface="Georgia"/>
                <a:cs typeface="Georgia"/>
                <a:sym typeface="Georgia"/>
              </a:defRPr>
            </a:lvl2pPr>
            <a:lvl3pPr lvl="2" algn="l">
              <a:spcBef>
                <a:spcPts val="0"/>
              </a:spcBef>
              <a:spcAft>
                <a:spcPts val="0"/>
              </a:spcAft>
              <a:buClr>
                <a:schemeClr val="lt1"/>
              </a:buClr>
              <a:buSzPts val="3600"/>
              <a:buFont typeface="Georgia"/>
              <a:buNone/>
              <a:defRPr b="0" sz="3600">
                <a:solidFill>
                  <a:schemeClr val="lt1"/>
                </a:solidFill>
                <a:latin typeface="Georgia"/>
                <a:ea typeface="Georgia"/>
                <a:cs typeface="Georgia"/>
                <a:sym typeface="Georgia"/>
              </a:defRPr>
            </a:lvl3pPr>
            <a:lvl4pPr lvl="3" algn="l">
              <a:spcBef>
                <a:spcPts val="0"/>
              </a:spcBef>
              <a:spcAft>
                <a:spcPts val="0"/>
              </a:spcAft>
              <a:buClr>
                <a:schemeClr val="lt1"/>
              </a:buClr>
              <a:buSzPts val="3600"/>
              <a:buFont typeface="Georgia"/>
              <a:buNone/>
              <a:defRPr b="0" sz="3600">
                <a:solidFill>
                  <a:schemeClr val="lt1"/>
                </a:solidFill>
                <a:latin typeface="Georgia"/>
                <a:ea typeface="Georgia"/>
                <a:cs typeface="Georgia"/>
                <a:sym typeface="Georgia"/>
              </a:defRPr>
            </a:lvl4pPr>
            <a:lvl5pPr lvl="4" algn="l">
              <a:spcBef>
                <a:spcPts val="0"/>
              </a:spcBef>
              <a:spcAft>
                <a:spcPts val="0"/>
              </a:spcAft>
              <a:buClr>
                <a:schemeClr val="lt1"/>
              </a:buClr>
              <a:buSzPts val="3600"/>
              <a:buFont typeface="Georgia"/>
              <a:buNone/>
              <a:defRPr b="0" sz="3600">
                <a:solidFill>
                  <a:schemeClr val="lt1"/>
                </a:solidFill>
                <a:latin typeface="Georgia"/>
                <a:ea typeface="Georgia"/>
                <a:cs typeface="Georgia"/>
                <a:sym typeface="Georgia"/>
              </a:defRPr>
            </a:lvl5pPr>
            <a:lvl6pPr lvl="5" algn="l">
              <a:spcBef>
                <a:spcPts val="0"/>
              </a:spcBef>
              <a:spcAft>
                <a:spcPts val="0"/>
              </a:spcAft>
              <a:buClr>
                <a:schemeClr val="lt1"/>
              </a:buClr>
              <a:buSzPts val="3600"/>
              <a:buFont typeface="Georgia"/>
              <a:buNone/>
              <a:defRPr b="0" sz="3600">
                <a:solidFill>
                  <a:schemeClr val="lt1"/>
                </a:solidFill>
                <a:latin typeface="Georgia"/>
                <a:ea typeface="Georgia"/>
                <a:cs typeface="Georgia"/>
                <a:sym typeface="Georgia"/>
              </a:defRPr>
            </a:lvl6pPr>
            <a:lvl7pPr lvl="6" algn="l">
              <a:spcBef>
                <a:spcPts val="0"/>
              </a:spcBef>
              <a:spcAft>
                <a:spcPts val="0"/>
              </a:spcAft>
              <a:buClr>
                <a:schemeClr val="lt1"/>
              </a:buClr>
              <a:buSzPts val="3600"/>
              <a:buFont typeface="Georgia"/>
              <a:buNone/>
              <a:defRPr b="0" sz="3600">
                <a:solidFill>
                  <a:schemeClr val="lt1"/>
                </a:solidFill>
                <a:latin typeface="Georgia"/>
                <a:ea typeface="Georgia"/>
                <a:cs typeface="Georgia"/>
                <a:sym typeface="Georgia"/>
              </a:defRPr>
            </a:lvl7pPr>
            <a:lvl8pPr lvl="7" algn="l">
              <a:spcBef>
                <a:spcPts val="0"/>
              </a:spcBef>
              <a:spcAft>
                <a:spcPts val="0"/>
              </a:spcAft>
              <a:buClr>
                <a:schemeClr val="lt1"/>
              </a:buClr>
              <a:buSzPts val="3600"/>
              <a:buFont typeface="Georgia"/>
              <a:buNone/>
              <a:defRPr b="0" sz="3600">
                <a:solidFill>
                  <a:schemeClr val="lt1"/>
                </a:solidFill>
                <a:latin typeface="Georgia"/>
                <a:ea typeface="Georgia"/>
                <a:cs typeface="Georgia"/>
                <a:sym typeface="Georgia"/>
              </a:defRPr>
            </a:lvl8pPr>
            <a:lvl9pPr lvl="8" algn="l">
              <a:spcBef>
                <a:spcPts val="0"/>
              </a:spcBef>
              <a:spcAft>
                <a:spcPts val="0"/>
              </a:spcAft>
              <a:buClr>
                <a:schemeClr val="lt1"/>
              </a:buClr>
              <a:buSzPts val="3600"/>
              <a:buFont typeface="Georgia"/>
              <a:buNone/>
              <a:defRPr b="0" sz="3600">
                <a:solidFill>
                  <a:schemeClr val="lt1"/>
                </a:solidFill>
                <a:latin typeface="Georgia"/>
                <a:ea typeface="Georgia"/>
                <a:cs typeface="Georgia"/>
                <a:sym typeface="Georgia"/>
              </a:defRPr>
            </a:lvl9pPr>
          </a:lstStyle>
          <a:p/>
        </p:txBody>
      </p:sp>
      <p:sp>
        <p:nvSpPr>
          <p:cNvPr id="48" name="Google Shape;48;p12"/>
          <p:cNvSpPr txBox="1"/>
          <p:nvPr>
            <p:ph idx="1" type="body"/>
          </p:nvPr>
        </p:nvSpPr>
        <p:spPr>
          <a:xfrm>
            <a:off x="457200" y="1200150"/>
            <a:ext cx="3994500" cy="3725700"/>
          </a:xfrm>
          <a:prstGeom prst="rect">
            <a:avLst/>
          </a:prstGeom>
          <a:noFill/>
          <a:ln>
            <a:noFill/>
          </a:ln>
        </p:spPr>
        <p:txBody>
          <a:bodyPr anchorCtr="0" anchor="t" bIns="91400" lIns="91400" spcFirstLastPara="1" rIns="91400" wrap="square" tIns="91400">
            <a:noAutofit/>
          </a:bodyPr>
          <a:lstStyle>
            <a:lvl1pPr indent="-393700" lvl="0" marL="457200" algn="l">
              <a:spcBef>
                <a:spcPts val="520"/>
              </a:spcBef>
              <a:spcAft>
                <a:spcPts val="0"/>
              </a:spcAft>
              <a:buSzPts val="2600"/>
              <a:buChar char="•"/>
              <a:defRPr/>
            </a:lvl1pPr>
            <a:lvl2pPr indent="-325755" lvl="1" marL="914400" algn="l">
              <a:spcBef>
                <a:spcPts val="360"/>
              </a:spcBef>
              <a:spcAft>
                <a:spcPts val="0"/>
              </a:spcAft>
              <a:buSzPts val="1530"/>
              <a:buChar char="⚫"/>
              <a:defRPr/>
            </a:lvl2pPr>
            <a:lvl3pPr indent="-298608" lvl="2" marL="1371600" algn="l">
              <a:spcBef>
                <a:spcPts val="315"/>
              </a:spcBef>
              <a:spcAft>
                <a:spcPts val="0"/>
              </a:spcAft>
              <a:buSzPts val="1103"/>
              <a:buChar char="⚫"/>
              <a:defRPr/>
            </a:lvl3pPr>
            <a:lvl4pPr indent="-290512" lvl="3" marL="1828800" algn="l">
              <a:spcBef>
                <a:spcPts val="300"/>
              </a:spcBef>
              <a:spcAft>
                <a:spcPts val="0"/>
              </a:spcAft>
              <a:buSzPts val="975"/>
              <a:buChar char="⚫"/>
              <a:defRPr/>
            </a:lvl4pPr>
            <a:lvl5pPr indent="-284321" lvl="4" marL="2286000" algn="l">
              <a:spcBef>
                <a:spcPts val="270"/>
              </a:spcBef>
              <a:spcAft>
                <a:spcPts val="0"/>
              </a:spcAft>
              <a:buSzPts val="877"/>
              <a:buChar char="⚫"/>
              <a:defRPr sz="1350"/>
            </a:lvl5pPr>
            <a:lvl6pPr indent="-297179" lvl="5" marL="2743200" algn="l">
              <a:spcBef>
                <a:spcPts val="270"/>
              </a:spcBef>
              <a:spcAft>
                <a:spcPts val="0"/>
              </a:spcAft>
              <a:buSzPts val="1080"/>
              <a:buChar char="⚫"/>
              <a:defRPr sz="1350"/>
            </a:lvl6pPr>
            <a:lvl7pPr indent="-297179" lvl="6" marL="3200400" algn="l">
              <a:spcBef>
                <a:spcPts val="270"/>
              </a:spcBef>
              <a:spcAft>
                <a:spcPts val="0"/>
              </a:spcAft>
              <a:buSzPts val="1080"/>
              <a:buChar char="⚫"/>
              <a:defRPr sz="1350"/>
            </a:lvl7pPr>
            <a:lvl8pPr indent="-314325" lvl="7" marL="3657600" algn="l">
              <a:spcBef>
                <a:spcPts val="270"/>
              </a:spcBef>
              <a:spcAft>
                <a:spcPts val="0"/>
              </a:spcAft>
              <a:buSzPts val="1350"/>
              <a:buFont typeface="Constantia"/>
              <a:buChar char="•"/>
              <a:defRPr sz="1350"/>
            </a:lvl8pPr>
            <a:lvl9pPr indent="-314325" lvl="8" marL="4114800" algn="l">
              <a:spcBef>
                <a:spcPts val="270"/>
              </a:spcBef>
              <a:spcAft>
                <a:spcPts val="0"/>
              </a:spcAft>
              <a:buSzPts val="1350"/>
              <a:buFont typeface="Constantia"/>
              <a:buChar char="•"/>
              <a:defRPr sz="1350"/>
            </a:lvl9pPr>
          </a:lstStyle>
          <a:p/>
        </p:txBody>
      </p:sp>
      <p:sp>
        <p:nvSpPr>
          <p:cNvPr id="49" name="Google Shape;49;p12"/>
          <p:cNvSpPr txBox="1"/>
          <p:nvPr>
            <p:ph idx="2" type="body"/>
          </p:nvPr>
        </p:nvSpPr>
        <p:spPr>
          <a:xfrm>
            <a:off x="4692274" y="1200150"/>
            <a:ext cx="3994500" cy="3725700"/>
          </a:xfrm>
          <a:prstGeom prst="rect">
            <a:avLst/>
          </a:prstGeom>
          <a:noFill/>
          <a:ln>
            <a:noFill/>
          </a:ln>
        </p:spPr>
        <p:txBody>
          <a:bodyPr anchorCtr="0" anchor="t" bIns="91400" lIns="91400" spcFirstLastPara="1" rIns="91400" wrap="square" tIns="91400">
            <a:noAutofit/>
          </a:bodyPr>
          <a:lstStyle>
            <a:lvl1pPr indent="-393700" lvl="0" marL="457200" algn="l">
              <a:spcBef>
                <a:spcPts val="520"/>
              </a:spcBef>
              <a:spcAft>
                <a:spcPts val="0"/>
              </a:spcAft>
              <a:buSzPts val="2600"/>
              <a:buChar char="•"/>
              <a:defRPr/>
            </a:lvl1pPr>
            <a:lvl2pPr indent="-325755" lvl="1" marL="914400" algn="l">
              <a:spcBef>
                <a:spcPts val="360"/>
              </a:spcBef>
              <a:spcAft>
                <a:spcPts val="0"/>
              </a:spcAft>
              <a:buSzPts val="1530"/>
              <a:buChar char="⚫"/>
              <a:defRPr/>
            </a:lvl2pPr>
            <a:lvl3pPr indent="-298608" lvl="2" marL="1371600" algn="l">
              <a:spcBef>
                <a:spcPts val="315"/>
              </a:spcBef>
              <a:spcAft>
                <a:spcPts val="0"/>
              </a:spcAft>
              <a:buSzPts val="1103"/>
              <a:buChar char="⚫"/>
              <a:defRPr/>
            </a:lvl3pPr>
            <a:lvl4pPr indent="-290512" lvl="3" marL="1828800" algn="l">
              <a:spcBef>
                <a:spcPts val="300"/>
              </a:spcBef>
              <a:spcAft>
                <a:spcPts val="0"/>
              </a:spcAft>
              <a:buSzPts val="975"/>
              <a:buChar char="⚫"/>
              <a:defRPr/>
            </a:lvl4pPr>
            <a:lvl5pPr indent="-284321" lvl="4" marL="2286000" algn="l">
              <a:spcBef>
                <a:spcPts val="270"/>
              </a:spcBef>
              <a:spcAft>
                <a:spcPts val="0"/>
              </a:spcAft>
              <a:buSzPts val="877"/>
              <a:buChar char="⚫"/>
              <a:defRPr sz="1350"/>
            </a:lvl5pPr>
            <a:lvl6pPr indent="-297179" lvl="5" marL="2743200" algn="l">
              <a:spcBef>
                <a:spcPts val="270"/>
              </a:spcBef>
              <a:spcAft>
                <a:spcPts val="0"/>
              </a:spcAft>
              <a:buSzPts val="1080"/>
              <a:buChar char="⚫"/>
              <a:defRPr sz="1350"/>
            </a:lvl6pPr>
            <a:lvl7pPr indent="-297179" lvl="6" marL="3200400" algn="l">
              <a:spcBef>
                <a:spcPts val="270"/>
              </a:spcBef>
              <a:spcAft>
                <a:spcPts val="0"/>
              </a:spcAft>
              <a:buSzPts val="1080"/>
              <a:buChar char="⚫"/>
              <a:defRPr sz="1350"/>
            </a:lvl7pPr>
            <a:lvl8pPr indent="-314325" lvl="7" marL="3657600" algn="l">
              <a:spcBef>
                <a:spcPts val="270"/>
              </a:spcBef>
              <a:spcAft>
                <a:spcPts val="0"/>
              </a:spcAft>
              <a:buSzPts val="1350"/>
              <a:buFont typeface="Constantia"/>
              <a:buChar char="•"/>
              <a:defRPr sz="1350"/>
            </a:lvl8pPr>
            <a:lvl9pPr indent="-314325" lvl="8" marL="4114800" algn="l">
              <a:spcBef>
                <a:spcPts val="270"/>
              </a:spcBef>
              <a:spcAft>
                <a:spcPts val="0"/>
              </a:spcAft>
              <a:buSzPts val="1350"/>
              <a:buFont typeface="Constantia"/>
              <a:buChar char="•"/>
              <a:defRPr sz="1350"/>
            </a:lvl9pPr>
          </a:lstStyle>
          <a:p/>
        </p:txBody>
      </p:sp>
      <p:pic>
        <p:nvPicPr>
          <p:cNvPr id="50" name="Google Shape;50;p12"/>
          <p:cNvPicPr preferRelativeResize="0"/>
          <p:nvPr/>
        </p:nvPicPr>
        <p:blipFill rotWithShape="1">
          <a:blip r:embed="rId2">
            <a:alphaModFix/>
          </a:blip>
          <a:srcRect b="0" l="0" r="0" t="0"/>
          <a:stretch/>
        </p:blipFill>
        <p:spPr>
          <a:xfrm>
            <a:off x="7927848" y="3943350"/>
            <a:ext cx="914400" cy="914400"/>
          </a:xfrm>
          <a:prstGeom prst="rect">
            <a:avLst/>
          </a:prstGeom>
          <a:noFill/>
          <a:ln>
            <a:noFill/>
          </a:ln>
        </p:spPr>
      </p:pic>
    </p:spTree>
  </p:cSld>
  <p:clrMapOvr>
    <a:masterClrMapping/>
  </p:clrMapOvr>
  <mc:AlternateContent>
    <mc:Choice Requires="p14">
      <p:transition spd="slow" p14:dur="1600">
        <p14:gallery dir="l"/>
      </p:transition>
    </mc:Choice>
    <mc:Fallback>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ogo slide">
  <p:cSld name="Logo slide">
    <p:spTree>
      <p:nvGrpSpPr>
        <p:cNvPr id="51" name="Shape 51"/>
        <p:cNvGrpSpPr/>
        <p:nvPr/>
      </p:nvGrpSpPr>
      <p:grpSpPr>
        <a:xfrm>
          <a:off x="0" y="0"/>
          <a:ext cx="0" cy="0"/>
          <a:chOff x="0" y="0"/>
          <a:chExt cx="0" cy="0"/>
        </a:xfrm>
      </p:grpSpPr>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blue">
  <p:cSld name="Title and body blue">
    <p:spTree>
      <p:nvGrpSpPr>
        <p:cNvPr id="52" name="Shape 52"/>
        <p:cNvGrpSpPr/>
        <p:nvPr/>
      </p:nvGrpSpPr>
      <p:grpSpPr>
        <a:xfrm>
          <a:off x="0" y="0"/>
          <a:ext cx="0" cy="0"/>
          <a:chOff x="0" y="0"/>
          <a:chExt cx="0" cy="0"/>
        </a:xfrm>
      </p:grpSpPr>
      <p:sp>
        <p:nvSpPr>
          <p:cNvPr id="53" name="Google Shape;53;p14"/>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lgn="l">
              <a:spcBef>
                <a:spcPts val="0"/>
              </a:spcBef>
              <a:spcAft>
                <a:spcPts val="0"/>
              </a:spcAft>
              <a:buClr>
                <a:srgbClr val="1A2836"/>
              </a:buClr>
              <a:buSzPts val="3600"/>
              <a:buFont typeface="Calibri"/>
              <a:buNone/>
              <a:defRPr>
                <a:solidFill>
                  <a:schemeClr val="accent4"/>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4" name="Google Shape;54;p14"/>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93700" lvl="0" marL="457200" algn="l">
              <a:spcBef>
                <a:spcPts val="0"/>
              </a:spcBef>
              <a:spcAft>
                <a:spcPts val="0"/>
              </a:spcAft>
              <a:buSzPts val="2600"/>
              <a:buChar char="•"/>
              <a:defRPr/>
            </a:lvl1pPr>
            <a:lvl2pPr indent="-325755" lvl="1" marL="914400" algn="l">
              <a:spcBef>
                <a:spcPts val="0"/>
              </a:spcBef>
              <a:spcAft>
                <a:spcPts val="0"/>
              </a:spcAft>
              <a:buSzPts val="1530"/>
              <a:buChar char="⚫"/>
              <a:defRPr/>
            </a:lvl2pPr>
            <a:lvl3pPr indent="-298608" lvl="2" marL="1371600" algn="l">
              <a:spcBef>
                <a:spcPts val="0"/>
              </a:spcBef>
              <a:spcAft>
                <a:spcPts val="0"/>
              </a:spcAft>
              <a:buSzPts val="1103"/>
              <a:buChar char="⚫"/>
              <a:defRPr/>
            </a:lvl3pPr>
            <a:lvl4pPr indent="-290512" lvl="3" marL="1828800" algn="l">
              <a:spcBef>
                <a:spcPts val="0"/>
              </a:spcBef>
              <a:spcAft>
                <a:spcPts val="0"/>
              </a:spcAft>
              <a:buSzPts val="975"/>
              <a:buChar char="⚫"/>
              <a:defRPr/>
            </a:lvl4pPr>
            <a:lvl5pPr indent="-290512" lvl="4" marL="2286000" algn="l">
              <a:spcBef>
                <a:spcPts val="0"/>
              </a:spcBef>
              <a:spcAft>
                <a:spcPts val="0"/>
              </a:spcAft>
              <a:buSzPts val="975"/>
              <a:buChar char="⚫"/>
              <a:defRPr/>
            </a:lvl5pPr>
            <a:lvl6pPr indent="-297179" lvl="5" marL="2743200" algn="l">
              <a:spcBef>
                <a:spcPts val="0"/>
              </a:spcBef>
              <a:spcAft>
                <a:spcPts val="0"/>
              </a:spcAft>
              <a:buSzPts val="1080"/>
              <a:buChar char="⚫"/>
              <a:defRPr/>
            </a:lvl6pPr>
            <a:lvl7pPr indent="-289560" lvl="6" marL="3200400" algn="l">
              <a:spcBef>
                <a:spcPts val="0"/>
              </a:spcBef>
              <a:spcAft>
                <a:spcPts val="0"/>
              </a:spcAft>
              <a:buSzPts val="960"/>
              <a:buChar char="⚫"/>
              <a:defRPr/>
            </a:lvl7pPr>
            <a:lvl8pPr indent="-304800" lvl="7" marL="3657600" algn="l">
              <a:spcBef>
                <a:spcPts val="0"/>
              </a:spcBef>
              <a:spcAft>
                <a:spcPts val="0"/>
              </a:spcAft>
              <a:buSzPts val="1200"/>
              <a:buFont typeface="Constantia"/>
              <a:buChar char="•"/>
              <a:defRPr/>
            </a:lvl8pPr>
            <a:lvl9pPr indent="-295275" lvl="8" marL="4114800" algn="l">
              <a:spcBef>
                <a:spcPts val="0"/>
              </a:spcBef>
              <a:spcAft>
                <a:spcPts val="0"/>
              </a:spcAft>
              <a:buSzPts val="1050"/>
              <a:buFont typeface="Constantia"/>
              <a:buChar char="•"/>
              <a:defRPr/>
            </a:lvl9pPr>
          </a:lstStyle>
          <a:p/>
        </p:txBody>
      </p:sp>
      <p:pic>
        <p:nvPicPr>
          <p:cNvPr id="55" name="Google Shape;55;p14"/>
          <p:cNvPicPr preferRelativeResize="0"/>
          <p:nvPr/>
        </p:nvPicPr>
        <p:blipFill rotWithShape="1">
          <a:blip r:embed="rId2">
            <a:alphaModFix/>
          </a:blip>
          <a:srcRect b="0" l="0" r="0" t="0"/>
          <a:stretch/>
        </p:blipFill>
        <p:spPr>
          <a:xfrm>
            <a:off x="7927848" y="3943350"/>
            <a:ext cx="914400" cy="914400"/>
          </a:xfrm>
          <a:prstGeom prst="rect">
            <a:avLst/>
          </a:prstGeom>
          <a:noFill/>
          <a:ln>
            <a:noFill/>
          </a:ln>
        </p:spPr>
      </p:pic>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red">
  <p:cSld name="Title and body red">
    <p:bg>
      <p:bgPr>
        <a:solidFill>
          <a:schemeClr val="lt1"/>
        </a:solidFill>
      </p:bgPr>
    </p:bg>
    <p:spTree>
      <p:nvGrpSpPr>
        <p:cNvPr id="56" name="Shape 56"/>
        <p:cNvGrpSpPr/>
        <p:nvPr/>
      </p:nvGrpSpPr>
      <p:grpSpPr>
        <a:xfrm>
          <a:off x="0" y="0"/>
          <a:ext cx="0" cy="0"/>
          <a:chOff x="0" y="0"/>
          <a:chExt cx="0" cy="0"/>
        </a:xfrm>
      </p:grpSpPr>
      <p:sp>
        <p:nvSpPr>
          <p:cNvPr id="57" name="Google Shape;57;p15"/>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lgn="l">
              <a:spcBef>
                <a:spcPts val="0"/>
              </a:spcBef>
              <a:spcAft>
                <a:spcPts val="0"/>
              </a:spcAft>
              <a:buClr>
                <a:srgbClr val="971D20"/>
              </a:buClr>
              <a:buSzPts val="3600"/>
              <a:buFont typeface="Calibri"/>
              <a:buNone/>
              <a:defRPr>
                <a:solidFill>
                  <a:srgbClr val="971D20"/>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8" name="Google Shape;58;p15"/>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93700" lvl="0" marL="457200" algn="l">
              <a:spcBef>
                <a:spcPts val="0"/>
              </a:spcBef>
              <a:spcAft>
                <a:spcPts val="0"/>
              </a:spcAft>
              <a:buSzPts val="2600"/>
              <a:buChar char="•"/>
              <a:defRPr/>
            </a:lvl1pPr>
            <a:lvl2pPr indent="-325755" lvl="1" marL="914400" algn="l">
              <a:spcBef>
                <a:spcPts val="0"/>
              </a:spcBef>
              <a:spcAft>
                <a:spcPts val="0"/>
              </a:spcAft>
              <a:buSzPts val="1530"/>
              <a:buChar char="⚫"/>
              <a:defRPr/>
            </a:lvl2pPr>
            <a:lvl3pPr indent="-298608" lvl="2" marL="1371600" algn="l">
              <a:spcBef>
                <a:spcPts val="0"/>
              </a:spcBef>
              <a:spcAft>
                <a:spcPts val="0"/>
              </a:spcAft>
              <a:buSzPts val="1103"/>
              <a:buChar char="⚫"/>
              <a:defRPr/>
            </a:lvl3pPr>
            <a:lvl4pPr indent="-290512" lvl="3" marL="1828800" algn="l">
              <a:spcBef>
                <a:spcPts val="0"/>
              </a:spcBef>
              <a:spcAft>
                <a:spcPts val="0"/>
              </a:spcAft>
              <a:buSzPts val="975"/>
              <a:buChar char="⚫"/>
              <a:defRPr/>
            </a:lvl4pPr>
            <a:lvl5pPr indent="-290512" lvl="4" marL="2286000" algn="l">
              <a:spcBef>
                <a:spcPts val="0"/>
              </a:spcBef>
              <a:spcAft>
                <a:spcPts val="0"/>
              </a:spcAft>
              <a:buSzPts val="975"/>
              <a:buChar char="⚫"/>
              <a:defRPr/>
            </a:lvl5pPr>
            <a:lvl6pPr indent="-297179" lvl="5" marL="2743200" algn="l">
              <a:spcBef>
                <a:spcPts val="0"/>
              </a:spcBef>
              <a:spcAft>
                <a:spcPts val="0"/>
              </a:spcAft>
              <a:buSzPts val="1080"/>
              <a:buChar char="⚫"/>
              <a:defRPr/>
            </a:lvl6pPr>
            <a:lvl7pPr indent="-289560" lvl="6" marL="3200400" algn="l">
              <a:spcBef>
                <a:spcPts val="0"/>
              </a:spcBef>
              <a:spcAft>
                <a:spcPts val="0"/>
              </a:spcAft>
              <a:buSzPts val="960"/>
              <a:buChar char="⚫"/>
              <a:defRPr/>
            </a:lvl7pPr>
            <a:lvl8pPr indent="-304800" lvl="7" marL="3657600" algn="l">
              <a:spcBef>
                <a:spcPts val="0"/>
              </a:spcBef>
              <a:spcAft>
                <a:spcPts val="0"/>
              </a:spcAft>
              <a:buSzPts val="1200"/>
              <a:buFont typeface="Constantia"/>
              <a:buChar char="•"/>
              <a:defRPr/>
            </a:lvl8pPr>
            <a:lvl9pPr indent="-295275" lvl="8" marL="4114800" algn="l">
              <a:spcBef>
                <a:spcPts val="0"/>
              </a:spcBef>
              <a:spcAft>
                <a:spcPts val="0"/>
              </a:spcAft>
              <a:buSzPts val="1050"/>
              <a:buFont typeface="Constantia"/>
              <a:buChar char="•"/>
              <a:defRPr/>
            </a:lvl9pPr>
          </a:lstStyle>
          <a:p/>
        </p:txBody>
      </p:sp>
      <p:pic>
        <p:nvPicPr>
          <p:cNvPr id="59" name="Google Shape;59;p15"/>
          <p:cNvPicPr preferRelativeResize="0"/>
          <p:nvPr/>
        </p:nvPicPr>
        <p:blipFill rotWithShape="1">
          <a:blip r:embed="rId2">
            <a:alphaModFix/>
          </a:blip>
          <a:srcRect b="0" l="0" r="0" t="0"/>
          <a:stretch/>
        </p:blipFill>
        <p:spPr>
          <a:xfrm>
            <a:off x="7927848" y="3943350"/>
            <a:ext cx="914400" cy="914400"/>
          </a:xfrm>
          <a:prstGeom prst="rect">
            <a:avLst/>
          </a:prstGeom>
          <a:noFill/>
          <a:ln>
            <a:noFill/>
          </a:ln>
        </p:spPr>
      </p:pic>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yellow">
  <p:cSld name="Title and body yellow">
    <p:spTree>
      <p:nvGrpSpPr>
        <p:cNvPr id="60" name="Shape 60"/>
        <p:cNvGrpSpPr/>
        <p:nvPr/>
      </p:nvGrpSpPr>
      <p:grpSpPr>
        <a:xfrm>
          <a:off x="0" y="0"/>
          <a:ext cx="0" cy="0"/>
          <a:chOff x="0" y="0"/>
          <a:chExt cx="0" cy="0"/>
        </a:xfrm>
      </p:grpSpPr>
      <p:sp>
        <p:nvSpPr>
          <p:cNvPr id="61" name="Google Shape;61;p16"/>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lgn="l">
              <a:spcBef>
                <a:spcPts val="0"/>
              </a:spcBef>
              <a:spcAft>
                <a:spcPts val="0"/>
              </a:spcAft>
              <a:buClr>
                <a:srgbClr val="9A8219"/>
              </a:buClr>
              <a:buSzPts val="3600"/>
              <a:buFont typeface="Calibri"/>
              <a:buNone/>
              <a:defRPr>
                <a:solidFill>
                  <a:schemeClr val="accent4"/>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2" name="Google Shape;62;p16"/>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93700" lvl="0" marL="457200" algn="l">
              <a:spcBef>
                <a:spcPts val="0"/>
              </a:spcBef>
              <a:spcAft>
                <a:spcPts val="0"/>
              </a:spcAft>
              <a:buSzPts val="2600"/>
              <a:buChar char="•"/>
              <a:defRPr/>
            </a:lvl1pPr>
            <a:lvl2pPr indent="-325755" lvl="1" marL="914400" algn="l">
              <a:spcBef>
                <a:spcPts val="0"/>
              </a:spcBef>
              <a:spcAft>
                <a:spcPts val="0"/>
              </a:spcAft>
              <a:buSzPts val="1530"/>
              <a:buChar char="⚫"/>
              <a:defRPr/>
            </a:lvl2pPr>
            <a:lvl3pPr indent="-298608" lvl="2" marL="1371600" algn="l">
              <a:spcBef>
                <a:spcPts val="0"/>
              </a:spcBef>
              <a:spcAft>
                <a:spcPts val="0"/>
              </a:spcAft>
              <a:buSzPts val="1103"/>
              <a:buChar char="⚫"/>
              <a:defRPr/>
            </a:lvl3pPr>
            <a:lvl4pPr indent="-290512" lvl="3" marL="1828800" algn="l">
              <a:spcBef>
                <a:spcPts val="0"/>
              </a:spcBef>
              <a:spcAft>
                <a:spcPts val="0"/>
              </a:spcAft>
              <a:buSzPts val="975"/>
              <a:buChar char="⚫"/>
              <a:defRPr/>
            </a:lvl4pPr>
            <a:lvl5pPr indent="-290512" lvl="4" marL="2286000" algn="l">
              <a:spcBef>
                <a:spcPts val="0"/>
              </a:spcBef>
              <a:spcAft>
                <a:spcPts val="0"/>
              </a:spcAft>
              <a:buSzPts val="975"/>
              <a:buChar char="⚫"/>
              <a:defRPr/>
            </a:lvl5pPr>
            <a:lvl6pPr indent="-297179" lvl="5" marL="2743200" algn="l">
              <a:spcBef>
                <a:spcPts val="0"/>
              </a:spcBef>
              <a:spcAft>
                <a:spcPts val="0"/>
              </a:spcAft>
              <a:buSzPts val="1080"/>
              <a:buChar char="⚫"/>
              <a:defRPr/>
            </a:lvl6pPr>
            <a:lvl7pPr indent="-289560" lvl="6" marL="3200400" algn="l">
              <a:spcBef>
                <a:spcPts val="0"/>
              </a:spcBef>
              <a:spcAft>
                <a:spcPts val="0"/>
              </a:spcAft>
              <a:buSzPts val="960"/>
              <a:buChar char="⚫"/>
              <a:defRPr/>
            </a:lvl7pPr>
            <a:lvl8pPr indent="-304800" lvl="7" marL="3657600" algn="l">
              <a:spcBef>
                <a:spcPts val="0"/>
              </a:spcBef>
              <a:spcAft>
                <a:spcPts val="0"/>
              </a:spcAft>
              <a:buSzPts val="1200"/>
              <a:buFont typeface="Constantia"/>
              <a:buChar char="•"/>
              <a:defRPr/>
            </a:lvl8pPr>
            <a:lvl9pPr indent="-295275" lvl="8" marL="4114800" algn="l">
              <a:spcBef>
                <a:spcPts val="0"/>
              </a:spcBef>
              <a:spcAft>
                <a:spcPts val="0"/>
              </a:spcAft>
              <a:buSzPts val="1050"/>
              <a:buFont typeface="Constantia"/>
              <a:buChar char="•"/>
              <a:defRPr/>
            </a:lvl9pPr>
          </a:lstStyle>
          <a:p/>
        </p:txBody>
      </p:sp>
      <p:pic>
        <p:nvPicPr>
          <p:cNvPr id="63" name="Google Shape;63;p16"/>
          <p:cNvPicPr preferRelativeResize="0"/>
          <p:nvPr/>
        </p:nvPicPr>
        <p:blipFill rotWithShape="1">
          <a:blip r:embed="rId2">
            <a:alphaModFix/>
          </a:blip>
          <a:srcRect b="0" l="0" r="0" t="0"/>
          <a:stretch/>
        </p:blipFill>
        <p:spPr>
          <a:xfrm>
            <a:off x="7927848" y="3943350"/>
            <a:ext cx="914400" cy="914400"/>
          </a:xfrm>
          <a:prstGeom prst="rect">
            <a:avLst/>
          </a:prstGeom>
          <a:noFill/>
          <a:ln>
            <a:noFill/>
          </a:ln>
        </p:spPr>
      </p:pic>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64" name="Shape 64"/>
        <p:cNvGrpSpPr/>
        <p:nvPr/>
      </p:nvGrpSpPr>
      <p:grpSpPr>
        <a:xfrm>
          <a:off x="0" y="0"/>
          <a:ext cx="0" cy="0"/>
          <a:chOff x="0" y="0"/>
          <a:chExt cx="0" cy="0"/>
        </a:xfrm>
      </p:grpSpPr>
      <p:sp>
        <p:nvSpPr>
          <p:cNvPr id="65" name="Google Shape;65;p17"/>
          <p:cNvSpPr txBox="1"/>
          <p:nvPr>
            <p:ph type="title"/>
          </p:nvPr>
        </p:nvSpPr>
        <p:spPr>
          <a:xfrm>
            <a:off x="311700" y="445025"/>
            <a:ext cx="8520600" cy="572700"/>
          </a:xfrm>
          <a:prstGeom prst="rect">
            <a:avLst/>
          </a:prstGeom>
        </p:spPr>
        <p:txBody>
          <a:bodyPr anchorCtr="0" anchor="b" bIns="0" lIns="0" spcFirstLastPara="1" rIns="0" wrap="square" tIns="45700">
            <a:noAutofit/>
          </a:bodyPr>
          <a:lstStyle>
            <a:lvl1pPr lvl="0" rtl="0">
              <a:spcBef>
                <a:spcPts val="0"/>
              </a:spcBef>
              <a:spcAft>
                <a:spcPts val="0"/>
              </a:spcAft>
              <a:buSzPts val="36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66" name="Google Shape;66;p17"/>
          <p:cNvSpPr txBox="1"/>
          <p:nvPr>
            <p:ph idx="1" type="body"/>
          </p:nvPr>
        </p:nvSpPr>
        <p:spPr>
          <a:xfrm>
            <a:off x="311700" y="1152475"/>
            <a:ext cx="8520600" cy="3416400"/>
          </a:xfrm>
          <a:prstGeom prst="rect">
            <a:avLst/>
          </a:prstGeom>
        </p:spPr>
        <p:txBody>
          <a:bodyPr anchorCtr="0" anchor="t" bIns="45700" lIns="91425" spcFirstLastPara="1" rIns="91425" wrap="square" tIns="45700">
            <a:noAutofit/>
          </a:bodyPr>
          <a:lstStyle>
            <a:lvl1pPr indent="-393700" lvl="0" marL="457200" rtl="0">
              <a:spcBef>
                <a:spcPts val="520"/>
              </a:spcBef>
              <a:spcAft>
                <a:spcPts val="0"/>
              </a:spcAft>
              <a:buSzPts val="2600"/>
              <a:buChar char="•"/>
              <a:defRPr/>
            </a:lvl1pPr>
            <a:lvl2pPr indent="-325755" lvl="1" marL="914400" rtl="0">
              <a:spcBef>
                <a:spcPts val="360"/>
              </a:spcBef>
              <a:spcAft>
                <a:spcPts val="0"/>
              </a:spcAft>
              <a:buSzPts val="1530"/>
              <a:buChar char="⚫"/>
              <a:defRPr/>
            </a:lvl2pPr>
            <a:lvl3pPr indent="-298608" lvl="2" marL="1371600" rtl="0">
              <a:spcBef>
                <a:spcPts val="315"/>
              </a:spcBef>
              <a:spcAft>
                <a:spcPts val="0"/>
              </a:spcAft>
              <a:buSzPts val="1103"/>
              <a:buChar char="⚫"/>
              <a:defRPr/>
            </a:lvl3pPr>
            <a:lvl4pPr indent="-290512" lvl="3" marL="1828800" rtl="0">
              <a:spcBef>
                <a:spcPts val="300"/>
              </a:spcBef>
              <a:spcAft>
                <a:spcPts val="0"/>
              </a:spcAft>
              <a:buSzPts val="975"/>
              <a:buChar char="⚫"/>
              <a:defRPr/>
            </a:lvl4pPr>
            <a:lvl5pPr indent="-290512" lvl="4" marL="2286000" rtl="0">
              <a:spcBef>
                <a:spcPts val="300"/>
              </a:spcBef>
              <a:spcAft>
                <a:spcPts val="0"/>
              </a:spcAft>
              <a:buSzPts val="975"/>
              <a:buChar char="⚫"/>
              <a:defRPr/>
            </a:lvl5pPr>
            <a:lvl6pPr indent="-297179" lvl="5" marL="2743200" rtl="0">
              <a:spcBef>
                <a:spcPts val="270"/>
              </a:spcBef>
              <a:spcAft>
                <a:spcPts val="0"/>
              </a:spcAft>
              <a:buSzPts val="1080"/>
              <a:buChar char="⚫"/>
              <a:defRPr/>
            </a:lvl6pPr>
            <a:lvl7pPr indent="-289560" lvl="6" marL="3200400" rtl="0">
              <a:spcBef>
                <a:spcPts val="240"/>
              </a:spcBef>
              <a:spcAft>
                <a:spcPts val="0"/>
              </a:spcAft>
              <a:buSzPts val="960"/>
              <a:buChar char="⚫"/>
              <a:defRPr/>
            </a:lvl7pPr>
            <a:lvl8pPr indent="-304800" lvl="7" marL="3657600" rtl="0">
              <a:spcBef>
                <a:spcPts val="240"/>
              </a:spcBef>
              <a:spcAft>
                <a:spcPts val="0"/>
              </a:spcAft>
              <a:buSzPts val="1200"/>
              <a:buChar char="•"/>
              <a:defRPr/>
            </a:lvl8pPr>
            <a:lvl9pPr indent="-295275" lvl="8" marL="4114800" rtl="0">
              <a:spcBef>
                <a:spcPts val="210"/>
              </a:spcBef>
              <a:spcAft>
                <a:spcPts val="0"/>
              </a:spcAft>
              <a:buSzPts val="1050"/>
              <a:buChar char="•"/>
              <a:defRPr/>
            </a:lvl9pPr>
          </a:lstStyle>
          <a:p/>
        </p:txBody>
      </p:sp>
      <p:sp>
        <p:nvSpPr>
          <p:cNvPr id="67" name="Google Shape;67;p17"/>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l">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Blank">
  <p:cSld name="1_Blank">
    <p:spTree>
      <p:nvGrpSpPr>
        <p:cNvPr id="10" name="Shape 10"/>
        <p:cNvGrpSpPr/>
        <p:nvPr/>
      </p:nvGrpSpPr>
      <p:grpSpPr>
        <a:xfrm>
          <a:off x="0" y="0"/>
          <a:ext cx="0" cy="0"/>
          <a:chOff x="0" y="0"/>
          <a:chExt cx="0" cy="0"/>
        </a:xfrm>
      </p:grpSpPr>
      <p:pic>
        <p:nvPicPr>
          <p:cNvPr id="11" name="Google Shape;11;p3"/>
          <p:cNvPicPr preferRelativeResize="0"/>
          <p:nvPr/>
        </p:nvPicPr>
        <p:blipFill rotWithShape="1">
          <a:blip r:embed="rId2">
            <a:alphaModFix/>
          </a:blip>
          <a:srcRect b="0" l="0" r="0" t="0"/>
          <a:stretch/>
        </p:blipFill>
        <p:spPr>
          <a:xfrm>
            <a:off x="7927848" y="3943350"/>
            <a:ext cx="914400" cy="914400"/>
          </a:xfrm>
          <a:prstGeom prst="rect">
            <a:avLst/>
          </a:prstGeom>
          <a:noFill/>
          <a:ln>
            <a:noFill/>
          </a:ln>
        </p:spPr>
      </p:pic>
    </p:spTree>
  </p:cSld>
  <p:clrMapOvr>
    <a:masterClrMapping/>
  </p:clrMapOvr>
  <mc:AlternateContent>
    <mc:Choice Requires="p14">
      <p:transition spd="slow" p14:dur="1600">
        <p14:gallery dir="l"/>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12" name="Shape 12"/>
        <p:cNvGrpSpPr/>
        <p:nvPr/>
      </p:nvGrpSpPr>
      <p:grpSpPr>
        <a:xfrm>
          <a:off x="0" y="0"/>
          <a:ext cx="0" cy="0"/>
          <a:chOff x="0" y="0"/>
          <a:chExt cx="0" cy="0"/>
        </a:xfrm>
      </p:grpSpPr>
      <p:sp>
        <p:nvSpPr>
          <p:cNvPr id="13" name="Google Shape;13;p4"/>
          <p:cNvSpPr txBox="1"/>
          <p:nvPr>
            <p:ph type="title"/>
          </p:nvPr>
        </p:nvSpPr>
        <p:spPr>
          <a:xfrm>
            <a:off x="457200" y="528066"/>
            <a:ext cx="8229600" cy="857400"/>
          </a:xfrm>
          <a:prstGeom prst="rect">
            <a:avLst/>
          </a:prstGeom>
          <a:noFill/>
          <a:ln>
            <a:noFill/>
          </a:ln>
        </p:spPr>
        <p:txBody>
          <a:bodyPr anchorCtr="0" anchor="b" bIns="0" lIns="0" spcFirstLastPara="1" rIns="0" wrap="square" tIns="45700">
            <a:no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4" name="Google Shape;14;p4"/>
          <p:cNvSpPr txBox="1"/>
          <p:nvPr>
            <p:ph idx="1" type="body"/>
          </p:nvPr>
        </p:nvSpPr>
        <p:spPr>
          <a:xfrm>
            <a:off x="457200" y="1391436"/>
            <a:ext cx="4040100" cy="494400"/>
          </a:xfrm>
          <a:prstGeom prst="rect">
            <a:avLst/>
          </a:prstGeom>
          <a:noFill/>
          <a:ln>
            <a:noFill/>
          </a:ln>
        </p:spPr>
        <p:txBody>
          <a:bodyPr anchorCtr="0" anchor="ctr" bIns="0" lIns="45700" spcFirstLastPara="1" rIns="45700" wrap="square" tIns="0">
            <a:noAutofit/>
          </a:bodyPr>
          <a:lstStyle>
            <a:lvl1pPr indent="-228600" lvl="0" marL="457200" algn="l">
              <a:spcBef>
                <a:spcPts val="480"/>
              </a:spcBef>
              <a:spcAft>
                <a:spcPts val="0"/>
              </a:spcAft>
              <a:buSzPts val="2400"/>
              <a:buNone/>
              <a:defRPr b="1" sz="2400" cap="none">
                <a:solidFill>
                  <a:schemeClr val="dk2"/>
                </a:solidFill>
              </a:defRPr>
            </a:lvl1pPr>
            <a:lvl2pPr indent="-228600" lvl="1" marL="914400" algn="l">
              <a:spcBef>
                <a:spcPts val="300"/>
              </a:spcBef>
              <a:spcAft>
                <a:spcPts val="0"/>
              </a:spcAft>
              <a:buSzPts val="1275"/>
              <a:buNone/>
              <a:defRPr b="1" sz="1500"/>
            </a:lvl2pPr>
            <a:lvl3pPr indent="-228600" lvl="2" marL="1371600" algn="l">
              <a:spcBef>
                <a:spcPts val="270"/>
              </a:spcBef>
              <a:spcAft>
                <a:spcPts val="0"/>
              </a:spcAft>
              <a:buSzPts val="945"/>
              <a:buNone/>
              <a:defRPr b="1" sz="1350"/>
            </a:lvl3pPr>
            <a:lvl4pPr indent="-228600" lvl="3" marL="1828800" algn="l">
              <a:spcBef>
                <a:spcPts val="240"/>
              </a:spcBef>
              <a:spcAft>
                <a:spcPts val="0"/>
              </a:spcAft>
              <a:buSzPts val="780"/>
              <a:buNone/>
              <a:defRPr b="1" sz="1200"/>
            </a:lvl4pPr>
            <a:lvl5pPr indent="-228600" lvl="4" marL="2286000" algn="l">
              <a:spcBef>
                <a:spcPts val="240"/>
              </a:spcBef>
              <a:spcAft>
                <a:spcPts val="0"/>
              </a:spcAft>
              <a:buSzPts val="780"/>
              <a:buNone/>
              <a:defRPr b="1" sz="120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15" name="Google Shape;15;p4"/>
          <p:cNvSpPr txBox="1"/>
          <p:nvPr>
            <p:ph idx="2" type="body"/>
          </p:nvPr>
        </p:nvSpPr>
        <p:spPr>
          <a:xfrm>
            <a:off x="4645027" y="1394820"/>
            <a:ext cx="4041900" cy="491100"/>
          </a:xfrm>
          <a:prstGeom prst="rect">
            <a:avLst/>
          </a:prstGeom>
          <a:noFill/>
          <a:ln>
            <a:noFill/>
          </a:ln>
        </p:spPr>
        <p:txBody>
          <a:bodyPr anchorCtr="0" anchor="ctr" bIns="0" lIns="45700" spcFirstLastPara="1" rIns="45700" wrap="square" tIns="0">
            <a:noAutofit/>
          </a:bodyPr>
          <a:lstStyle>
            <a:lvl1pPr indent="-228600" lvl="0" marL="457200" algn="l">
              <a:spcBef>
                <a:spcPts val="480"/>
              </a:spcBef>
              <a:spcAft>
                <a:spcPts val="0"/>
              </a:spcAft>
              <a:buSzPts val="2400"/>
              <a:buNone/>
              <a:defRPr b="1" sz="2400" cap="none">
                <a:solidFill>
                  <a:schemeClr val="dk2"/>
                </a:solidFill>
              </a:defRPr>
            </a:lvl1pPr>
            <a:lvl2pPr indent="-228600" lvl="1" marL="914400" algn="l">
              <a:spcBef>
                <a:spcPts val="300"/>
              </a:spcBef>
              <a:spcAft>
                <a:spcPts val="0"/>
              </a:spcAft>
              <a:buSzPts val="1275"/>
              <a:buNone/>
              <a:defRPr b="1" sz="1500"/>
            </a:lvl2pPr>
            <a:lvl3pPr indent="-228600" lvl="2" marL="1371600" algn="l">
              <a:spcBef>
                <a:spcPts val="270"/>
              </a:spcBef>
              <a:spcAft>
                <a:spcPts val="0"/>
              </a:spcAft>
              <a:buSzPts val="945"/>
              <a:buNone/>
              <a:defRPr b="1" sz="1350"/>
            </a:lvl3pPr>
            <a:lvl4pPr indent="-228600" lvl="3" marL="1828800" algn="l">
              <a:spcBef>
                <a:spcPts val="240"/>
              </a:spcBef>
              <a:spcAft>
                <a:spcPts val="0"/>
              </a:spcAft>
              <a:buSzPts val="780"/>
              <a:buNone/>
              <a:defRPr b="1" sz="1200"/>
            </a:lvl4pPr>
            <a:lvl5pPr indent="-228600" lvl="4" marL="2286000" algn="l">
              <a:spcBef>
                <a:spcPts val="240"/>
              </a:spcBef>
              <a:spcAft>
                <a:spcPts val="0"/>
              </a:spcAft>
              <a:buSzPts val="780"/>
              <a:buNone/>
              <a:defRPr b="1" sz="120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16" name="Google Shape;16;p4"/>
          <p:cNvSpPr txBox="1"/>
          <p:nvPr>
            <p:ph idx="3" type="body"/>
          </p:nvPr>
        </p:nvSpPr>
        <p:spPr>
          <a:xfrm>
            <a:off x="457200" y="1885950"/>
            <a:ext cx="4040100" cy="2884200"/>
          </a:xfrm>
          <a:prstGeom prst="rect">
            <a:avLst/>
          </a:prstGeom>
          <a:noFill/>
          <a:ln>
            <a:noFill/>
          </a:ln>
        </p:spPr>
        <p:txBody>
          <a:bodyPr anchorCtr="0" anchor="t" bIns="45700" lIns="91425" spcFirstLastPara="1" rIns="91425" wrap="square" tIns="0">
            <a:noAutofit/>
          </a:bodyPr>
          <a:lstStyle>
            <a:lvl1pPr indent="-342900" lvl="0" marL="457200" algn="l">
              <a:spcBef>
                <a:spcPts val="360"/>
              </a:spcBef>
              <a:spcAft>
                <a:spcPts val="0"/>
              </a:spcAft>
              <a:buSzPts val="1800"/>
              <a:buChar char="•"/>
              <a:defRPr sz="1800"/>
            </a:lvl1pPr>
            <a:lvl2pPr indent="-309562" lvl="1" marL="914400" algn="l">
              <a:spcBef>
                <a:spcPts val="300"/>
              </a:spcBef>
              <a:spcAft>
                <a:spcPts val="0"/>
              </a:spcAft>
              <a:buSzPts val="1275"/>
              <a:buChar char="⚫"/>
              <a:defRPr sz="1500"/>
            </a:lvl2pPr>
            <a:lvl3pPr indent="-288607" lvl="2" marL="1371600" algn="l">
              <a:spcBef>
                <a:spcPts val="270"/>
              </a:spcBef>
              <a:spcAft>
                <a:spcPts val="0"/>
              </a:spcAft>
              <a:buSzPts val="945"/>
              <a:buChar char="⚫"/>
              <a:defRPr sz="1350"/>
            </a:lvl3pPr>
            <a:lvl4pPr indent="-278130" lvl="3" marL="1828800" algn="l">
              <a:spcBef>
                <a:spcPts val="240"/>
              </a:spcBef>
              <a:spcAft>
                <a:spcPts val="0"/>
              </a:spcAft>
              <a:buSzPts val="780"/>
              <a:buChar char="⚫"/>
              <a:defRPr sz="1200"/>
            </a:lvl4pPr>
            <a:lvl5pPr indent="-278129" lvl="4" marL="2286000" algn="l">
              <a:spcBef>
                <a:spcPts val="240"/>
              </a:spcBef>
              <a:spcAft>
                <a:spcPts val="0"/>
              </a:spcAft>
              <a:buSzPts val="780"/>
              <a:buChar char="⚫"/>
              <a:defRPr sz="120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17" name="Google Shape;17;p4"/>
          <p:cNvSpPr txBox="1"/>
          <p:nvPr>
            <p:ph idx="4" type="body"/>
          </p:nvPr>
        </p:nvSpPr>
        <p:spPr>
          <a:xfrm>
            <a:off x="4645027" y="1885950"/>
            <a:ext cx="4041900" cy="2884200"/>
          </a:xfrm>
          <a:prstGeom prst="rect">
            <a:avLst/>
          </a:prstGeom>
          <a:noFill/>
          <a:ln>
            <a:noFill/>
          </a:ln>
        </p:spPr>
        <p:txBody>
          <a:bodyPr anchorCtr="0" anchor="t" bIns="45700" lIns="91425" spcFirstLastPara="1" rIns="91425" wrap="square" tIns="0">
            <a:noAutofit/>
          </a:bodyPr>
          <a:lstStyle>
            <a:lvl1pPr indent="-342900" lvl="0" marL="457200" algn="l">
              <a:spcBef>
                <a:spcPts val="360"/>
              </a:spcBef>
              <a:spcAft>
                <a:spcPts val="0"/>
              </a:spcAft>
              <a:buSzPts val="1800"/>
              <a:buChar char="•"/>
              <a:defRPr sz="1800"/>
            </a:lvl1pPr>
            <a:lvl2pPr indent="-309562" lvl="1" marL="914400" algn="l">
              <a:spcBef>
                <a:spcPts val="300"/>
              </a:spcBef>
              <a:spcAft>
                <a:spcPts val="0"/>
              </a:spcAft>
              <a:buSzPts val="1275"/>
              <a:buChar char="⚫"/>
              <a:defRPr sz="1500"/>
            </a:lvl2pPr>
            <a:lvl3pPr indent="-288607" lvl="2" marL="1371600" algn="l">
              <a:spcBef>
                <a:spcPts val="270"/>
              </a:spcBef>
              <a:spcAft>
                <a:spcPts val="0"/>
              </a:spcAft>
              <a:buSzPts val="945"/>
              <a:buChar char="⚫"/>
              <a:defRPr sz="1350"/>
            </a:lvl3pPr>
            <a:lvl4pPr indent="-278130" lvl="3" marL="1828800" algn="l">
              <a:spcBef>
                <a:spcPts val="240"/>
              </a:spcBef>
              <a:spcAft>
                <a:spcPts val="0"/>
              </a:spcAft>
              <a:buSzPts val="780"/>
              <a:buChar char="⚫"/>
              <a:defRPr sz="1200"/>
            </a:lvl4pPr>
            <a:lvl5pPr indent="-278129" lvl="4" marL="2286000" algn="l">
              <a:spcBef>
                <a:spcPts val="240"/>
              </a:spcBef>
              <a:spcAft>
                <a:spcPts val="0"/>
              </a:spcAft>
              <a:buSzPts val="780"/>
              <a:buChar char="⚫"/>
              <a:defRPr sz="120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pic>
        <p:nvPicPr>
          <p:cNvPr id="18" name="Google Shape;18;p4"/>
          <p:cNvPicPr preferRelativeResize="0"/>
          <p:nvPr/>
        </p:nvPicPr>
        <p:blipFill rotWithShape="1">
          <a:blip r:embed="rId2">
            <a:alphaModFix/>
          </a:blip>
          <a:srcRect b="0" l="0" r="0" t="0"/>
          <a:stretch/>
        </p:blipFill>
        <p:spPr>
          <a:xfrm>
            <a:off x="7927848" y="3943350"/>
            <a:ext cx="914400" cy="914400"/>
          </a:xfrm>
          <a:prstGeom prst="rect">
            <a:avLst/>
          </a:prstGeom>
          <a:noFill/>
          <a:ln>
            <a:noFill/>
          </a:ln>
        </p:spPr>
      </p:pic>
    </p:spTree>
  </p:cSld>
  <p:clrMapOvr>
    <a:masterClrMapping/>
  </p:clrMapOvr>
  <mc:AlternateContent>
    <mc:Choice Requires="p14">
      <p:transition spd="slow" p14:dur="1600">
        <p14:gallery dir="l"/>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gradFill>
          <a:gsLst>
            <a:gs pos="0">
              <a:schemeClr val="accent4"/>
            </a:gs>
            <a:gs pos="85000">
              <a:schemeClr val="accent6"/>
            </a:gs>
            <a:gs pos="100000">
              <a:schemeClr val="accent6"/>
            </a:gs>
          </a:gsLst>
          <a:lin ang="16200000" scaled="0"/>
        </a:gradFill>
      </p:bgPr>
    </p:bg>
    <p:spTree>
      <p:nvGrpSpPr>
        <p:cNvPr id="19" name="Shape 19"/>
        <p:cNvGrpSpPr/>
        <p:nvPr/>
      </p:nvGrpSpPr>
      <p:grpSpPr>
        <a:xfrm>
          <a:off x="0" y="0"/>
          <a:ext cx="0" cy="0"/>
          <a:chOff x="0" y="0"/>
          <a:chExt cx="0" cy="0"/>
        </a:xfrm>
      </p:grpSpPr>
      <p:sp>
        <p:nvSpPr>
          <p:cNvPr id="20" name="Google Shape;20;p5"/>
          <p:cNvSpPr txBox="1"/>
          <p:nvPr>
            <p:ph type="ctrTitle"/>
          </p:nvPr>
        </p:nvSpPr>
        <p:spPr>
          <a:xfrm>
            <a:off x="533400" y="1028700"/>
            <a:ext cx="7851600" cy="1371600"/>
          </a:xfrm>
          <a:prstGeom prst="rect">
            <a:avLst/>
          </a:prstGeom>
          <a:noFill/>
          <a:ln>
            <a:noFill/>
          </a:ln>
        </p:spPr>
        <p:txBody>
          <a:bodyPr anchorCtr="0" anchor="b" bIns="0" lIns="0" spcFirstLastPara="1" rIns="18275" wrap="square" tIns="0">
            <a:noAutofit/>
          </a:bodyPr>
          <a:lstStyle>
            <a:lvl1pPr lvl="0" algn="l">
              <a:spcBef>
                <a:spcPts val="0"/>
              </a:spcBef>
              <a:spcAft>
                <a:spcPts val="0"/>
              </a:spcAft>
              <a:buClr>
                <a:schemeClr val="lt1"/>
              </a:buClr>
              <a:buSzPts val="5000"/>
              <a:buFont typeface="Calibri"/>
              <a:buNone/>
              <a:defRPr b="0" sz="5000">
                <a:solidFill>
                  <a:schemeClr val="lt1"/>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1" name="Google Shape;21;p5"/>
          <p:cNvSpPr txBox="1"/>
          <p:nvPr>
            <p:ph idx="1" type="subTitle"/>
          </p:nvPr>
        </p:nvSpPr>
        <p:spPr>
          <a:xfrm>
            <a:off x="533400" y="2421402"/>
            <a:ext cx="7854600" cy="1314300"/>
          </a:xfrm>
          <a:prstGeom prst="rect">
            <a:avLst/>
          </a:prstGeom>
          <a:noFill/>
          <a:ln>
            <a:noFill/>
          </a:ln>
        </p:spPr>
        <p:txBody>
          <a:bodyPr anchorCtr="0" anchor="t" bIns="45700" lIns="0" spcFirstLastPara="1" rIns="18275" wrap="square" tIns="45700">
            <a:noAutofit/>
          </a:bodyPr>
          <a:lstStyle>
            <a:lvl1pPr lvl="0" marR="34288" algn="l">
              <a:spcBef>
                <a:spcPts val="520"/>
              </a:spcBef>
              <a:spcAft>
                <a:spcPts val="0"/>
              </a:spcAft>
              <a:buSzPts val="2600"/>
              <a:buNone/>
              <a:defRPr sz="2600">
                <a:solidFill>
                  <a:schemeClr val="lt1"/>
                </a:solidFill>
                <a:latin typeface="Calibri"/>
                <a:ea typeface="Calibri"/>
                <a:cs typeface="Calibri"/>
                <a:sym typeface="Calibri"/>
              </a:defRPr>
            </a:lvl1pPr>
            <a:lvl2pPr lvl="1" algn="ctr">
              <a:spcBef>
                <a:spcPts val="360"/>
              </a:spcBef>
              <a:spcAft>
                <a:spcPts val="0"/>
              </a:spcAft>
              <a:buSzPts val="1530"/>
              <a:buNone/>
              <a:defRPr/>
            </a:lvl2pPr>
            <a:lvl3pPr lvl="2" algn="ctr">
              <a:spcBef>
                <a:spcPts val="360"/>
              </a:spcBef>
              <a:spcAft>
                <a:spcPts val="0"/>
              </a:spcAft>
              <a:buSzPts val="1260"/>
              <a:buNone/>
              <a:defRPr/>
            </a:lvl3pPr>
            <a:lvl4pPr lvl="3" algn="ctr">
              <a:spcBef>
                <a:spcPts val="360"/>
              </a:spcBef>
              <a:spcAft>
                <a:spcPts val="0"/>
              </a:spcAft>
              <a:buSzPts val="1170"/>
              <a:buNone/>
              <a:defRPr/>
            </a:lvl4pPr>
            <a:lvl5pPr lvl="4" algn="ctr">
              <a:spcBef>
                <a:spcPts val="360"/>
              </a:spcBef>
              <a:spcAft>
                <a:spcPts val="0"/>
              </a:spcAft>
              <a:buSzPts val="1170"/>
              <a:buNone/>
              <a:defRPr/>
            </a:lvl5pPr>
            <a:lvl6pPr lvl="5" algn="ctr">
              <a:spcBef>
                <a:spcPts val="360"/>
              </a:spcBef>
              <a:spcAft>
                <a:spcPts val="0"/>
              </a:spcAft>
              <a:buSzPts val="1440"/>
              <a:buNone/>
              <a:defRPr/>
            </a:lvl6pPr>
            <a:lvl7pPr lvl="6" algn="ctr">
              <a:spcBef>
                <a:spcPts val="360"/>
              </a:spcBef>
              <a:spcAft>
                <a:spcPts val="0"/>
              </a:spcAft>
              <a:buSzPts val="1440"/>
              <a:buNone/>
              <a:defRPr/>
            </a:lvl7pPr>
            <a:lvl8pPr lvl="7" algn="ctr">
              <a:spcBef>
                <a:spcPts val="360"/>
              </a:spcBef>
              <a:spcAft>
                <a:spcPts val="0"/>
              </a:spcAft>
              <a:buSzPts val="1800"/>
              <a:buNone/>
              <a:defRPr/>
            </a:lvl8pPr>
            <a:lvl9pPr lvl="8" algn="ctr">
              <a:spcBef>
                <a:spcPts val="360"/>
              </a:spcBef>
              <a:spcAft>
                <a:spcPts val="0"/>
              </a:spcAft>
              <a:buSzPts val="1800"/>
              <a:buNone/>
              <a:defRPr/>
            </a:lvl9pPr>
          </a:lstStyle>
          <a:p/>
        </p:txBody>
      </p:sp>
      <p:pic>
        <p:nvPicPr>
          <p:cNvPr id="22" name="Google Shape;22;p5"/>
          <p:cNvPicPr preferRelativeResize="0"/>
          <p:nvPr/>
        </p:nvPicPr>
        <p:blipFill rotWithShape="1">
          <a:blip r:embed="rId2">
            <a:alphaModFix/>
          </a:blip>
          <a:srcRect b="0" l="0" r="0" t="0"/>
          <a:stretch/>
        </p:blipFill>
        <p:spPr>
          <a:xfrm>
            <a:off x="7927848" y="3943350"/>
            <a:ext cx="914400" cy="914400"/>
          </a:xfrm>
          <a:prstGeom prst="rect">
            <a:avLst/>
          </a:prstGeom>
          <a:noFill/>
          <a:ln>
            <a:noFill/>
          </a:ln>
        </p:spPr>
      </p:pic>
    </p:spTree>
  </p:cSld>
  <p:clrMapOvr>
    <a:masterClrMapping/>
  </p:clrMapOvr>
  <mc:AlternateContent>
    <mc:Choice Requires="p14">
      <p:transition spd="slow" p14:dur="1600">
        <p14:gallery dir="l"/>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3" name="Shape 23"/>
        <p:cNvGrpSpPr/>
        <p:nvPr/>
      </p:nvGrpSpPr>
      <p:grpSpPr>
        <a:xfrm>
          <a:off x="0" y="0"/>
          <a:ext cx="0" cy="0"/>
          <a:chOff x="0" y="0"/>
          <a:chExt cx="0" cy="0"/>
        </a:xfrm>
      </p:grpSpPr>
      <p:sp>
        <p:nvSpPr>
          <p:cNvPr id="24" name="Google Shape;24;p6"/>
          <p:cNvSpPr txBox="1"/>
          <p:nvPr>
            <p:ph type="title"/>
          </p:nvPr>
        </p:nvSpPr>
        <p:spPr>
          <a:xfrm>
            <a:off x="457200" y="528066"/>
            <a:ext cx="8229600" cy="857400"/>
          </a:xfrm>
          <a:prstGeom prst="rect">
            <a:avLst/>
          </a:prstGeom>
          <a:noFill/>
          <a:ln>
            <a:noFill/>
          </a:ln>
        </p:spPr>
        <p:txBody>
          <a:bodyPr anchorCtr="0" anchor="b" bIns="0" lIns="0" spcFirstLastPara="1" rIns="0" wrap="square" tIns="45700">
            <a:noAutofit/>
          </a:bodyPr>
          <a:lstStyle>
            <a:lvl1pPr lvl="0" algn="l">
              <a:spcBef>
                <a:spcPts val="0"/>
              </a:spcBef>
              <a:spcAft>
                <a:spcPts val="0"/>
              </a:spcAft>
              <a:buClr>
                <a:schemeClr val="accent4"/>
              </a:buClr>
              <a:buSzPts val="3600"/>
              <a:buFont typeface="Calibri"/>
              <a:buNone/>
              <a:defRPr sz="36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5" name="Google Shape;25;p6"/>
          <p:cNvSpPr txBox="1"/>
          <p:nvPr>
            <p:ph idx="1" type="body"/>
          </p:nvPr>
        </p:nvSpPr>
        <p:spPr>
          <a:xfrm>
            <a:off x="457200" y="1451610"/>
            <a:ext cx="8229600" cy="3291900"/>
          </a:xfrm>
          <a:prstGeom prst="rect">
            <a:avLst/>
          </a:prstGeom>
          <a:noFill/>
          <a:ln>
            <a:noFill/>
          </a:ln>
        </p:spPr>
        <p:txBody>
          <a:bodyPr anchorCtr="0" anchor="t" bIns="45700" lIns="91425" spcFirstLastPara="1" rIns="91425" wrap="square" tIns="45700">
            <a:noAutofit/>
          </a:bodyPr>
          <a:lstStyle>
            <a:lvl1pPr indent="-393700" lvl="0" marL="457200" algn="l">
              <a:spcBef>
                <a:spcPts val="520"/>
              </a:spcBef>
              <a:spcAft>
                <a:spcPts val="0"/>
              </a:spcAft>
              <a:buClr>
                <a:schemeClr val="accent4"/>
              </a:buClr>
              <a:buSzPts val="2600"/>
              <a:buFont typeface="Arial"/>
              <a:buChar char="•"/>
              <a:defRPr sz="2600"/>
            </a:lvl1pPr>
            <a:lvl2pPr indent="-325755" lvl="1" marL="914400" algn="l">
              <a:spcBef>
                <a:spcPts val="360"/>
              </a:spcBef>
              <a:spcAft>
                <a:spcPts val="0"/>
              </a:spcAft>
              <a:buSzPts val="1530"/>
              <a:buChar char="⚫"/>
              <a:defRPr/>
            </a:lvl2pPr>
            <a:lvl3pPr indent="-308610" lvl="2" marL="1371600" algn="l">
              <a:spcBef>
                <a:spcPts val="360"/>
              </a:spcBef>
              <a:spcAft>
                <a:spcPts val="0"/>
              </a:spcAft>
              <a:buSzPts val="1260"/>
              <a:buChar char="⚫"/>
              <a:defRPr/>
            </a:lvl3pPr>
            <a:lvl4pPr indent="-302894" lvl="3" marL="1828800" algn="l">
              <a:spcBef>
                <a:spcPts val="360"/>
              </a:spcBef>
              <a:spcAft>
                <a:spcPts val="0"/>
              </a:spcAft>
              <a:buSzPts val="1170"/>
              <a:buChar char="⚫"/>
              <a:defRPr/>
            </a:lvl4pPr>
            <a:lvl5pPr indent="-302895" lvl="4" marL="2286000" algn="l">
              <a:spcBef>
                <a:spcPts val="360"/>
              </a:spcBef>
              <a:spcAft>
                <a:spcPts val="0"/>
              </a:spcAft>
              <a:buSzPts val="1170"/>
              <a:buChar char="⚫"/>
              <a:defRPr/>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pic>
        <p:nvPicPr>
          <p:cNvPr id="26" name="Google Shape;26;p6"/>
          <p:cNvPicPr preferRelativeResize="0"/>
          <p:nvPr/>
        </p:nvPicPr>
        <p:blipFill rotWithShape="1">
          <a:blip r:embed="rId2">
            <a:alphaModFix/>
          </a:blip>
          <a:srcRect b="0" l="0" r="0" t="0"/>
          <a:stretch/>
        </p:blipFill>
        <p:spPr>
          <a:xfrm>
            <a:off x="7927848" y="3943350"/>
            <a:ext cx="914400" cy="914400"/>
          </a:xfrm>
          <a:prstGeom prst="rect">
            <a:avLst/>
          </a:prstGeom>
          <a:noFill/>
          <a:ln>
            <a:noFill/>
          </a:ln>
        </p:spPr>
      </p:pic>
    </p:spTree>
  </p:cSld>
  <p:clrMapOvr>
    <a:masterClrMapping/>
  </p:clrMapOvr>
  <mc:AlternateContent>
    <mc:Choice Requires="p14">
      <p:transition spd="slow" p14:dur="1600">
        <p14:gallery dir="l"/>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gradFill>
          <a:gsLst>
            <a:gs pos="0">
              <a:srgbClr val="659298"/>
            </a:gs>
            <a:gs pos="100000">
              <a:srgbClr val="4E6F74"/>
            </a:gs>
          </a:gsLst>
          <a:lin ang="15960000" scaled="0"/>
        </a:gradFill>
      </p:bgPr>
    </p:bg>
    <p:spTree>
      <p:nvGrpSpPr>
        <p:cNvPr id="27" name="Shape 27"/>
        <p:cNvGrpSpPr/>
        <p:nvPr/>
      </p:nvGrpSpPr>
      <p:grpSpPr>
        <a:xfrm>
          <a:off x="0" y="0"/>
          <a:ext cx="0" cy="0"/>
          <a:chOff x="0" y="0"/>
          <a:chExt cx="0" cy="0"/>
        </a:xfrm>
      </p:grpSpPr>
      <p:sp>
        <p:nvSpPr>
          <p:cNvPr id="28" name="Google Shape;28;p7"/>
          <p:cNvSpPr txBox="1"/>
          <p:nvPr>
            <p:ph type="title"/>
          </p:nvPr>
        </p:nvSpPr>
        <p:spPr>
          <a:xfrm>
            <a:off x="530352" y="987552"/>
            <a:ext cx="7772400" cy="1021800"/>
          </a:xfrm>
          <a:prstGeom prst="rect">
            <a:avLst/>
          </a:prstGeom>
          <a:noFill/>
          <a:ln>
            <a:noFill/>
          </a:ln>
        </p:spPr>
        <p:txBody>
          <a:bodyPr anchorCtr="0" anchor="b" bIns="0" lIns="0" spcFirstLastPara="1" rIns="0" wrap="square" tIns="0">
            <a:noAutofit/>
          </a:bodyPr>
          <a:lstStyle>
            <a:lvl1pPr lvl="0" algn="l">
              <a:spcBef>
                <a:spcPts val="0"/>
              </a:spcBef>
              <a:spcAft>
                <a:spcPts val="0"/>
              </a:spcAft>
              <a:buClr>
                <a:srgbClr val="FFFFFF"/>
              </a:buClr>
              <a:buSzPts val="5000"/>
              <a:buFont typeface="Calibri"/>
              <a:buNone/>
              <a:defRPr b="0" sz="5000" cap="none">
                <a:solidFill>
                  <a:srgbClr val="FFFFFF"/>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7"/>
          <p:cNvSpPr txBox="1"/>
          <p:nvPr>
            <p:ph idx="1" type="body"/>
          </p:nvPr>
        </p:nvSpPr>
        <p:spPr>
          <a:xfrm>
            <a:off x="530352" y="2028498"/>
            <a:ext cx="7772400" cy="1132200"/>
          </a:xfrm>
          <a:prstGeom prst="rect">
            <a:avLst/>
          </a:prstGeom>
          <a:noFill/>
          <a:ln>
            <a:noFill/>
          </a:ln>
        </p:spPr>
        <p:txBody>
          <a:bodyPr anchorCtr="0" anchor="t" bIns="45700" lIns="45700" spcFirstLastPara="1" rIns="45700" wrap="square" tIns="45700">
            <a:noAutofit/>
          </a:bodyPr>
          <a:lstStyle>
            <a:lvl1pPr indent="-228600" lvl="0" marL="457200" algn="l">
              <a:spcBef>
                <a:spcPts val="520"/>
              </a:spcBef>
              <a:spcAft>
                <a:spcPts val="0"/>
              </a:spcAft>
              <a:buSzPts val="2600"/>
              <a:buNone/>
              <a:defRPr sz="2600">
                <a:solidFill>
                  <a:schemeClr val="lt1"/>
                </a:solidFill>
              </a:defRPr>
            </a:lvl1pPr>
            <a:lvl2pPr indent="-228600" lvl="1" marL="914400" algn="l">
              <a:spcBef>
                <a:spcPts val="270"/>
              </a:spcBef>
              <a:spcAft>
                <a:spcPts val="0"/>
              </a:spcAft>
              <a:buSzPts val="1148"/>
              <a:buNone/>
              <a:defRPr sz="1350">
                <a:solidFill>
                  <a:schemeClr val="lt1"/>
                </a:solidFill>
              </a:defRPr>
            </a:lvl2pPr>
            <a:lvl3pPr indent="-228600" lvl="2" marL="1371600" algn="l">
              <a:spcBef>
                <a:spcPts val="240"/>
              </a:spcBef>
              <a:spcAft>
                <a:spcPts val="0"/>
              </a:spcAft>
              <a:buSzPts val="840"/>
              <a:buNone/>
              <a:defRPr sz="1200">
                <a:solidFill>
                  <a:schemeClr val="lt1"/>
                </a:solidFill>
              </a:defRPr>
            </a:lvl3pPr>
            <a:lvl4pPr indent="-228600" lvl="3" marL="1828800" algn="l">
              <a:spcBef>
                <a:spcPts val="210"/>
              </a:spcBef>
              <a:spcAft>
                <a:spcPts val="0"/>
              </a:spcAft>
              <a:buSzPts val="683"/>
              <a:buNone/>
              <a:defRPr sz="1050">
                <a:solidFill>
                  <a:schemeClr val="lt1"/>
                </a:solidFill>
              </a:defRPr>
            </a:lvl4pPr>
            <a:lvl5pPr indent="-228600" lvl="4" marL="2286000" algn="l">
              <a:spcBef>
                <a:spcPts val="210"/>
              </a:spcBef>
              <a:spcAft>
                <a:spcPts val="0"/>
              </a:spcAft>
              <a:buSzPts val="683"/>
              <a:buNone/>
              <a:defRPr sz="1050">
                <a:solidFill>
                  <a:schemeClr val="lt1"/>
                </a:solidFill>
              </a:defRPr>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pic>
        <p:nvPicPr>
          <p:cNvPr id="30" name="Google Shape;30;p7"/>
          <p:cNvPicPr preferRelativeResize="0"/>
          <p:nvPr/>
        </p:nvPicPr>
        <p:blipFill rotWithShape="1">
          <a:blip r:embed="rId2">
            <a:alphaModFix/>
          </a:blip>
          <a:srcRect b="0" l="0" r="0" t="0"/>
          <a:stretch/>
        </p:blipFill>
        <p:spPr>
          <a:xfrm>
            <a:off x="7927848" y="3943350"/>
            <a:ext cx="914400" cy="914400"/>
          </a:xfrm>
          <a:prstGeom prst="rect">
            <a:avLst/>
          </a:prstGeom>
          <a:noFill/>
          <a:ln>
            <a:noFill/>
          </a:ln>
        </p:spPr>
      </p:pic>
    </p:spTree>
  </p:cSld>
  <p:clrMapOvr>
    <a:masterClrMapping/>
  </p:clrMapOvr>
  <mc:AlternateContent>
    <mc:Choice Requires="p14">
      <p:transition spd="slow" p14:dur="1600">
        <p14:gallery dir="l"/>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1" name="Shape 31"/>
        <p:cNvGrpSpPr/>
        <p:nvPr/>
      </p:nvGrpSpPr>
      <p:grpSpPr>
        <a:xfrm>
          <a:off x="0" y="0"/>
          <a:ext cx="0" cy="0"/>
          <a:chOff x="0" y="0"/>
          <a:chExt cx="0" cy="0"/>
        </a:xfrm>
      </p:grpSpPr>
      <p:sp>
        <p:nvSpPr>
          <p:cNvPr id="32" name="Google Shape;32;p8"/>
          <p:cNvSpPr txBox="1"/>
          <p:nvPr>
            <p:ph type="title"/>
          </p:nvPr>
        </p:nvSpPr>
        <p:spPr>
          <a:xfrm>
            <a:off x="457200" y="528066"/>
            <a:ext cx="8229600" cy="857400"/>
          </a:xfrm>
          <a:prstGeom prst="rect">
            <a:avLst/>
          </a:prstGeom>
          <a:noFill/>
          <a:ln>
            <a:noFill/>
          </a:ln>
        </p:spPr>
        <p:txBody>
          <a:bodyPr anchorCtr="0" anchor="b" bIns="0" lIns="0" spcFirstLastPara="1" rIns="0" wrap="square" tIns="45700">
            <a:noAutofit/>
          </a:bodyPr>
          <a:lstStyle>
            <a:lvl1pPr lvl="0" algn="l">
              <a:spcBef>
                <a:spcPts val="0"/>
              </a:spcBef>
              <a:spcAft>
                <a:spcPts val="0"/>
              </a:spcAft>
              <a:buClr>
                <a:schemeClr val="accent4"/>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3" name="Google Shape;33;p8"/>
          <p:cNvSpPr txBox="1"/>
          <p:nvPr>
            <p:ph idx="1" type="body"/>
          </p:nvPr>
        </p:nvSpPr>
        <p:spPr>
          <a:xfrm>
            <a:off x="457200" y="1440064"/>
            <a:ext cx="4038600" cy="3326100"/>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SzPts val="2400"/>
              <a:buChar char="•"/>
              <a:defRPr sz="2400"/>
            </a:lvl1pPr>
            <a:lvl2pPr indent="-325755" lvl="1" marL="914400" algn="l">
              <a:spcBef>
                <a:spcPts val="360"/>
              </a:spcBef>
              <a:spcAft>
                <a:spcPts val="0"/>
              </a:spcAft>
              <a:buSzPts val="1530"/>
              <a:buChar char="⚫"/>
              <a:defRPr sz="1800"/>
            </a:lvl2pPr>
            <a:lvl3pPr indent="-295275" lvl="2" marL="1371600" algn="l">
              <a:spcBef>
                <a:spcPts val="300"/>
              </a:spcBef>
              <a:spcAft>
                <a:spcPts val="0"/>
              </a:spcAft>
              <a:buSzPts val="1050"/>
              <a:buChar char="⚫"/>
              <a:defRPr sz="1500"/>
            </a:lvl3pPr>
            <a:lvl4pPr indent="-284321" lvl="3" marL="1828800" algn="l">
              <a:spcBef>
                <a:spcPts val="270"/>
              </a:spcBef>
              <a:spcAft>
                <a:spcPts val="0"/>
              </a:spcAft>
              <a:buSzPts val="877"/>
              <a:buChar char="⚫"/>
              <a:defRPr sz="1350"/>
            </a:lvl4pPr>
            <a:lvl5pPr indent="-284321" lvl="4" marL="2286000" algn="l">
              <a:spcBef>
                <a:spcPts val="270"/>
              </a:spcBef>
              <a:spcAft>
                <a:spcPts val="0"/>
              </a:spcAft>
              <a:buSzPts val="877"/>
              <a:buChar char="⚫"/>
              <a:defRPr sz="135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34" name="Google Shape;34;p8"/>
          <p:cNvSpPr txBox="1"/>
          <p:nvPr>
            <p:ph idx="2" type="body"/>
          </p:nvPr>
        </p:nvSpPr>
        <p:spPr>
          <a:xfrm>
            <a:off x="4648200" y="1440064"/>
            <a:ext cx="4038600" cy="3326100"/>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SzPts val="2400"/>
              <a:buChar char="•"/>
              <a:defRPr sz="2400"/>
            </a:lvl1pPr>
            <a:lvl2pPr indent="-325755" lvl="1" marL="914400" algn="l">
              <a:spcBef>
                <a:spcPts val="360"/>
              </a:spcBef>
              <a:spcAft>
                <a:spcPts val="0"/>
              </a:spcAft>
              <a:buSzPts val="1530"/>
              <a:buChar char="⚫"/>
              <a:defRPr sz="1800"/>
            </a:lvl2pPr>
            <a:lvl3pPr indent="-295275" lvl="2" marL="1371600" algn="l">
              <a:spcBef>
                <a:spcPts val="300"/>
              </a:spcBef>
              <a:spcAft>
                <a:spcPts val="0"/>
              </a:spcAft>
              <a:buSzPts val="1050"/>
              <a:buChar char="⚫"/>
              <a:defRPr sz="1500"/>
            </a:lvl3pPr>
            <a:lvl4pPr indent="-284321" lvl="3" marL="1828800" algn="l">
              <a:spcBef>
                <a:spcPts val="270"/>
              </a:spcBef>
              <a:spcAft>
                <a:spcPts val="0"/>
              </a:spcAft>
              <a:buSzPts val="877"/>
              <a:buChar char="⚫"/>
              <a:defRPr sz="1350"/>
            </a:lvl4pPr>
            <a:lvl5pPr indent="-284321" lvl="4" marL="2286000" algn="l">
              <a:spcBef>
                <a:spcPts val="270"/>
              </a:spcBef>
              <a:spcAft>
                <a:spcPts val="0"/>
              </a:spcAft>
              <a:buSzPts val="877"/>
              <a:buChar char="⚫"/>
              <a:defRPr sz="135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pic>
        <p:nvPicPr>
          <p:cNvPr id="35" name="Google Shape;35;p8"/>
          <p:cNvPicPr preferRelativeResize="0"/>
          <p:nvPr/>
        </p:nvPicPr>
        <p:blipFill rotWithShape="1">
          <a:blip r:embed="rId2">
            <a:alphaModFix/>
          </a:blip>
          <a:srcRect b="0" l="0" r="0" t="0"/>
          <a:stretch/>
        </p:blipFill>
        <p:spPr>
          <a:xfrm>
            <a:off x="7927848" y="3943350"/>
            <a:ext cx="914400" cy="914400"/>
          </a:xfrm>
          <a:prstGeom prst="rect">
            <a:avLst/>
          </a:prstGeom>
          <a:noFill/>
          <a:ln>
            <a:noFill/>
          </a:ln>
        </p:spPr>
      </p:pic>
    </p:spTree>
  </p:cSld>
  <p:clrMapOvr>
    <a:masterClrMapping/>
  </p:clrMapOvr>
  <mc:AlternateContent>
    <mc:Choice Requires="p14">
      <p:transition spd="slow" p14:dur="1600">
        <p14:gallery dir="l"/>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6" name="Shape 36"/>
        <p:cNvGrpSpPr/>
        <p:nvPr/>
      </p:nvGrpSpPr>
      <p:grpSpPr>
        <a:xfrm>
          <a:off x="0" y="0"/>
          <a:ext cx="0" cy="0"/>
          <a:chOff x="0" y="0"/>
          <a:chExt cx="0" cy="0"/>
        </a:xfrm>
      </p:grpSpPr>
      <p:sp>
        <p:nvSpPr>
          <p:cNvPr id="37" name="Google Shape;37;p9"/>
          <p:cNvSpPr txBox="1"/>
          <p:nvPr>
            <p:ph type="title"/>
          </p:nvPr>
        </p:nvSpPr>
        <p:spPr>
          <a:xfrm>
            <a:off x="457200" y="528066"/>
            <a:ext cx="8305800" cy="857400"/>
          </a:xfrm>
          <a:prstGeom prst="rect">
            <a:avLst/>
          </a:prstGeom>
          <a:noFill/>
          <a:ln>
            <a:noFill/>
          </a:ln>
        </p:spPr>
        <p:txBody>
          <a:bodyPr anchorCtr="0" anchor="b" bIns="0" lIns="0" spcFirstLastPara="1" rIns="0" wrap="square" tIns="45700">
            <a:noAutofit/>
          </a:bodyPr>
          <a:lstStyle>
            <a:lvl1pPr lvl="0" algn="l">
              <a:spcBef>
                <a:spcPts val="0"/>
              </a:spcBef>
              <a:spcAft>
                <a:spcPts val="0"/>
              </a:spcAft>
              <a:buClr>
                <a:schemeClr val="accent4"/>
              </a:buClr>
              <a:buSzPts val="3600"/>
              <a:buFont typeface="Calibri"/>
              <a:buNone/>
              <a:defRPr b="0" sz="3600">
                <a:solidFill>
                  <a:schemeClr val="accent4"/>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pic>
        <p:nvPicPr>
          <p:cNvPr id="38" name="Google Shape;38;p9"/>
          <p:cNvPicPr preferRelativeResize="0"/>
          <p:nvPr/>
        </p:nvPicPr>
        <p:blipFill rotWithShape="1">
          <a:blip r:embed="rId2">
            <a:alphaModFix/>
          </a:blip>
          <a:srcRect b="0" l="0" r="0" t="0"/>
          <a:stretch/>
        </p:blipFill>
        <p:spPr>
          <a:xfrm>
            <a:off x="7927848" y="3943350"/>
            <a:ext cx="914400" cy="914400"/>
          </a:xfrm>
          <a:prstGeom prst="rect">
            <a:avLst/>
          </a:prstGeom>
          <a:noFill/>
          <a:ln>
            <a:noFill/>
          </a:ln>
        </p:spPr>
      </p:pic>
    </p:spTree>
  </p:cSld>
  <p:clrMapOvr>
    <a:masterClrMapping/>
  </p:clrMapOvr>
  <mc:AlternateContent>
    <mc:Choice Requires="p14">
      <p:transition spd="slow" p14:dur="1600">
        <p14:gallery dir="l"/>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_Blank">
  <p:cSld name="2_Blank">
    <p:bg>
      <p:bgPr>
        <a:solidFill>
          <a:schemeClr val="lt1"/>
        </a:solidFill>
      </p:bgPr>
    </p:bg>
    <p:spTree>
      <p:nvGrpSpPr>
        <p:cNvPr id="39" name="Shape 39"/>
        <p:cNvGrpSpPr/>
        <p:nvPr/>
      </p:nvGrpSpPr>
      <p:grpSpPr>
        <a:xfrm>
          <a:off x="0" y="0"/>
          <a:ext cx="0" cy="0"/>
          <a:chOff x="0" y="0"/>
          <a:chExt cx="0" cy="0"/>
        </a:xfrm>
      </p:grpSpPr>
      <p:pic>
        <p:nvPicPr>
          <p:cNvPr id="40" name="Google Shape;40;p10"/>
          <p:cNvPicPr preferRelativeResize="0"/>
          <p:nvPr/>
        </p:nvPicPr>
        <p:blipFill rotWithShape="1">
          <a:blip r:embed="rId2">
            <a:alphaModFix/>
          </a:blip>
          <a:srcRect b="0" l="0" r="0" t="0"/>
          <a:stretch/>
        </p:blipFill>
        <p:spPr>
          <a:xfrm>
            <a:off x="7927848" y="3943350"/>
            <a:ext cx="914400" cy="914400"/>
          </a:xfrm>
          <a:prstGeom prst="rect">
            <a:avLst/>
          </a:prstGeom>
          <a:noFill/>
          <a:ln>
            <a:noFill/>
          </a:ln>
        </p:spPr>
      </p:pic>
    </p:spTree>
  </p:cSld>
  <p:clrMapOvr>
    <a:masterClrMapping/>
  </p:clrMapOvr>
  <mc:AlternateContent>
    <mc:Choice Requires="p14">
      <p:transition spd="slow" p14:dur="1600">
        <p14:gallery dir="l"/>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7" Type="http://schemas.openxmlformats.org/officeDocument/2006/relationships/theme" Target="../theme/theme1.xml"/><Relationship Id="rId16" Type="http://schemas.openxmlformats.org/officeDocument/2006/relationships/slideLayout" Target="../slideLayouts/slideLayout16.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FFFFFF"/>
            </a:gs>
            <a:gs pos="100000">
              <a:srgbClr val="D8D8D8"/>
            </a:gs>
          </a:gsLst>
          <a:lin ang="5640000" scaled="0"/>
        </a:gra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457200" y="528066"/>
            <a:ext cx="8229600" cy="857400"/>
          </a:xfrm>
          <a:prstGeom prst="rect">
            <a:avLst/>
          </a:prstGeom>
          <a:noFill/>
          <a:ln>
            <a:noFill/>
          </a:ln>
        </p:spPr>
        <p:txBody>
          <a:bodyPr anchorCtr="0" anchor="b" bIns="0" lIns="0" spcFirstLastPara="1" rIns="0" wrap="square" tIns="45700">
            <a:noAutofit/>
          </a:bodyPr>
          <a:lstStyle>
            <a:lvl1pPr lvl="0" marR="0" rtl="0" algn="l">
              <a:spcBef>
                <a:spcPts val="0"/>
              </a:spcBef>
              <a:spcAft>
                <a:spcPts val="0"/>
              </a:spcAft>
              <a:buClr>
                <a:schemeClr val="accent4"/>
              </a:buClr>
              <a:buSzPts val="3600"/>
              <a:buFont typeface="Calibri"/>
              <a:buNone/>
              <a:defRPr b="0" i="0" sz="3600" u="none" cap="none" strike="noStrike">
                <a:solidFill>
                  <a:schemeClr val="accent4"/>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1"/>
          <p:cNvSpPr txBox="1"/>
          <p:nvPr>
            <p:ph idx="1" type="body"/>
          </p:nvPr>
        </p:nvSpPr>
        <p:spPr>
          <a:xfrm>
            <a:off x="457200" y="1451610"/>
            <a:ext cx="8229600" cy="3291900"/>
          </a:xfrm>
          <a:prstGeom prst="rect">
            <a:avLst/>
          </a:prstGeom>
          <a:noFill/>
          <a:ln>
            <a:noFill/>
          </a:ln>
        </p:spPr>
        <p:txBody>
          <a:bodyPr anchorCtr="0" anchor="t" bIns="45700" lIns="91425" spcFirstLastPara="1" rIns="91425" wrap="square" tIns="45700">
            <a:noAutofit/>
          </a:bodyPr>
          <a:lstStyle>
            <a:lvl1pPr indent="-393700" lvl="0" marL="457200" marR="0" rtl="0" algn="l">
              <a:spcBef>
                <a:spcPts val="520"/>
              </a:spcBef>
              <a:spcAft>
                <a:spcPts val="0"/>
              </a:spcAft>
              <a:buClr>
                <a:schemeClr val="accent4"/>
              </a:buClr>
              <a:buSzPts val="2600"/>
              <a:buFont typeface="Arial"/>
              <a:buChar char="•"/>
              <a:defRPr b="0" i="0" sz="2600" u="none" cap="none" strike="noStrike">
                <a:solidFill>
                  <a:schemeClr val="dk1"/>
                </a:solidFill>
                <a:latin typeface="Calibri"/>
                <a:ea typeface="Calibri"/>
                <a:cs typeface="Calibri"/>
                <a:sym typeface="Calibri"/>
              </a:defRPr>
            </a:lvl1pPr>
            <a:lvl2pPr indent="-325755" lvl="1" marL="914400" marR="0" rtl="0" algn="l">
              <a:spcBef>
                <a:spcPts val="360"/>
              </a:spcBef>
              <a:spcAft>
                <a:spcPts val="0"/>
              </a:spcAft>
              <a:buClr>
                <a:schemeClr val="accent1"/>
              </a:buClr>
              <a:buSzPts val="1530"/>
              <a:buFont typeface="Noto Sans Symbols"/>
              <a:buChar char="⚫"/>
              <a:defRPr b="0" i="0" sz="1800" u="none" cap="none" strike="noStrike">
                <a:solidFill>
                  <a:schemeClr val="dk1"/>
                </a:solidFill>
                <a:latin typeface="Calibri"/>
                <a:ea typeface="Calibri"/>
                <a:cs typeface="Calibri"/>
                <a:sym typeface="Calibri"/>
              </a:defRPr>
            </a:lvl2pPr>
            <a:lvl3pPr indent="-298608" lvl="2" marL="1371600" marR="0" rtl="0" algn="l">
              <a:spcBef>
                <a:spcPts val="315"/>
              </a:spcBef>
              <a:spcAft>
                <a:spcPts val="0"/>
              </a:spcAft>
              <a:buClr>
                <a:schemeClr val="accent2"/>
              </a:buClr>
              <a:buSzPts val="1103"/>
              <a:buFont typeface="Noto Sans Symbols"/>
              <a:buChar char="⚫"/>
              <a:defRPr b="0" i="0" sz="1575" u="none" cap="none" strike="noStrike">
                <a:solidFill>
                  <a:schemeClr val="dk1"/>
                </a:solidFill>
                <a:latin typeface="Calibri"/>
                <a:ea typeface="Calibri"/>
                <a:cs typeface="Calibri"/>
                <a:sym typeface="Calibri"/>
              </a:defRPr>
            </a:lvl3pPr>
            <a:lvl4pPr indent="-290512" lvl="3" marL="1828800" marR="0" rtl="0" algn="l">
              <a:spcBef>
                <a:spcPts val="300"/>
              </a:spcBef>
              <a:spcAft>
                <a:spcPts val="0"/>
              </a:spcAft>
              <a:buClr>
                <a:schemeClr val="accent3"/>
              </a:buClr>
              <a:buSzPts val="975"/>
              <a:buFont typeface="Noto Sans Symbols"/>
              <a:buChar char="⚫"/>
              <a:defRPr b="0" i="0" sz="1500" u="none" cap="none" strike="noStrike">
                <a:solidFill>
                  <a:schemeClr val="dk1"/>
                </a:solidFill>
                <a:latin typeface="Calibri"/>
                <a:ea typeface="Calibri"/>
                <a:cs typeface="Calibri"/>
                <a:sym typeface="Calibri"/>
              </a:defRPr>
            </a:lvl4pPr>
            <a:lvl5pPr indent="-290512" lvl="4" marL="2286000" marR="0" rtl="0" algn="l">
              <a:spcBef>
                <a:spcPts val="300"/>
              </a:spcBef>
              <a:spcAft>
                <a:spcPts val="0"/>
              </a:spcAft>
              <a:buClr>
                <a:schemeClr val="accent4"/>
              </a:buClr>
              <a:buSzPts val="975"/>
              <a:buFont typeface="Noto Sans Symbols"/>
              <a:buChar char="⚫"/>
              <a:defRPr b="0" i="0" sz="1500" u="none" cap="none" strike="noStrike">
                <a:solidFill>
                  <a:schemeClr val="dk1"/>
                </a:solidFill>
                <a:latin typeface="Calibri"/>
                <a:ea typeface="Calibri"/>
                <a:cs typeface="Calibri"/>
                <a:sym typeface="Calibri"/>
              </a:defRPr>
            </a:lvl5pPr>
            <a:lvl6pPr indent="-297179" lvl="5" marL="2743200" marR="0" rtl="0" algn="l">
              <a:spcBef>
                <a:spcPts val="270"/>
              </a:spcBef>
              <a:spcAft>
                <a:spcPts val="0"/>
              </a:spcAft>
              <a:buClr>
                <a:schemeClr val="accent5"/>
              </a:buClr>
              <a:buSzPts val="1080"/>
              <a:buFont typeface="Noto Sans Symbols"/>
              <a:buChar char="⚫"/>
              <a:defRPr b="0" i="0" sz="1350" u="none" cap="none" strike="noStrike">
                <a:solidFill>
                  <a:schemeClr val="dk1"/>
                </a:solidFill>
                <a:latin typeface="Constantia"/>
                <a:ea typeface="Constantia"/>
                <a:cs typeface="Constantia"/>
                <a:sym typeface="Constantia"/>
              </a:defRPr>
            </a:lvl6pPr>
            <a:lvl7pPr indent="-289560" lvl="6" marL="3200400" marR="0" rtl="0" algn="l">
              <a:spcBef>
                <a:spcPts val="240"/>
              </a:spcBef>
              <a:spcAft>
                <a:spcPts val="0"/>
              </a:spcAft>
              <a:buClr>
                <a:schemeClr val="accent6"/>
              </a:buClr>
              <a:buSzPts val="960"/>
              <a:buFont typeface="Noto Sans Symbols"/>
              <a:buChar char="⚫"/>
              <a:defRPr b="0" i="0" sz="1200" u="none" cap="none" strike="noStrike">
                <a:solidFill>
                  <a:schemeClr val="dk1"/>
                </a:solidFill>
                <a:latin typeface="Constantia"/>
                <a:ea typeface="Constantia"/>
                <a:cs typeface="Constantia"/>
                <a:sym typeface="Constantia"/>
              </a:defRPr>
            </a:lvl7pPr>
            <a:lvl8pPr indent="-304800" lvl="7" marL="3657600" marR="0" rtl="0" algn="l">
              <a:spcBef>
                <a:spcPts val="240"/>
              </a:spcBef>
              <a:spcAft>
                <a:spcPts val="0"/>
              </a:spcAft>
              <a:buClr>
                <a:schemeClr val="dk2"/>
              </a:buClr>
              <a:buSzPts val="1200"/>
              <a:buFont typeface="Constantia"/>
              <a:buChar char="•"/>
              <a:defRPr b="0" i="0" sz="1200" u="none" cap="none" strike="noStrike">
                <a:solidFill>
                  <a:schemeClr val="dk1"/>
                </a:solidFill>
                <a:latin typeface="Constantia"/>
                <a:ea typeface="Constantia"/>
                <a:cs typeface="Constantia"/>
                <a:sym typeface="Constantia"/>
              </a:defRPr>
            </a:lvl8pPr>
            <a:lvl9pPr indent="-295275" lvl="8" marL="4114800" marR="0" rtl="0" algn="l">
              <a:spcBef>
                <a:spcPts val="210"/>
              </a:spcBef>
              <a:spcAft>
                <a:spcPts val="0"/>
              </a:spcAft>
              <a:buClr>
                <a:schemeClr val="dk2"/>
              </a:buClr>
              <a:buSzPts val="1050"/>
              <a:buFont typeface="Constantia"/>
              <a:buChar char="•"/>
              <a:defRPr b="0" i="0" sz="1050" u="none" cap="none" strike="noStrike">
                <a:solidFill>
                  <a:schemeClr val="dk1"/>
                </a:solidFill>
                <a:latin typeface="Constantia"/>
                <a:ea typeface="Constantia"/>
                <a:cs typeface="Constantia"/>
                <a:sym typeface="Constantia"/>
              </a:defRPr>
            </a:lvl9pPr>
          </a:lstStyle>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Lst>
  <mc:AlternateContent>
    <mc:Choice Requires="p14">
      <p:transition spd="slow" p14:dur="1600">
        <p14:gallery dir="l"/>
      </p:transition>
    </mc:Choice>
    <mc:Fallback>
      <p:transition spd="slow">
        <p:fade/>
      </p:transition>
    </mc:Fallback>
  </mc:AlternateConten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0.xml"/><Relationship Id="rId3" Type="http://schemas.openxmlformats.org/officeDocument/2006/relationships/image" Target="../media/image10.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11.xml"/><Relationship Id="rId3" Type="http://schemas.openxmlformats.org/officeDocument/2006/relationships/hyperlink" Target="https://docs.google.com/presentation/u/1/d/1ihPqPlVaXfChVayOfdy3rhy11idGEnR7AOe5h84Pyjk/copy" TargetMode="Externa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hyperlink" Target="http://www.youtube.com/watch?v=Maed55XObjU" TargetMode="External"/><Relationship Id="rId4" Type="http://schemas.openxmlformats.org/officeDocument/2006/relationships/image" Target="../media/image5.jp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hyperlink" Target="http://www.youtube.com/watch?v=4ETZlfuoHtc" TargetMode="External"/><Relationship Id="rId4" Type="http://schemas.openxmlformats.org/officeDocument/2006/relationships/image" Target="../media/image6.jp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7.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5.xml"/><Relationship Id="rId3" Type="http://schemas.openxmlformats.org/officeDocument/2006/relationships/image" Target="../media/image9.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16.xml"/><Relationship Id="rId3" Type="http://schemas.openxmlformats.org/officeDocument/2006/relationships/image" Target="../media/image7.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7.xml"/><Relationship Id="rId3" Type="http://schemas.openxmlformats.org/officeDocument/2006/relationships/image" Target="../media/image7.png"/><Relationship Id="rId4" Type="http://schemas.openxmlformats.org/officeDocument/2006/relationships/image" Target="../media/image10.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18.xml"/><Relationship Id="rId3" Type="http://schemas.openxmlformats.org/officeDocument/2006/relationships/image" Target="../media/image8.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 Id="rId3" Type="http://schemas.openxmlformats.org/officeDocument/2006/relationships/hyperlink" Target="https://docs.google.com/drawings/d/1oWZIX_Cs3fW_aK8PwN_C7gs_GqSVA9skDsAhO2rQLaY/copy" TargetMode="External"/><Relationship Id="rId4" Type="http://schemas.openxmlformats.org/officeDocument/2006/relationships/image" Target="../media/image10.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 Id="rId3" Type="http://schemas.openxmlformats.org/officeDocument/2006/relationships/image" Target="../media/image10.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7.xml"/><Relationship Id="rId3" Type="http://schemas.openxmlformats.org/officeDocument/2006/relationships/image" Target="../media/image10.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8.xml"/><Relationship Id="rId3" Type="http://schemas.openxmlformats.org/officeDocument/2006/relationships/image" Target="../media/image10.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9.xml"/><Relationship Id="rId3"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1" name="Shape 131"/>
        <p:cNvGrpSpPr/>
        <p:nvPr/>
      </p:nvGrpSpPr>
      <p:grpSpPr>
        <a:xfrm>
          <a:off x="0" y="0"/>
          <a:ext cx="0" cy="0"/>
          <a:chOff x="0" y="0"/>
          <a:chExt cx="0" cy="0"/>
        </a:xfrm>
      </p:grpSpPr>
      <p:pic>
        <p:nvPicPr>
          <p:cNvPr id="132" name="Google Shape;132;p27"/>
          <p:cNvPicPr preferRelativeResize="0"/>
          <p:nvPr/>
        </p:nvPicPr>
        <p:blipFill>
          <a:blip r:embed="rId3">
            <a:alphaModFix/>
          </a:blip>
          <a:stretch>
            <a:fillRect/>
          </a:stretch>
        </p:blipFill>
        <p:spPr>
          <a:xfrm>
            <a:off x="4776550" y="64174"/>
            <a:ext cx="3244677" cy="5015148"/>
          </a:xfrm>
          <a:prstGeom prst="rect">
            <a:avLst/>
          </a:prstGeom>
          <a:noFill/>
          <a:ln>
            <a:noFill/>
          </a:ln>
        </p:spPr>
      </p:pic>
      <p:sp>
        <p:nvSpPr>
          <p:cNvPr id="133" name="Google Shape;133;p27"/>
          <p:cNvSpPr txBox="1"/>
          <p:nvPr>
            <p:ph idx="1" type="body"/>
          </p:nvPr>
        </p:nvSpPr>
        <p:spPr>
          <a:xfrm>
            <a:off x="457200" y="1451600"/>
            <a:ext cx="4038600" cy="3291900"/>
          </a:xfrm>
          <a:prstGeom prst="rect">
            <a:avLst/>
          </a:prstGeom>
        </p:spPr>
        <p:txBody>
          <a:bodyPr anchorCtr="0" anchor="ctr" bIns="45700" lIns="91425" spcFirstLastPara="1" rIns="91425" wrap="square" tIns="45700">
            <a:noAutofit/>
          </a:bodyPr>
          <a:lstStyle/>
          <a:p>
            <a:pPr indent="0" lvl="0" marL="0" rtl="0" algn="l">
              <a:spcBef>
                <a:spcPts val="520"/>
              </a:spcBef>
              <a:spcAft>
                <a:spcPts val="0"/>
              </a:spcAft>
              <a:buNone/>
            </a:pPr>
            <a:r>
              <a:rPr lang="en"/>
              <a:t>Think about the “Exquisite” Educator and the “Exquisite” Student.</a:t>
            </a:r>
            <a:endParaRPr/>
          </a:p>
          <a:p>
            <a:pPr indent="-393700" lvl="0" marL="457200" rtl="0" algn="l">
              <a:spcBef>
                <a:spcPts val="520"/>
              </a:spcBef>
              <a:spcAft>
                <a:spcPts val="0"/>
              </a:spcAft>
              <a:buSzPts val="2600"/>
              <a:buChar char="•"/>
            </a:pPr>
            <a:r>
              <a:rPr lang="en"/>
              <a:t>Where are they going instructionally?</a:t>
            </a:r>
            <a:endParaRPr/>
          </a:p>
          <a:p>
            <a:pPr indent="-393700" lvl="0" marL="457200" rtl="0" algn="l">
              <a:spcBef>
                <a:spcPts val="0"/>
              </a:spcBef>
              <a:spcAft>
                <a:spcPts val="0"/>
              </a:spcAft>
              <a:buSzPts val="2600"/>
              <a:buChar char="•"/>
            </a:pPr>
            <a:r>
              <a:rPr lang="en"/>
              <a:t>Add words and images in the “feet” section.</a:t>
            </a:r>
            <a:endParaRPr/>
          </a:p>
        </p:txBody>
      </p:sp>
      <p:sp>
        <p:nvSpPr>
          <p:cNvPr id="134" name="Google Shape;134;p27"/>
          <p:cNvSpPr txBox="1"/>
          <p:nvPr>
            <p:ph type="title"/>
          </p:nvPr>
        </p:nvSpPr>
        <p:spPr>
          <a:xfrm>
            <a:off x="457200" y="528075"/>
            <a:ext cx="4319400" cy="857400"/>
          </a:xfrm>
          <a:prstGeom prst="rect">
            <a:avLst/>
          </a:prstGeom>
        </p:spPr>
        <p:txBody>
          <a:bodyPr anchorCtr="0" anchor="b" bIns="0" lIns="0" spcFirstLastPara="1" rIns="0" wrap="square" tIns="45700">
            <a:noAutofit/>
          </a:bodyPr>
          <a:lstStyle/>
          <a:p>
            <a:pPr indent="0" lvl="0" marL="0" rtl="0" algn="l">
              <a:spcBef>
                <a:spcPts val="0"/>
              </a:spcBef>
              <a:spcAft>
                <a:spcPts val="0"/>
              </a:spcAft>
              <a:buNone/>
            </a:pPr>
            <a:r>
              <a:rPr lang="en"/>
              <a:t>Where are they going?</a:t>
            </a:r>
            <a:endParaRPr/>
          </a:p>
        </p:txBody>
      </p:sp>
      <p:sp>
        <p:nvSpPr>
          <p:cNvPr id="135" name="Google Shape;135;p27"/>
          <p:cNvSpPr/>
          <p:nvPr/>
        </p:nvSpPr>
        <p:spPr>
          <a:xfrm>
            <a:off x="4852750" y="4100250"/>
            <a:ext cx="729300" cy="612900"/>
          </a:xfrm>
          <a:prstGeom prst="rightArrow">
            <a:avLst>
              <a:gd fmla="val 50000" name="adj1"/>
              <a:gd fmla="val 5000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p28"/>
          <p:cNvSpPr txBox="1"/>
          <p:nvPr>
            <p:ph type="title"/>
          </p:nvPr>
        </p:nvSpPr>
        <p:spPr>
          <a:xfrm>
            <a:off x="311700" y="445025"/>
            <a:ext cx="8520600" cy="1135500"/>
          </a:xfrm>
          <a:prstGeom prst="rect">
            <a:avLst/>
          </a:prstGeom>
        </p:spPr>
        <p:txBody>
          <a:bodyPr anchorCtr="0" anchor="b" bIns="0" lIns="0" spcFirstLastPara="1" rIns="0" wrap="square" tIns="45700">
            <a:noAutofit/>
          </a:bodyPr>
          <a:lstStyle/>
          <a:p>
            <a:pPr indent="0" lvl="0" marL="0" rtl="0" algn="l">
              <a:spcBef>
                <a:spcPts val="0"/>
              </a:spcBef>
              <a:spcAft>
                <a:spcPts val="0"/>
              </a:spcAft>
              <a:buNone/>
            </a:pPr>
            <a:r>
              <a:rPr lang="en"/>
              <a:t>ISTE Standards &amp; </a:t>
            </a:r>
            <a:r>
              <a:rPr lang="en"/>
              <a:t>Blackout Poetry</a:t>
            </a:r>
            <a:endParaRPr/>
          </a:p>
        </p:txBody>
      </p:sp>
      <p:sp>
        <p:nvSpPr>
          <p:cNvPr id="141" name="Google Shape;141;p28"/>
          <p:cNvSpPr txBox="1"/>
          <p:nvPr>
            <p:ph idx="1" type="body"/>
          </p:nvPr>
        </p:nvSpPr>
        <p:spPr>
          <a:xfrm>
            <a:off x="311700" y="1749775"/>
            <a:ext cx="5171700" cy="2819100"/>
          </a:xfrm>
          <a:prstGeom prst="rect">
            <a:avLst/>
          </a:prstGeom>
        </p:spPr>
        <p:txBody>
          <a:bodyPr anchorCtr="0" anchor="t" bIns="45700" lIns="91425" spcFirstLastPara="1" rIns="91425" wrap="square" tIns="45700">
            <a:noAutofit/>
          </a:bodyPr>
          <a:lstStyle/>
          <a:p>
            <a:pPr indent="0" lvl="0" marL="0" rtl="0" algn="l">
              <a:spcBef>
                <a:spcPts val="520"/>
              </a:spcBef>
              <a:spcAft>
                <a:spcPts val="0"/>
              </a:spcAft>
              <a:buNone/>
            </a:pPr>
            <a:r>
              <a:rPr lang="en" sz="3400" u="sng">
                <a:solidFill>
                  <a:schemeClr val="hlink"/>
                </a:solidFill>
                <a:hlinkClick r:id="rId3"/>
              </a:rPr>
              <a:t>shorturl.at/cyLWX</a:t>
            </a:r>
            <a:endParaRPr sz="3400"/>
          </a:p>
          <a:p>
            <a:pPr indent="0" lvl="0" marL="0" rtl="0" algn="l">
              <a:spcBef>
                <a:spcPts val="520"/>
              </a:spcBef>
              <a:spcAft>
                <a:spcPts val="0"/>
              </a:spcAft>
              <a:buClr>
                <a:schemeClr val="dk1"/>
              </a:buClr>
              <a:buSzPts val="1100"/>
              <a:buFont typeface="Arial"/>
              <a:buNone/>
            </a:pPr>
            <a:br>
              <a:rPr lang="en"/>
            </a:br>
            <a:r>
              <a:rPr lang="en"/>
              <a:t>As you read through your ISTE standard, blackout any unimportant words, thus leaving only words important to that standard.</a:t>
            </a:r>
            <a:endParaRPr/>
          </a:p>
          <a:p>
            <a:pPr indent="0" lvl="0" marL="0" rtl="0" algn="l">
              <a:spcBef>
                <a:spcPts val="520"/>
              </a:spcBef>
              <a:spcAft>
                <a:spcPts val="0"/>
              </a:spcAft>
              <a:buNone/>
            </a:pPr>
            <a:r>
              <a:t/>
            </a:r>
            <a:endParaRPr/>
          </a:p>
        </p:txBody>
      </p:sp>
      <p:pic>
        <p:nvPicPr>
          <p:cNvPr id="142" name="Google Shape;142;p28"/>
          <p:cNvPicPr preferRelativeResize="0"/>
          <p:nvPr/>
        </p:nvPicPr>
        <p:blipFill>
          <a:blip r:embed="rId4">
            <a:alphaModFix/>
          </a:blip>
          <a:stretch>
            <a:fillRect/>
          </a:stretch>
        </p:blipFill>
        <p:spPr>
          <a:xfrm>
            <a:off x="5483400" y="1580525"/>
            <a:ext cx="2530622" cy="3258175"/>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6" name="Shape 146"/>
        <p:cNvGrpSpPr/>
        <p:nvPr/>
      </p:nvGrpSpPr>
      <p:grpSpPr>
        <a:xfrm>
          <a:off x="0" y="0"/>
          <a:ext cx="0" cy="0"/>
          <a:chOff x="0" y="0"/>
          <a:chExt cx="0" cy="0"/>
        </a:xfrm>
      </p:grpSpPr>
      <p:pic>
        <p:nvPicPr>
          <p:cNvPr descr="Tutorial on a diy blackout poetry. It's actually amazing how creative this project is. You'll be very impressed with the poems you can write with this. Comment down below the beautiful poetry you create.&#10;&#10;Just grab any book or novel and use your creativity. This diy project could be a great gift for him or gift for her. PS - for all you writers out there, this will help you get over writers block." id="147" name="Google Shape;147;p29" title="How To: Blackout Poetry">
            <a:hlinkClick r:id="rId3"/>
          </p:cNvPr>
          <p:cNvPicPr preferRelativeResize="0"/>
          <p:nvPr/>
        </p:nvPicPr>
        <p:blipFill>
          <a:blip r:embed="rId4">
            <a:alphaModFix/>
          </a:blip>
          <a:stretch>
            <a:fillRect/>
          </a:stretch>
        </p:blipFill>
        <p:spPr>
          <a:xfrm>
            <a:off x="1143000" y="0"/>
            <a:ext cx="6858000" cy="514350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pic>
        <p:nvPicPr>
          <p:cNvPr descr="Credit for this idea goes to Ashley Bible over at Building Book Love. https://buildingbooklove.com/how-to-create-blackout-poem-using/&#10;&#10;Learn Google Slides keyboard shortcuts to help make awesome digital blackout poetry here: https://www.helloteacherlady.com/blog/digital-blackout-poetry-google-slides&#10;&#10;⬇ LET'S CONNECT ⬇ &#10;WEBSITE: http://www.helloteacherlady.com&#10;INSTAGRAM: http://www.instagram.com/helloteacher...&#10;TWITTER: http://www.twitter.com/shanateaches&#10;EMAIL: shana@helloteacherlady.com" id="152" name="Google Shape;152;p30" title="How to Create Awesome Digital Blackout Poetry in Google Slides">
            <a:hlinkClick r:id="rId3"/>
          </p:cNvPr>
          <p:cNvPicPr preferRelativeResize="0"/>
          <p:nvPr/>
        </p:nvPicPr>
        <p:blipFill>
          <a:blip r:embed="rId4">
            <a:alphaModFix/>
          </a:blip>
          <a:stretch>
            <a:fillRect/>
          </a:stretch>
        </p:blipFill>
        <p:spPr>
          <a:xfrm>
            <a:off x="1143000" y="0"/>
            <a:ext cx="6858000" cy="514350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6" name="Shape 156"/>
        <p:cNvGrpSpPr/>
        <p:nvPr/>
      </p:nvGrpSpPr>
      <p:grpSpPr>
        <a:xfrm>
          <a:off x="0" y="0"/>
          <a:ext cx="0" cy="0"/>
          <a:chOff x="0" y="0"/>
          <a:chExt cx="0" cy="0"/>
        </a:xfrm>
      </p:grpSpPr>
      <p:pic>
        <p:nvPicPr>
          <p:cNvPr id="157" name="Google Shape;157;p31"/>
          <p:cNvPicPr preferRelativeResize="0"/>
          <p:nvPr/>
        </p:nvPicPr>
        <p:blipFill>
          <a:blip r:embed="rId3">
            <a:alphaModFix/>
          </a:blip>
          <a:stretch>
            <a:fillRect/>
          </a:stretch>
        </p:blipFill>
        <p:spPr>
          <a:xfrm>
            <a:off x="1125325" y="0"/>
            <a:ext cx="6893351" cy="5143500"/>
          </a:xfrm>
          <a:prstGeom prst="rect">
            <a:avLst/>
          </a:prstGeom>
          <a:noFill/>
          <a:ln>
            <a:noFill/>
          </a:ln>
        </p:spPr>
      </p:pic>
      <p:sp>
        <p:nvSpPr>
          <p:cNvPr id="158" name="Google Shape;158;p31"/>
          <p:cNvSpPr txBox="1"/>
          <p:nvPr/>
        </p:nvSpPr>
        <p:spPr>
          <a:xfrm>
            <a:off x="1153675" y="-661775"/>
            <a:ext cx="6893400" cy="51435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6400">
                <a:latin typeface="Calibri"/>
                <a:ea typeface="Calibri"/>
                <a:cs typeface="Calibri"/>
                <a:sym typeface="Calibri"/>
              </a:rPr>
              <a:t>We </a:t>
            </a:r>
            <a:r>
              <a:rPr lang="en" sz="6400">
                <a:latin typeface="Calibri"/>
                <a:ea typeface="Calibri"/>
                <a:cs typeface="Calibri"/>
                <a:sym typeface="Calibri"/>
              </a:rPr>
              <a:t>interrupt</a:t>
            </a:r>
            <a:r>
              <a:rPr lang="en" sz="6400">
                <a:latin typeface="Calibri"/>
                <a:ea typeface="Calibri"/>
                <a:cs typeface="Calibri"/>
                <a:sym typeface="Calibri"/>
              </a:rPr>
              <a:t> this PD for a very important service announcement</a:t>
            </a:r>
            <a:endParaRPr sz="6400">
              <a:latin typeface="Calibri"/>
              <a:ea typeface="Calibri"/>
              <a:cs typeface="Calibri"/>
              <a:sym typeface="Calibri"/>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2" name="Shape 162"/>
        <p:cNvGrpSpPr/>
        <p:nvPr/>
      </p:nvGrpSpPr>
      <p:grpSpPr>
        <a:xfrm>
          <a:off x="0" y="0"/>
          <a:ext cx="0" cy="0"/>
          <a:chOff x="0" y="0"/>
          <a:chExt cx="0" cy="0"/>
        </a:xfrm>
      </p:grpSpPr>
      <p:sp>
        <p:nvSpPr>
          <p:cNvPr id="163" name="Google Shape;163;p32"/>
          <p:cNvSpPr txBox="1"/>
          <p:nvPr>
            <p:ph type="title"/>
          </p:nvPr>
        </p:nvSpPr>
        <p:spPr>
          <a:xfrm>
            <a:off x="457200" y="375666"/>
            <a:ext cx="8229600" cy="857400"/>
          </a:xfrm>
          <a:prstGeom prst="rect">
            <a:avLst/>
          </a:prstGeom>
        </p:spPr>
        <p:txBody>
          <a:bodyPr anchorCtr="0" anchor="b" bIns="0" lIns="0" spcFirstLastPara="1" rIns="0" wrap="square" tIns="45700">
            <a:noAutofit/>
          </a:bodyPr>
          <a:lstStyle/>
          <a:p>
            <a:pPr indent="0" lvl="0" marL="0" rtl="0" algn="l">
              <a:spcBef>
                <a:spcPts val="0"/>
              </a:spcBef>
              <a:spcAft>
                <a:spcPts val="0"/>
              </a:spcAft>
              <a:buNone/>
            </a:pPr>
            <a:r>
              <a:rPr lang="en"/>
              <a:t>Window Notes</a:t>
            </a:r>
            <a:endParaRPr/>
          </a:p>
        </p:txBody>
      </p:sp>
      <p:sp>
        <p:nvSpPr>
          <p:cNvPr id="164" name="Google Shape;164;p32"/>
          <p:cNvSpPr txBox="1"/>
          <p:nvPr>
            <p:ph idx="1" type="body"/>
          </p:nvPr>
        </p:nvSpPr>
        <p:spPr>
          <a:xfrm>
            <a:off x="457200" y="1440064"/>
            <a:ext cx="4038600" cy="3326100"/>
          </a:xfrm>
          <a:prstGeom prst="rect">
            <a:avLst/>
          </a:prstGeom>
        </p:spPr>
        <p:txBody>
          <a:bodyPr anchorCtr="0" anchor="ctr" bIns="45700" lIns="91425" spcFirstLastPara="1" rIns="91425" wrap="square" tIns="45700">
            <a:noAutofit/>
          </a:bodyPr>
          <a:lstStyle/>
          <a:p>
            <a:pPr indent="0" lvl="0" marL="0" rtl="0" algn="l">
              <a:spcBef>
                <a:spcPts val="480"/>
              </a:spcBef>
              <a:spcAft>
                <a:spcPts val="0"/>
              </a:spcAft>
              <a:buNone/>
            </a:pPr>
            <a:r>
              <a:rPr lang="en"/>
              <a:t>Looking back at your ISTE Standard:</a:t>
            </a:r>
            <a:endParaRPr/>
          </a:p>
          <a:p>
            <a:pPr indent="-381000" lvl="0" marL="457200" rtl="0" algn="l">
              <a:spcBef>
                <a:spcPts val="480"/>
              </a:spcBef>
              <a:spcAft>
                <a:spcPts val="0"/>
              </a:spcAft>
              <a:buSzPts val="2400"/>
              <a:buChar char="•"/>
            </a:pPr>
            <a:r>
              <a:rPr lang="en"/>
              <a:t>What is the standard?</a:t>
            </a:r>
            <a:endParaRPr/>
          </a:p>
          <a:p>
            <a:pPr indent="-381000" lvl="0" marL="457200" rtl="0" algn="l">
              <a:spcBef>
                <a:spcPts val="0"/>
              </a:spcBef>
              <a:spcAft>
                <a:spcPts val="0"/>
              </a:spcAft>
              <a:buSzPts val="2400"/>
              <a:buChar char="•"/>
            </a:pPr>
            <a:r>
              <a:rPr lang="en"/>
              <a:t>Who is impacted by the standard?</a:t>
            </a:r>
            <a:endParaRPr/>
          </a:p>
          <a:p>
            <a:pPr indent="-381000" lvl="0" marL="457200" rtl="0" algn="l">
              <a:spcBef>
                <a:spcPts val="0"/>
              </a:spcBef>
              <a:spcAft>
                <a:spcPts val="0"/>
              </a:spcAft>
              <a:buSzPts val="2400"/>
              <a:buChar char="•"/>
            </a:pPr>
            <a:r>
              <a:rPr lang="en"/>
              <a:t>Why is the standard important?</a:t>
            </a:r>
            <a:endParaRPr/>
          </a:p>
          <a:p>
            <a:pPr indent="-381000" lvl="0" marL="457200" rtl="0" algn="l">
              <a:spcBef>
                <a:spcPts val="0"/>
              </a:spcBef>
              <a:spcAft>
                <a:spcPts val="0"/>
              </a:spcAft>
              <a:buSzPts val="2400"/>
              <a:buChar char="•"/>
            </a:pPr>
            <a:r>
              <a:rPr lang="en"/>
              <a:t>How is this standard applied in the classroom of an exquisite educator?</a:t>
            </a:r>
            <a:endParaRPr/>
          </a:p>
        </p:txBody>
      </p:sp>
      <p:pic>
        <p:nvPicPr>
          <p:cNvPr id="165" name="Google Shape;165;p32"/>
          <p:cNvPicPr preferRelativeResize="0"/>
          <p:nvPr/>
        </p:nvPicPr>
        <p:blipFill>
          <a:blip r:embed="rId3">
            <a:alphaModFix/>
          </a:blip>
          <a:stretch>
            <a:fillRect/>
          </a:stretch>
        </p:blipFill>
        <p:spPr>
          <a:xfrm>
            <a:off x="5152950" y="1376504"/>
            <a:ext cx="2674042" cy="3453234"/>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9" name="Shape 169"/>
        <p:cNvGrpSpPr/>
        <p:nvPr/>
      </p:nvGrpSpPr>
      <p:grpSpPr>
        <a:xfrm>
          <a:off x="0" y="0"/>
          <a:ext cx="0" cy="0"/>
          <a:chOff x="0" y="0"/>
          <a:chExt cx="0" cy="0"/>
        </a:xfrm>
      </p:grpSpPr>
      <p:sp>
        <p:nvSpPr>
          <p:cNvPr id="170" name="Google Shape;170;p33"/>
          <p:cNvSpPr txBox="1"/>
          <p:nvPr>
            <p:ph type="title"/>
          </p:nvPr>
        </p:nvSpPr>
        <p:spPr>
          <a:xfrm>
            <a:off x="311700" y="445025"/>
            <a:ext cx="8520600" cy="572700"/>
          </a:xfrm>
          <a:prstGeom prst="rect">
            <a:avLst/>
          </a:prstGeom>
        </p:spPr>
        <p:txBody>
          <a:bodyPr anchorCtr="0" anchor="b" bIns="0" lIns="0" spcFirstLastPara="1" rIns="0" wrap="square" tIns="45700">
            <a:noAutofit/>
          </a:bodyPr>
          <a:lstStyle/>
          <a:p>
            <a:pPr indent="0" lvl="0" marL="0" rtl="0" algn="l">
              <a:spcBef>
                <a:spcPts val="0"/>
              </a:spcBef>
              <a:spcAft>
                <a:spcPts val="0"/>
              </a:spcAft>
              <a:buNone/>
            </a:pPr>
            <a:r>
              <a:rPr lang="en"/>
              <a:t>ISTE PSA</a:t>
            </a:r>
            <a:endParaRPr/>
          </a:p>
        </p:txBody>
      </p:sp>
      <p:sp>
        <p:nvSpPr>
          <p:cNvPr id="171" name="Google Shape;171;p33"/>
          <p:cNvSpPr txBox="1"/>
          <p:nvPr>
            <p:ph idx="1" type="body"/>
          </p:nvPr>
        </p:nvSpPr>
        <p:spPr>
          <a:xfrm>
            <a:off x="311700" y="1152475"/>
            <a:ext cx="4485000" cy="3416400"/>
          </a:xfrm>
          <a:prstGeom prst="rect">
            <a:avLst/>
          </a:prstGeom>
        </p:spPr>
        <p:txBody>
          <a:bodyPr anchorCtr="0" anchor="ctr" bIns="45700" lIns="91425" spcFirstLastPara="1" rIns="91425" wrap="square" tIns="45700">
            <a:noAutofit/>
          </a:bodyPr>
          <a:lstStyle/>
          <a:p>
            <a:pPr indent="0" lvl="0" marL="0" rtl="0" algn="l">
              <a:spcBef>
                <a:spcPts val="520"/>
              </a:spcBef>
              <a:spcAft>
                <a:spcPts val="0"/>
              </a:spcAft>
              <a:buNone/>
            </a:pPr>
            <a:r>
              <a:rPr lang="en"/>
              <a:t>Create a short PSA which highlights the ISTE standards you selected and why they are </a:t>
            </a:r>
            <a:r>
              <a:rPr lang="en"/>
              <a:t>important</a:t>
            </a:r>
            <a:r>
              <a:rPr lang="en"/>
              <a:t>.</a:t>
            </a:r>
            <a:endParaRPr/>
          </a:p>
        </p:txBody>
      </p:sp>
      <p:pic>
        <p:nvPicPr>
          <p:cNvPr id="172" name="Google Shape;172;p33"/>
          <p:cNvPicPr preferRelativeResize="0"/>
          <p:nvPr/>
        </p:nvPicPr>
        <p:blipFill>
          <a:blip r:embed="rId3">
            <a:alphaModFix/>
          </a:blip>
          <a:stretch>
            <a:fillRect/>
          </a:stretch>
        </p:blipFill>
        <p:spPr>
          <a:xfrm>
            <a:off x="4796700" y="1454400"/>
            <a:ext cx="3769400" cy="2812550"/>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6" name="Shape 176"/>
        <p:cNvGrpSpPr/>
        <p:nvPr/>
      </p:nvGrpSpPr>
      <p:grpSpPr>
        <a:xfrm>
          <a:off x="0" y="0"/>
          <a:ext cx="0" cy="0"/>
          <a:chOff x="0" y="0"/>
          <a:chExt cx="0" cy="0"/>
        </a:xfrm>
      </p:grpSpPr>
      <p:sp>
        <p:nvSpPr>
          <p:cNvPr id="177" name="Google Shape;177;p34"/>
          <p:cNvSpPr txBox="1"/>
          <p:nvPr>
            <p:ph type="title"/>
          </p:nvPr>
        </p:nvSpPr>
        <p:spPr>
          <a:xfrm>
            <a:off x="457200" y="528066"/>
            <a:ext cx="8305800" cy="857400"/>
          </a:xfrm>
          <a:prstGeom prst="rect">
            <a:avLst/>
          </a:prstGeom>
        </p:spPr>
        <p:txBody>
          <a:bodyPr anchorCtr="0" anchor="b" bIns="0" lIns="0" spcFirstLastPara="1" rIns="0" wrap="square" tIns="45700">
            <a:noAutofit/>
          </a:bodyPr>
          <a:lstStyle/>
          <a:p>
            <a:pPr indent="0" lvl="0" marL="0" rtl="0" algn="l">
              <a:spcBef>
                <a:spcPts val="0"/>
              </a:spcBef>
              <a:spcAft>
                <a:spcPts val="0"/>
              </a:spcAft>
              <a:buNone/>
            </a:pPr>
            <a:r>
              <a:rPr lang="en"/>
              <a:t>ISTE PSA &amp; </a:t>
            </a:r>
            <a:r>
              <a:rPr lang="en"/>
              <a:t>Exquisite</a:t>
            </a:r>
            <a:r>
              <a:rPr lang="en"/>
              <a:t> Educator</a:t>
            </a:r>
            <a:endParaRPr/>
          </a:p>
        </p:txBody>
      </p:sp>
      <p:pic>
        <p:nvPicPr>
          <p:cNvPr id="178" name="Google Shape;178;p34"/>
          <p:cNvPicPr preferRelativeResize="0"/>
          <p:nvPr/>
        </p:nvPicPr>
        <p:blipFill>
          <a:blip r:embed="rId3">
            <a:alphaModFix/>
          </a:blip>
          <a:stretch>
            <a:fillRect/>
          </a:stretch>
        </p:blipFill>
        <p:spPr>
          <a:xfrm>
            <a:off x="1528225" y="1836912"/>
            <a:ext cx="3043775" cy="2271125"/>
          </a:xfrm>
          <a:prstGeom prst="rect">
            <a:avLst/>
          </a:prstGeom>
          <a:noFill/>
          <a:ln>
            <a:noFill/>
          </a:ln>
        </p:spPr>
      </p:pic>
      <p:pic>
        <p:nvPicPr>
          <p:cNvPr id="179" name="Google Shape;179;p34"/>
          <p:cNvPicPr preferRelativeResize="0"/>
          <p:nvPr/>
        </p:nvPicPr>
        <p:blipFill>
          <a:blip r:embed="rId4">
            <a:alphaModFix/>
          </a:blip>
          <a:stretch>
            <a:fillRect/>
          </a:stretch>
        </p:blipFill>
        <p:spPr>
          <a:xfrm>
            <a:off x="5304900" y="1492325"/>
            <a:ext cx="1915225" cy="2960302"/>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3" name="Shape 183"/>
        <p:cNvGrpSpPr/>
        <p:nvPr/>
      </p:nvGrpSpPr>
      <p:grpSpPr>
        <a:xfrm>
          <a:off x="0" y="0"/>
          <a:ext cx="0" cy="0"/>
          <a:chOff x="0" y="0"/>
          <a:chExt cx="0" cy="0"/>
        </a:xfrm>
      </p:grpSpPr>
      <p:sp>
        <p:nvSpPr>
          <p:cNvPr id="184" name="Google Shape;184;p35"/>
          <p:cNvSpPr txBox="1"/>
          <p:nvPr>
            <p:ph type="title"/>
          </p:nvPr>
        </p:nvSpPr>
        <p:spPr>
          <a:xfrm>
            <a:off x="311700" y="216425"/>
            <a:ext cx="8520600" cy="572700"/>
          </a:xfrm>
          <a:prstGeom prst="rect">
            <a:avLst/>
          </a:prstGeom>
        </p:spPr>
        <p:txBody>
          <a:bodyPr anchorCtr="0" anchor="b" bIns="0" lIns="0" spcFirstLastPara="1" rIns="0" wrap="square" tIns="45700">
            <a:noAutofit/>
          </a:bodyPr>
          <a:lstStyle/>
          <a:p>
            <a:pPr indent="0" lvl="0" marL="0" rtl="0" algn="l">
              <a:spcBef>
                <a:spcPts val="0"/>
              </a:spcBef>
              <a:spcAft>
                <a:spcPts val="0"/>
              </a:spcAft>
              <a:buNone/>
            </a:pPr>
            <a:r>
              <a:rPr lang="en"/>
              <a:t>3-2-1</a:t>
            </a:r>
            <a:endParaRPr/>
          </a:p>
        </p:txBody>
      </p:sp>
      <p:sp>
        <p:nvSpPr>
          <p:cNvPr id="185" name="Google Shape;185;p35"/>
          <p:cNvSpPr txBox="1"/>
          <p:nvPr>
            <p:ph idx="1" type="body"/>
          </p:nvPr>
        </p:nvSpPr>
        <p:spPr>
          <a:xfrm>
            <a:off x="311700" y="1152475"/>
            <a:ext cx="4260300" cy="3416400"/>
          </a:xfrm>
          <a:prstGeom prst="rect">
            <a:avLst/>
          </a:prstGeom>
        </p:spPr>
        <p:txBody>
          <a:bodyPr anchorCtr="0" anchor="ctr" bIns="45700" lIns="91425" spcFirstLastPara="1" rIns="91425" wrap="square" tIns="45700">
            <a:noAutofit/>
          </a:bodyPr>
          <a:lstStyle/>
          <a:p>
            <a:pPr indent="0" lvl="0" marL="0" rtl="0" algn="l">
              <a:spcBef>
                <a:spcPts val="520"/>
              </a:spcBef>
              <a:spcAft>
                <a:spcPts val="0"/>
              </a:spcAft>
              <a:buNone/>
            </a:pPr>
            <a:r>
              <a:rPr lang="en"/>
              <a:t>3- ISTE Standards you feel confident you are already implementing</a:t>
            </a:r>
            <a:endParaRPr/>
          </a:p>
          <a:p>
            <a:pPr indent="0" lvl="0" marL="0" rtl="0" algn="l">
              <a:spcBef>
                <a:spcPts val="520"/>
              </a:spcBef>
              <a:spcAft>
                <a:spcPts val="0"/>
              </a:spcAft>
              <a:buNone/>
            </a:pPr>
            <a:r>
              <a:rPr lang="en"/>
              <a:t>2- ISTE Standards you would like to address more frequently this year</a:t>
            </a:r>
            <a:endParaRPr/>
          </a:p>
          <a:p>
            <a:pPr indent="0" lvl="0" marL="0" rtl="0" algn="l">
              <a:spcBef>
                <a:spcPts val="520"/>
              </a:spcBef>
              <a:spcAft>
                <a:spcPts val="0"/>
              </a:spcAft>
              <a:buNone/>
            </a:pPr>
            <a:r>
              <a:rPr lang="en"/>
              <a:t>1- goal you have for your classroom this year which will help you improve in those areas</a:t>
            </a:r>
            <a:endParaRPr/>
          </a:p>
        </p:txBody>
      </p:sp>
      <p:pic>
        <p:nvPicPr>
          <p:cNvPr id="186" name="Google Shape;186;p35"/>
          <p:cNvPicPr preferRelativeResize="0"/>
          <p:nvPr/>
        </p:nvPicPr>
        <p:blipFill>
          <a:blip r:embed="rId3">
            <a:alphaModFix/>
          </a:blip>
          <a:stretch>
            <a:fillRect/>
          </a:stretch>
        </p:blipFill>
        <p:spPr>
          <a:xfrm>
            <a:off x="5034950" y="950188"/>
            <a:ext cx="3000863" cy="3820975"/>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0" name="Shape 190"/>
        <p:cNvGrpSpPr/>
        <p:nvPr/>
      </p:nvGrpSpPr>
      <p:grpSpPr>
        <a:xfrm>
          <a:off x="0" y="0"/>
          <a:ext cx="0" cy="0"/>
          <a:chOff x="0" y="0"/>
          <a:chExt cx="0" cy="0"/>
        </a:xfrm>
      </p:grpSpPr>
      <p:sp>
        <p:nvSpPr>
          <p:cNvPr id="191" name="Google Shape;191;p36"/>
          <p:cNvSpPr txBox="1"/>
          <p:nvPr>
            <p:ph type="title"/>
          </p:nvPr>
        </p:nvSpPr>
        <p:spPr>
          <a:xfrm>
            <a:off x="311700" y="445025"/>
            <a:ext cx="8520600" cy="572700"/>
          </a:xfrm>
          <a:prstGeom prst="rect">
            <a:avLst/>
          </a:prstGeom>
        </p:spPr>
        <p:txBody>
          <a:bodyPr anchorCtr="0" anchor="b" bIns="0" lIns="0" spcFirstLastPara="1" rIns="0" wrap="square" tIns="45700">
            <a:noAutofit/>
          </a:bodyPr>
          <a:lstStyle/>
          <a:p>
            <a:pPr indent="0" lvl="0" marL="0" rtl="0" algn="l">
              <a:spcBef>
                <a:spcPts val="0"/>
              </a:spcBef>
              <a:spcAft>
                <a:spcPts val="0"/>
              </a:spcAft>
              <a:buNone/>
            </a:pPr>
            <a:r>
              <a:rPr lang="en"/>
              <a:t>Objectives</a:t>
            </a:r>
            <a:endParaRPr/>
          </a:p>
        </p:txBody>
      </p:sp>
      <p:sp>
        <p:nvSpPr>
          <p:cNvPr id="192" name="Google Shape;192;p36"/>
          <p:cNvSpPr txBox="1"/>
          <p:nvPr>
            <p:ph idx="1" type="body"/>
          </p:nvPr>
        </p:nvSpPr>
        <p:spPr>
          <a:xfrm>
            <a:off x="311700" y="1152475"/>
            <a:ext cx="8520600" cy="3416400"/>
          </a:xfrm>
          <a:prstGeom prst="rect">
            <a:avLst/>
          </a:prstGeom>
        </p:spPr>
        <p:txBody>
          <a:bodyPr anchorCtr="0" anchor="t" bIns="45700" lIns="91425" spcFirstLastPara="1" rIns="91425" wrap="square" tIns="45700">
            <a:noAutofit/>
          </a:bodyPr>
          <a:lstStyle/>
          <a:p>
            <a:pPr indent="0" lvl="0" marL="0" rtl="0" algn="l">
              <a:lnSpc>
                <a:spcPct val="100000"/>
              </a:lnSpc>
              <a:spcBef>
                <a:spcPts val="520"/>
              </a:spcBef>
              <a:spcAft>
                <a:spcPts val="0"/>
              </a:spcAft>
              <a:buNone/>
            </a:pPr>
            <a:r>
              <a:rPr lang="en">
                <a:solidFill>
                  <a:schemeClr val="dk1"/>
                </a:solidFill>
                <a:latin typeface="Calibri"/>
                <a:ea typeface="Calibri"/>
                <a:cs typeface="Calibri"/>
                <a:sym typeface="Calibri"/>
              </a:rPr>
              <a:t>By the end of this ISTE Educator and Student professional development, cohort teachers will be able to:</a:t>
            </a:r>
            <a:endParaRPr>
              <a:solidFill>
                <a:schemeClr val="dk1"/>
              </a:solidFill>
              <a:latin typeface="Calibri"/>
              <a:ea typeface="Calibri"/>
              <a:cs typeface="Calibri"/>
              <a:sym typeface="Calibri"/>
            </a:endParaRPr>
          </a:p>
          <a:p>
            <a:pPr indent="-393700" lvl="0" marL="457200" rtl="0" algn="l">
              <a:lnSpc>
                <a:spcPct val="100000"/>
              </a:lnSpc>
              <a:spcBef>
                <a:spcPts val="520"/>
              </a:spcBef>
              <a:spcAft>
                <a:spcPts val="0"/>
              </a:spcAft>
              <a:buClr>
                <a:schemeClr val="dk1"/>
              </a:buClr>
              <a:buSzPts val="2600"/>
              <a:buFont typeface="Calibri"/>
              <a:buChar char="●"/>
            </a:pPr>
            <a:r>
              <a:rPr lang="en">
                <a:solidFill>
                  <a:schemeClr val="dk1"/>
                </a:solidFill>
                <a:latin typeface="Calibri"/>
                <a:ea typeface="Calibri"/>
                <a:cs typeface="Calibri"/>
                <a:sym typeface="Calibri"/>
              </a:rPr>
              <a:t>Explain the overall importance of the ISTE Standards</a:t>
            </a:r>
            <a:endParaRPr>
              <a:solidFill>
                <a:schemeClr val="dk1"/>
              </a:solidFill>
              <a:latin typeface="Calibri"/>
              <a:ea typeface="Calibri"/>
              <a:cs typeface="Calibri"/>
              <a:sym typeface="Calibri"/>
            </a:endParaRPr>
          </a:p>
          <a:p>
            <a:pPr indent="-393700" lvl="0" marL="457200" rtl="0" algn="l">
              <a:lnSpc>
                <a:spcPct val="100000"/>
              </a:lnSpc>
              <a:spcBef>
                <a:spcPts val="0"/>
              </a:spcBef>
              <a:spcAft>
                <a:spcPts val="0"/>
              </a:spcAft>
              <a:buClr>
                <a:schemeClr val="dk1"/>
              </a:buClr>
              <a:buSzPts val="2600"/>
              <a:buFont typeface="Calibri"/>
              <a:buChar char="●"/>
            </a:pPr>
            <a:r>
              <a:rPr lang="en">
                <a:solidFill>
                  <a:schemeClr val="dk1"/>
                </a:solidFill>
                <a:latin typeface="Calibri"/>
                <a:ea typeface="Calibri"/>
                <a:cs typeface="Calibri"/>
                <a:sym typeface="Calibri"/>
              </a:rPr>
              <a:t>Deconstruct each ISTE Standard</a:t>
            </a:r>
            <a:endParaRPr>
              <a:solidFill>
                <a:schemeClr val="dk1"/>
              </a:solidFill>
              <a:latin typeface="Calibri"/>
              <a:ea typeface="Calibri"/>
              <a:cs typeface="Calibri"/>
              <a:sym typeface="Calibri"/>
            </a:endParaRPr>
          </a:p>
          <a:p>
            <a:pPr indent="-393700" lvl="0" marL="457200" rtl="0" algn="l">
              <a:lnSpc>
                <a:spcPct val="100000"/>
              </a:lnSpc>
              <a:spcBef>
                <a:spcPts val="0"/>
              </a:spcBef>
              <a:spcAft>
                <a:spcPts val="0"/>
              </a:spcAft>
              <a:buClr>
                <a:schemeClr val="dk1"/>
              </a:buClr>
              <a:buSzPts val="2600"/>
              <a:buFont typeface="Calibri"/>
              <a:buChar char="●"/>
            </a:pPr>
            <a:r>
              <a:rPr lang="en">
                <a:solidFill>
                  <a:schemeClr val="dk1"/>
                </a:solidFill>
                <a:latin typeface="Calibri"/>
                <a:ea typeface="Calibri"/>
                <a:cs typeface="Calibri"/>
                <a:sym typeface="Calibri"/>
              </a:rPr>
              <a:t>Reflect on how the ISTE Standards can transform learning</a:t>
            </a:r>
            <a:endParaRPr>
              <a:solidFill>
                <a:schemeClr val="dk1"/>
              </a:solidFill>
              <a:latin typeface="Calibri"/>
              <a:ea typeface="Calibri"/>
              <a:cs typeface="Calibri"/>
              <a:sym typeface="Calibri"/>
            </a:endParaRPr>
          </a:p>
          <a:p>
            <a:pPr indent="-393700" lvl="0" marL="457200" rtl="0" algn="l">
              <a:lnSpc>
                <a:spcPct val="100000"/>
              </a:lnSpc>
              <a:spcBef>
                <a:spcPts val="0"/>
              </a:spcBef>
              <a:spcAft>
                <a:spcPts val="0"/>
              </a:spcAft>
              <a:buClr>
                <a:schemeClr val="dk1"/>
              </a:buClr>
              <a:buSzPts val="2600"/>
              <a:buFont typeface="Calibri"/>
              <a:buChar char="●"/>
            </a:pPr>
            <a:r>
              <a:rPr lang="en">
                <a:solidFill>
                  <a:schemeClr val="dk1"/>
                </a:solidFill>
                <a:latin typeface="Calibri"/>
                <a:ea typeface="Calibri"/>
                <a:cs typeface="Calibri"/>
                <a:sym typeface="Calibri"/>
              </a:rPr>
              <a:t>Construct a plan to incorporate the ISTE Standards into their teaching practice</a:t>
            </a:r>
            <a:endParaRPr>
              <a:solidFill>
                <a:schemeClr val="dk1"/>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5" name="Shape 75"/>
        <p:cNvGrpSpPr/>
        <p:nvPr/>
      </p:nvGrpSpPr>
      <p:grpSpPr>
        <a:xfrm>
          <a:off x="0" y="0"/>
          <a:ext cx="0" cy="0"/>
          <a:chOff x="0" y="0"/>
          <a:chExt cx="0" cy="0"/>
        </a:xfrm>
      </p:grpSpPr>
      <p:sp>
        <p:nvSpPr>
          <p:cNvPr id="76" name="Google Shape;76;p19"/>
          <p:cNvSpPr txBox="1"/>
          <p:nvPr>
            <p:ph type="ctrTitle"/>
          </p:nvPr>
        </p:nvSpPr>
        <p:spPr>
          <a:xfrm>
            <a:off x="533400" y="1028700"/>
            <a:ext cx="7851600" cy="1371600"/>
          </a:xfrm>
          <a:prstGeom prst="rect">
            <a:avLst/>
          </a:prstGeom>
        </p:spPr>
        <p:txBody>
          <a:bodyPr anchorCtr="0" anchor="b" bIns="0" lIns="0" spcFirstLastPara="1" rIns="18275" wrap="square" tIns="0">
            <a:noAutofit/>
          </a:bodyPr>
          <a:lstStyle/>
          <a:p>
            <a:pPr indent="0" lvl="0" marL="0" rtl="0" algn="l">
              <a:spcBef>
                <a:spcPts val="0"/>
              </a:spcBef>
              <a:spcAft>
                <a:spcPts val="0"/>
              </a:spcAft>
              <a:buNone/>
            </a:pPr>
            <a:r>
              <a:rPr lang="en"/>
              <a:t>ISTE Standards</a:t>
            </a:r>
            <a:endParaRPr/>
          </a:p>
        </p:txBody>
      </p:sp>
      <p:sp>
        <p:nvSpPr>
          <p:cNvPr id="77" name="Google Shape;77;p19"/>
          <p:cNvSpPr txBox="1"/>
          <p:nvPr>
            <p:ph idx="1" type="subTitle"/>
          </p:nvPr>
        </p:nvSpPr>
        <p:spPr>
          <a:xfrm>
            <a:off x="533400" y="2421402"/>
            <a:ext cx="7854600" cy="1314300"/>
          </a:xfrm>
          <a:prstGeom prst="rect">
            <a:avLst/>
          </a:prstGeom>
        </p:spPr>
        <p:txBody>
          <a:bodyPr anchorCtr="0" anchor="t" bIns="45700" lIns="0" spcFirstLastPara="1" rIns="18275" wrap="square" tIns="45700">
            <a:noAutofit/>
          </a:bodyPr>
          <a:lstStyle/>
          <a:p>
            <a:pPr indent="0" lvl="0" marL="0" rtl="0" algn="l">
              <a:spcBef>
                <a:spcPts val="520"/>
              </a:spcBef>
              <a:spcAft>
                <a:spcPts val="0"/>
              </a:spcAft>
              <a:buNone/>
            </a:pPr>
            <a:r>
              <a:rPr lang="en"/>
              <a:t>&amp; The Exquisite Educator</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1" name="Shape 81"/>
        <p:cNvGrpSpPr/>
        <p:nvPr/>
      </p:nvGrpSpPr>
      <p:grpSpPr>
        <a:xfrm>
          <a:off x="0" y="0"/>
          <a:ext cx="0" cy="0"/>
          <a:chOff x="0" y="0"/>
          <a:chExt cx="0" cy="0"/>
        </a:xfrm>
      </p:grpSpPr>
      <p:sp>
        <p:nvSpPr>
          <p:cNvPr id="82" name="Google Shape;82;p20"/>
          <p:cNvSpPr txBox="1"/>
          <p:nvPr>
            <p:ph type="title"/>
          </p:nvPr>
        </p:nvSpPr>
        <p:spPr>
          <a:xfrm>
            <a:off x="530352" y="987552"/>
            <a:ext cx="7772400" cy="1021800"/>
          </a:xfrm>
          <a:prstGeom prst="rect">
            <a:avLst/>
          </a:prstGeom>
        </p:spPr>
        <p:txBody>
          <a:bodyPr anchorCtr="0" anchor="b" bIns="0" lIns="0" spcFirstLastPara="1" rIns="0" wrap="square" tIns="0">
            <a:noAutofit/>
          </a:bodyPr>
          <a:lstStyle/>
          <a:p>
            <a:pPr indent="0" lvl="0" marL="0" rtl="0" algn="l">
              <a:spcBef>
                <a:spcPts val="0"/>
              </a:spcBef>
              <a:spcAft>
                <a:spcPts val="0"/>
              </a:spcAft>
              <a:buNone/>
            </a:pPr>
            <a:r>
              <a:rPr lang="en"/>
              <a:t>Essential Question</a:t>
            </a:r>
            <a:endParaRPr/>
          </a:p>
        </p:txBody>
      </p:sp>
      <p:sp>
        <p:nvSpPr>
          <p:cNvPr id="83" name="Google Shape;83;p20"/>
          <p:cNvSpPr txBox="1"/>
          <p:nvPr>
            <p:ph idx="1" type="body"/>
          </p:nvPr>
        </p:nvSpPr>
        <p:spPr>
          <a:xfrm>
            <a:off x="530352" y="2028498"/>
            <a:ext cx="7772400" cy="1132200"/>
          </a:xfrm>
          <a:prstGeom prst="rect">
            <a:avLst/>
          </a:prstGeom>
        </p:spPr>
        <p:txBody>
          <a:bodyPr anchorCtr="0" anchor="t" bIns="45700" lIns="45700" spcFirstLastPara="1" rIns="45700" wrap="square" tIns="45700">
            <a:noAutofit/>
          </a:bodyPr>
          <a:lstStyle/>
          <a:p>
            <a:pPr indent="0" lvl="0" marL="0" rtl="0" algn="l">
              <a:spcBef>
                <a:spcPts val="520"/>
              </a:spcBef>
              <a:spcAft>
                <a:spcPts val="0"/>
              </a:spcAft>
              <a:buNone/>
            </a:pPr>
            <a:r>
              <a:rPr lang="en"/>
              <a:t>How can ISTE standards enrich our teaching practice?</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sp>
        <p:nvSpPr>
          <p:cNvPr id="88" name="Google Shape;88;p21"/>
          <p:cNvSpPr txBox="1"/>
          <p:nvPr>
            <p:ph type="title"/>
          </p:nvPr>
        </p:nvSpPr>
        <p:spPr>
          <a:xfrm>
            <a:off x="311700" y="445025"/>
            <a:ext cx="8520600" cy="572700"/>
          </a:xfrm>
          <a:prstGeom prst="rect">
            <a:avLst/>
          </a:prstGeom>
        </p:spPr>
        <p:txBody>
          <a:bodyPr anchorCtr="0" anchor="b" bIns="0" lIns="0" spcFirstLastPara="1" rIns="0" wrap="square" tIns="45700">
            <a:noAutofit/>
          </a:bodyPr>
          <a:lstStyle/>
          <a:p>
            <a:pPr indent="0" lvl="0" marL="0" rtl="0" algn="l">
              <a:spcBef>
                <a:spcPts val="0"/>
              </a:spcBef>
              <a:spcAft>
                <a:spcPts val="0"/>
              </a:spcAft>
              <a:buNone/>
            </a:pPr>
            <a:r>
              <a:rPr lang="en"/>
              <a:t>Objectives</a:t>
            </a:r>
            <a:endParaRPr/>
          </a:p>
        </p:txBody>
      </p:sp>
      <p:sp>
        <p:nvSpPr>
          <p:cNvPr id="89" name="Google Shape;89;p21"/>
          <p:cNvSpPr txBox="1"/>
          <p:nvPr>
            <p:ph idx="1" type="body"/>
          </p:nvPr>
        </p:nvSpPr>
        <p:spPr>
          <a:xfrm>
            <a:off x="311700" y="1152475"/>
            <a:ext cx="8520600" cy="3416400"/>
          </a:xfrm>
          <a:prstGeom prst="rect">
            <a:avLst/>
          </a:prstGeom>
        </p:spPr>
        <p:txBody>
          <a:bodyPr anchorCtr="0" anchor="t" bIns="45700" lIns="91425" spcFirstLastPara="1" rIns="91425" wrap="square" tIns="45700">
            <a:noAutofit/>
          </a:bodyPr>
          <a:lstStyle/>
          <a:p>
            <a:pPr indent="0" lvl="0" marL="0" rtl="0" algn="l">
              <a:lnSpc>
                <a:spcPct val="100000"/>
              </a:lnSpc>
              <a:spcBef>
                <a:spcPts val="520"/>
              </a:spcBef>
              <a:spcAft>
                <a:spcPts val="0"/>
              </a:spcAft>
              <a:buNone/>
            </a:pPr>
            <a:r>
              <a:rPr lang="en">
                <a:solidFill>
                  <a:schemeClr val="dk1"/>
                </a:solidFill>
                <a:latin typeface="Calibri"/>
                <a:ea typeface="Calibri"/>
                <a:cs typeface="Calibri"/>
                <a:sym typeface="Calibri"/>
              </a:rPr>
              <a:t>By the end of this ISTE Educator and Student professional development, cohort teachers will be able to:</a:t>
            </a:r>
            <a:endParaRPr>
              <a:solidFill>
                <a:schemeClr val="dk1"/>
              </a:solidFill>
              <a:latin typeface="Calibri"/>
              <a:ea typeface="Calibri"/>
              <a:cs typeface="Calibri"/>
              <a:sym typeface="Calibri"/>
            </a:endParaRPr>
          </a:p>
          <a:p>
            <a:pPr indent="-393700" lvl="0" marL="457200" rtl="0" algn="l">
              <a:lnSpc>
                <a:spcPct val="100000"/>
              </a:lnSpc>
              <a:spcBef>
                <a:spcPts val="520"/>
              </a:spcBef>
              <a:spcAft>
                <a:spcPts val="0"/>
              </a:spcAft>
              <a:buClr>
                <a:schemeClr val="dk1"/>
              </a:buClr>
              <a:buSzPts val="2600"/>
              <a:buFont typeface="Calibri"/>
              <a:buChar char="●"/>
            </a:pPr>
            <a:r>
              <a:rPr lang="en">
                <a:solidFill>
                  <a:schemeClr val="dk1"/>
                </a:solidFill>
                <a:latin typeface="Calibri"/>
                <a:ea typeface="Calibri"/>
                <a:cs typeface="Calibri"/>
                <a:sym typeface="Calibri"/>
              </a:rPr>
              <a:t>Explain the overall importance of the ISTE Standards</a:t>
            </a:r>
            <a:endParaRPr>
              <a:solidFill>
                <a:schemeClr val="dk1"/>
              </a:solidFill>
              <a:latin typeface="Calibri"/>
              <a:ea typeface="Calibri"/>
              <a:cs typeface="Calibri"/>
              <a:sym typeface="Calibri"/>
            </a:endParaRPr>
          </a:p>
          <a:p>
            <a:pPr indent="-393700" lvl="0" marL="457200" rtl="0" algn="l">
              <a:lnSpc>
                <a:spcPct val="100000"/>
              </a:lnSpc>
              <a:spcBef>
                <a:spcPts val="0"/>
              </a:spcBef>
              <a:spcAft>
                <a:spcPts val="0"/>
              </a:spcAft>
              <a:buClr>
                <a:schemeClr val="dk1"/>
              </a:buClr>
              <a:buSzPts val="2600"/>
              <a:buFont typeface="Calibri"/>
              <a:buChar char="●"/>
            </a:pPr>
            <a:r>
              <a:rPr lang="en">
                <a:solidFill>
                  <a:schemeClr val="dk1"/>
                </a:solidFill>
                <a:latin typeface="Calibri"/>
                <a:ea typeface="Calibri"/>
                <a:cs typeface="Calibri"/>
                <a:sym typeface="Calibri"/>
              </a:rPr>
              <a:t>Deconstruct each ISTE Standard</a:t>
            </a:r>
            <a:endParaRPr>
              <a:solidFill>
                <a:schemeClr val="dk1"/>
              </a:solidFill>
              <a:latin typeface="Calibri"/>
              <a:ea typeface="Calibri"/>
              <a:cs typeface="Calibri"/>
              <a:sym typeface="Calibri"/>
            </a:endParaRPr>
          </a:p>
          <a:p>
            <a:pPr indent="-393700" lvl="0" marL="457200" rtl="0" algn="l">
              <a:lnSpc>
                <a:spcPct val="100000"/>
              </a:lnSpc>
              <a:spcBef>
                <a:spcPts val="0"/>
              </a:spcBef>
              <a:spcAft>
                <a:spcPts val="0"/>
              </a:spcAft>
              <a:buClr>
                <a:schemeClr val="dk1"/>
              </a:buClr>
              <a:buSzPts val="2600"/>
              <a:buFont typeface="Calibri"/>
              <a:buChar char="●"/>
            </a:pPr>
            <a:r>
              <a:rPr lang="en">
                <a:solidFill>
                  <a:schemeClr val="dk1"/>
                </a:solidFill>
                <a:latin typeface="Calibri"/>
                <a:ea typeface="Calibri"/>
                <a:cs typeface="Calibri"/>
                <a:sym typeface="Calibri"/>
              </a:rPr>
              <a:t>Reflect on how the ISTE Standards can transform learning</a:t>
            </a:r>
            <a:endParaRPr>
              <a:solidFill>
                <a:schemeClr val="dk1"/>
              </a:solidFill>
              <a:latin typeface="Calibri"/>
              <a:ea typeface="Calibri"/>
              <a:cs typeface="Calibri"/>
              <a:sym typeface="Calibri"/>
            </a:endParaRPr>
          </a:p>
          <a:p>
            <a:pPr indent="-393700" lvl="0" marL="457200" rtl="0" algn="l">
              <a:lnSpc>
                <a:spcPct val="100000"/>
              </a:lnSpc>
              <a:spcBef>
                <a:spcPts val="0"/>
              </a:spcBef>
              <a:spcAft>
                <a:spcPts val="0"/>
              </a:spcAft>
              <a:buClr>
                <a:schemeClr val="dk1"/>
              </a:buClr>
              <a:buSzPts val="2600"/>
              <a:buFont typeface="Calibri"/>
              <a:buChar char="●"/>
            </a:pPr>
            <a:r>
              <a:rPr lang="en">
                <a:solidFill>
                  <a:schemeClr val="dk1"/>
                </a:solidFill>
                <a:latin typeface="Calibri"/>
                <a:ea typeface="Calibri"/>
                <a:cs typeface="Calibri"/>
                <a:sym typeface="Calibri"/>
              </a:rPr>
              <a:t>Construct a plan to incorporate the ISTE Standards into their teaching practice</a:t>
            </a:r>
            <a:endParaRPr>
              <a:solidFill>
                <a:schemeClr val="dk1"/>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 name="Shape 93"/>
        <p:cNvGrpSpPr/>
        <p:nvPr/>
      </p:nvGrpSpPr>
      <p:grpSpPr>
        <a:xfrm>
          <a:off x="0" y="0"/>
          <a:ext cx="0" cy="0"/>
          <a:chOff x="0" y="0"/>
          <a:chExt cx="0" cy="0"/>
        </a:xfrm>
      </p:grpSpPr>
      <p:sp>
        <p:nvSpPr>
          <p:cNvPr id="94" name="Google Shape;94;p22"/>
          <p:cNvSpPr txBox="1"/>
          <p:nvPr>
            <p:ph type="title"/>
          </p:nvPr>
        </p:nvSpPr>
        <p:spPr>
          <a:xfrm>
            <a:off x="457200" y="528066"/>
            <a:ext cx="8229600" cy="857400"/>
          </a:xfrm>
          <a:prstGeom prst="rect">
            <a:avLst/>
          </a:prstGeom>
        </p:spPr>
        <p:txBody>
          <a:bodyPr anchorCtr="0" anchor="b" bIns="0" lIns="0" spcFirstLastPara="1" rIns="0" wrap="square" tIns="45700">
            <a:noAutofit/>
          </a:bodyPr>
          <a:lstStyle/>
          <a:p>
            <a:pPr indent="0" lvl="0" marL="0" rtl="0" algn="l">
              <a:spcBef>
                <a:spcPts val="0"/>
              </a:spcBef>
              <a:spcAft>
                <a:spcPts val="0"/>
              </a:spcAft>
              <a:buNone/>
            </a:pPr>
            <a:r>
              <a:rPr lang="en"/>
              <a:t>Exquisite Educator/Student</a:t>
            </a:r>
            <a:endParaRPr/>
          </a:p>
        </p:txBody>
      </p:sp>
      <p:sp>
        <p:nvSpPr>
          <p:cNvPr id="95" name="Google Shape;95;p22"/>
          <p:cNvSpPr txBox="1"/>
          <p:nvPr>
            <p:ph idx="1" type="body"/>
          </p:nvPr>
        </p:nvSpPr>
        <p:spPr>
          <a:xfrm>
            <a:off x="457200" y="1440064"/>
            <a:ext cx="4038600" cy="3326100"/>
          </a:xfrm>
          <a:prstGeom prst="rect">
            <a:avLst/>
          </a:prstGeom>
        </p:spPr>
        <p:txBody>
          <a:bodyPr anchorCtr="0" anchor="ctr" bIns="45700" lIns="91425" spcFirstLastPara="1" rIns="91425" wrap="square" tIns="45700">
            <a:noAutofit/>
          </a:bodyPr>
          <a:lstStyle/>
          <a:p>
            <a:pPr indent="0" lvl="0" marL="0" rtl="0" algn="l">
              <a:spcBef>
                <a:spcPts val="480"/>
              </a:spcBef>
              <a:spcAft>
                <a:spcPts val="0"/>
              </a:spcAft>
              <a:buNone/>
            </a:pPr>
            <a:r>
              <a:rPr lang="en" sz="3500" u="sng">
                <a:solidFill>
                  <a:schemeClr val="hlink"/>
                </a:solidFill>
                <a:hlinkClick r:id="rId3"/>
              </a:rPr>
              <a:t>shorturl.at/bfMNX</a:t>
            </a:r>
            <a:endParaRPr/>
          </a:p>
        </p:txBody>
      </p:sp>
      <p:pic>
        <p:nvPicPr>
          <p:cNvPr id="96" name="Google Shape;96;p22"/>
          <p:cNvPicPr preferRelativeResize="0"/>
          <p:nvPr/>
        </p:nvPicPr>
        <p:blipFill>
          <a:blip r:embed="rId4">
            <a:alphaModFix/>
          </a:blip>
          <a:stretch>
            <a:fillRect/>
          </a:stretch>
        </p:blipFill>
        <p:spPr>
          <a:xfrm>
            <a:off x="4992875" y="1561916"/>
            <a:ext cx="2234149" cy="345323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sp>
        <p:nvSpPr>
          <p:cNvPr id="101" name="Google Shape;101;p23"/>
          <p:cNvSpPr txBox="1"/>
          <p:nvPr>
            <p:ph type="title"/>
          </p:nvPr>
        </p:nvSpPr>
        <p:spPr>
          <a:xfrm>
            <a:off x="457200" y="528066"/>
            <a:ext cx="8229600" cy="857400"/>
          </a:xfrm>
          <a:prstGeom prst="rect">
            <a:avLst/>
          </a:prstGeom>
        </p:spPr>
        <p:txBody>
          <a:bodyPr anchorCtr="0" anchor="b" bIns="0" lIns="0" spcFirstLastPara="1" rIns="0" wrap="square" tIns="45700">
            <a:noAutofit/>
          </a:bodyPr>
          <a:lstStyle/>
          <a:p>
            <a:pPr indent="0" lvl="0" marL="0" rtl="0" algn="l">
              <a:spcBef>
                <a:spcPts val="0"/>
              </a:spcBef>
              <a:spcAft>
                <a:spcPts val="0"/>
              </a:spcAft>
              <a:buNone/>
            </a:pPr>
            <a:r>
              <a:rPr lang="en"/>
              <a:t>Exquisite Educator/Student</a:t>
            </a:r>
            <a:endParaRPr/>
          </a:p>
        </p:txBody>
      </p:sp>
      <p:sp>
        <p:nvSpPr>
          <p:cNvPr id="102" name="Google Shape;102;p23"/>
          <p:cNvSpPr txBox="1"/>
          <p:nvPr>
            <p:ph idx="1" type="body"/>
          </p:nvPr>
        </p:nvSpPr>
        <p:spPr>
          <a:xfrm>
            <a:off x="457200" y="1440064"/>
            <a:ext cx="4038600" cy="3326100"/>
          </a:xfrm>
          <a:prstGeom prst="rect">
            <a:avLst/>
          </a:prstGeom>
        </p:spPr>
        <p:txBody>
          <a:bodyPr anchorCtr="0" anchor="ctr" bIns="45700" lIns="91425" spcFirstLastPara="1" rIns="91425" wrap="square" tIns="45700">
            <a:noAutofit/>
          </a:bodyPr>
          <a:lstStyle/>
          <a:p>
            <a:pPr indent="0" lvl="0" marL="0" rtl="0" algn="l">
              <a:spcBef>
                <a:spcPts val="480"/>
              </a:spcBef>
              <a:spcAft>
                <a:spcPts val="0"/>
              </a:spcAft>
              <a:buNone/>
            </a:pPr>
            <a:r>
              <a:rPr lang="en"/>
              <a:t>What do the “Exquisite” Educator and the “Exquisite” Student look like, sound like, ect?</a:t>
            </a:r>
            <a:endParaRPr/>
          </a:p>
          <a:p>
            <a:pPr indent="0" lvl="0" marL="0" rtl="0" algn="l">
              <a:spcBef>
                <a:spcPts val="480"/>
              </a:spcBef>
              <a:spcAft>
                <a:spcPts val="0"/>
              </a:spcAft>
              <a:buNone/>
            </a:pPr>
            <a:r>
              <a:t/>
            </a:r>
            <a:endParaRPr/>
          </a:p>
          <a:p>
            <a:pPr indent="0" lvl="0" marL="0" rtl="0" algn="l">
              <a:spcBef>
                <a:spcPts val="480"/>
              </a:spcBef>
              <a:spcAft>
                <a:spcPts val="0"/>
              </a:spcAft>
              <a:buNone/>
            </a:pPr>
            <a:r>
              <a:rPr lang="en"/>
              <a:t>What words, objects, shapes, etc. would represent each?</a:t>
            </a:r>
            <a:endParaRPr/>
          </a:p>
        </p:txBody>
      </p:sp>
      <p:pic>
        <p:nvPicPr>
          <p:cNvPr id="103" name="Google Shape;103;p23"/>
          <p:cNvPicPr preferRelativeResize="0"/>
          <p:nvPr/>
        </p:nvPicPr>
        <p:blipFill>
          <a:blip r:embed="rId3">
            <a:alphaModFix/>
          </a:blip>
          <a:stretch>
            <a:fillRect/>
          </a:stretch>
        </p:blipFill>
        <p:spPr>
          <a:xfrm>
            <a:off x="4992875" y="1561916"/>
            <a:ext cx="2234149" cy="3453235"/>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pic>
        <p:nvPicPr>
          <p:cNvPr id="108" name="Google Shape;108;p24"/>
          <p:cNvPicPr preferRelativeResize="0"/>
          <p:nvPr/>
        </p:nvPicPr>
        <p:blipFill>
          <a:blip r:embed="rId3">
            <a:alphaModFix/>
          </a:blip>
          <a:stretch>
            <a:fillRect/>
          </a:stretch>
        </p:blipFill>
        <p:spPr>
          <a:xfrm>
            <a:off x="4776550" y="64174"/>
            <a:ext cx="3244677" cy="5015148"/>
          </a:xfrm>
          <a:prstGeom prst="rect">
            <a:avLst/>
          </a:prstGeom>
          <a:noFill/>
          <a:ln>
            <a:noFill/>
          </a:ln>
        </p:spPr>
      </p:pic>
      <p:sp>
        <p:nvSpPr>
          <p:cNvPr id="109" name="Google Shape;109;p24"/>
          <p:cNvSpPr txBox="1"/>
          <p:nvPr>
            <p:ph idx="1" type="body"/>
          </p:nvPr>
        </p:nvSpPr>
        <p:spPr>
          <a:xfrm>
            <a:off x="457200" y="1451600"/>
            <a:ext cx="4038600" cy="3291900"/>
          </a:xfrm>
          <a:prstGeom prst="rect">
            <a:avLst/>
          </a:prstGeom>
        </p:spPr>
        <p:txBody>
          <a:bodyPr anchorCtr="0" anchor="ctr" bIns="45700" lIns="91425" spcFirstLastPara="1" rIns="91425" wrap="square" tIns="45700">
            <a:noAutofit/>
          </a:bodyPr>
          <a:lstStyle/>
          <a:p>
            <a:pPr indent="0" lvl="0" marL="0" rtl="0" algn="l">
              <a:spcBef>
                <a:spcPts val="520"/>
              </a:spcBef>
              <a:spcAft>
                <a:spcPts val="0"/>
              </a:spcAft>
              <a:buNone/>
            </a:pPr>
            <a:r>
              <a:rPr lang="en"/>
              <a:t>Think about the “Exquisite” Educator and the “Exquisite” Student.</a:t>
            </a:r>
            <a:endParaRPr/>
          </a:p>
          <a:p>
            <a:pPr indent="-393700" lvl="0" marL="457200" rtl="0" algn="l">
              <a:spcBef>
                <a:spcPts val="520"/>
              </a:spcBef>
              <a:spcAft>
                <a:spcPts val="0"/>
              </a:spcAft>
              <a:buSzPts val="2600"/>
              <a:buChar char="•"/>
            </a:pPr>
            <a:r>
              <a:rPr lang="en"/>
              <a:t>What do they know?</a:t>
            </a:r>
            <a:endParaRPr/>
          </a:p>
          <a:p>
            <a:pPr indent="-393700" lvl="0" marL="457200" rtl="0" algn="l">
              <a:spcBef>
                <a:spcPts val="0"/>
              </a:spcBef>
              <a:spcAft>
                <a:spcPts val="0"/>
              </a:spcAft>
              <a:buSzPts val="2600"/>
              <a:buChar char="•"/>
            </a:pPr>
            <a:r>
              <a:rPr lang="en"/>
              <a:t>Add words and images in the “head” section.</a:t>
            </a:r>
            <a:endParaRPr/>
          </a:p>
        </p:txBody>
      </p:sp>
      <p:sp>
        <p:nvSpPr>
          <p:cNvPr id="110" name="Google Shape;110;p24"/>
          <p:cNvSpPr txBox="1"/>
          <p:nvPr>
            <p:ph type="title"/>
          </p:nvPr>
        </p:nvSpPr>
        <p:spPr>
          <a:xfrm>
            <a:off x="457200" y="528075"/>
            <a:ext cx="4038600" cy="857400"/>
          </a:xfrm>
          <a:prstGeom prst="rect">
            <a:avLst/>
          </a:prstGeom>
        </p:spPr>
        <p:txBody>
          <a:bodyPr anchorCtr="0" anchor="b" bIns="0" lIns="0" spcFirstLastPara="1" rIns="0" wrap="square" tIns="45700">
            <a:noAutofit/>
          </a:bodyPr>
          <a:lstStyle/>
          <a:p>
            <a:pPr indent="0" lvl="0" marL="0" rtl="0" algn="l">
              <a:spcBef>
                <a:spcPts val="0"/>
              </a:spcBef>
              <a:spcAft>
                <a:spcPts val="0"/>
              </a:spcAft>
              <a:buNone/>
            </a:pPr>
            <a:r>
              <a:rPr lang="en"/>
              <a:t>What do they know?</a:t>
            </a:r>
            <a:endParaRPr/>
          </a:p>
        </p:txBody>
      </p:sp>
      <p:sp>
        <p:nvSpPr>
          <p:cNvPr id="111" name="Google Shape;111;p24"/>
          <p:cNvSpPr/>
          <p:nvPr/>
        </p:nvSpPr>
        <p:spPr>
          <a:xfrm>
            <a:off x="4852750" y="1661850"/>
            <a:ext cx="729300" cy="612900"/>
          </a:xfrm>
          <a:prstGeom prst="rightArrow">
            <a:avLst>
              <a:gd fmla="val 50000" name="adj1"/>
              <a:gd fmla="val 5000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pic>
        <p:nvPicPr>
          <p:cNvPr id="116" name="Google Shape;116;p25"/>
          <p:cNvPicPr preferRelativeResize="0"/>
          <p:nvPr/>
        </p:nvPicPr>
        <p:blipFill>
          <a:blip r:embed="rId3">
            <a:alphaModFix/>
          </a:blip>
          <a:stretch>
            <a:fillRect/>
          </a:stretch>
        </p:blipFill>
        <p:spPr>
          <a:xfrm>
            <a:off x="4776550" y="64174"/>
            <a:ext cx="3244677" cy="5015148"/>
          </a:xfrm>
          <a:prstGeom prst="rect">
            <a:avLst/>
          </a:prstGeom>
          <a:noFill/>
          <a:ln>
            <a:noFill/>
          </a:ln>
        </p:spPr>
      </p:pic>
      <p:sp>
        <p:nvSpPr>
          <p:cNvPr id="117" name="Google Shape;117;p25"/>
          <p:cNvSpPr txBox="1"/>
          <p:nvPr>
            <p:ph idx="1" type="body"/>
          </p:nvPr>
        </p:nvSpPr>
        <p:spPr>
          <a:xfrm>
            <a:off x="457200" y="1451600"/>
            <a:ext cx="4038600" cy="3291900"/>
          </a:xfrm>
          <a:prstGeom prst="rect">
            <a:avLst/>
          </a:prstGeom>
        </p:spPr>
        <p:txBody>
          <a:bodyPr anchorCtr="0" anchor="ctr" bIns="45700" lIns="91425" spcFirstLastPara="1" rIns="91425" wrap="square" tIns="45700">
            <a:noAutofit/>
          </a:bodyPr>
          <a:lstStyle/>
          <a:p>
            <a:pPr indent="0" lvl="0" marL="0" rtl="0" algn="l">
              <a:spcBef>
                <a:spcPts val="520"/>
              </a:spcBef>
              <a:spcAft>
                <a:spcPts val="0"/>
              </a:spcAft>
              <a:buNone/>
            </a:pPr>
            <a:r>
              <a:rPr lang="en"/>
              <a:t>Think about the “Exquisite” Educator and the “Exquisite” Student.</a:t>
            </a:r>
            <a:endParaRPr/>
          </a:p>
          <a:p>
            <a:pPr indent="-393700" lvl="0" marL="457200" rtl="0" algn="l">
              <a:spcBef>
                <a:spcPts val="520"/>
              </a:spcBef>
              <a:spcAft>
                <a:spcPts val="0"/>
              </a:spcAft>
              <a:buSzPts val="2600"/>
              <a:buChar char="•"/>
            </a:pPr>
            <a:r>
              <a:rPr lang="en"/>
              <a:t>What do they feel?</a:t>
            </a:r>
            <a:endParaRPr/>
          </a:p>
          <a:p>
            <a:pPr indent="-393700" lvl="0" marL="457200" rtl="0" algn="l">
              <a:spcBef>
                <a:spcPts val="0"/>
              </a:spcBef>
              <a:spcAft>
                <a:spcPts val="0"/>
              </a:spcAft>
              <a:buSzPts val="2600"/>
              <a:buChar char="•"/>
            </a:pPr>
            <a:r>
              <a:rPr lang="en"/>
              <a:t>Add words and images in the “heart” section.</a:t>
            </a:r>
            <a:endParaRPr/>
          </a:p>
        </p:txBody>
      </p:sp>
      <p:sp>
        <p:nvSpPr>
          <p:cNvPr id="118" name="Google Shape;118;p25"/>
          <p:cNvSpPr txBox="1"/>
          <p:nvPr>
            <p:ph type="title"/>
          </p:nvPr>
        </p:nvSpPr>
        <p:spPr>
          <a:xfrm>
            <a:off x="457200" y="528075"/>
            <a:ext cx="4038600" cy="857400"/>
          </a:xfrm>
          <a:prstGeom prst="rect">
            <a:avLst/>
          </a:prstGeom>
        </p:spPr>
        <p:txBody>
          <a:bodyPr anchorCtr="0" anchor="b" bIns="0" lIns="0" spcFirstLastPara="1" rIns="0" wrap="square" tIns="45700">
            <a:noAutofit/>
          </a:bodyPr>
          <a:lstStyle/>
          <a:p>
            <a:pPr indent="0" lvl="0" marL="0" rtl="0" algn="l">
              <a:spcBef>
                <a:spcPts val="0"/>
              </a:spcBef>
              <a:spcAft>
                <a:spcPts val="0"/>
              </a:spcAft>
              <a:buNone/>
            </a:pPr>
            <a:r>
              <a:rPr lang="en"/>
              <a:t>What do they feel?</a:t>
            </a:r>
            <a:endParaRPr/>
          </a:p>
        </p:txBody>
      </p:sp>
      <p:sp>
        <p:nvSpPr>
          <p:cNvPr id="119" name="Google Shape;119;p25"/>
          <p:cNvSpPr/>
          <p:nvPr/>
        </p:nvSpPr>
        <p:spPr>
          <a:xfrm>
            <a:off x="4852750" y="2347650"/>
            <a:ext cx="729300" cy="612900"/>
          </a:xfrm>
          <a:prstGeom prst="rightArrow">
            <a:avLst>
              <a:gd fmla="val 50000" name="adj1"/>
              <a:gd fmla="val 5000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3" name="Shape 123"/>
        <p:cNvGrpSpPr/>
        <p:nvPr/>
      </p:nvGrpSpPr>
      <p:grpSpPr>
        <a:xfrm>
          <a:off x="0" y="0"/>
          <a:ext cx="0" cy="0"/>
          <a:chOff x="0" y="0"/>
          <a:chExt cx="0" cy="0"/>
        </a:xfrm>
      </p:grpSpPr>
      <p:pic>
        <p:nvPicPr>
          <p:cNvPr id="124" name="Google Shape;124;p26"/>
          <p:cNvPicPr preferRelativeResize="0"/>
          <p:nvPr/>
        </p:nvPicPr>
        <p:blipFill>
          <a:blip r:embed="rId3">
            <a:alphaModFix/>
          </a:blip>
          <a:stretch>
            <a:fillRect/>
          </a:stretch>
        </p:blipFill>
        <p:spPr>
          <a:xfrm>
            <a:off x="4776550" y="64174"/>
            <a:ext cx="3244677" cy="5015148"/>
          </a:xfrm>
          <a:prstGeom prst="rect">
            <a:avLst/>
          </a:prstGeom>
          <a:noFill/>
          <a:ln>
            <a:noFill/>
          </a:ln>
        </p:spPr>
      </p:pic>
      <p:sp>
        <p:nvSpPr>
          <p:cNvPr id="125" name="Google Shape;125;p26"/>
          <p:cNvSpPr txBox="1"/>
          <p:nvPr>
            <p:ph idx="1" type="body"/>
          </p:nvPr>
        </p:nvSpPr>
        <p:spPr>
          <a:xfrm>
            <a:off x="457200" y="1451600"/>
            <a:ext cx="4038600" cy="3291900"/>
          </a:xfrm>
          <a:prstGeom prst="rect">
            <a:avLst/>
          </a:prstGeom>
        </p:spPr>
        <p:txBody>
          <a:bodyPr anchorCtr="0" anchor="ctr" bIns="45700" lIns="91425" spcFirstLastPara="1" rIns="91425" wrap="square" tIns="45700">
            <a:noAutofit/>
          </a:bodyPr>
          <a:lstStyle/>
          <a:p>
            <a:pPr indent="0" lvl="0" marL="0" rtl="0" algn="l">
              <a:spcBef>
                <a:spcPts val="520"/>
              </a:spcBef>
              <a:spcAft>
                <a:spcPts val="0"/>
              </a:spcAft>
              <a:buNone/>
            </a:pPr>
            <a:r>
              <a:rPr lang="en"/>
              <a:t>Think about the “Exquisite” Educator and the “Exquisite” Student.</a:t>
            </a:r>
            <a:endParaRPr/>
          </a:p>
          <a:p>
            <a:pPr indent="-393700" lvl="0" marL="457200" rtl="0" algn="l">
              <a:spcBef>
                <a:spcPts val="520"/>
              </a:spcBef>
              <a:spcAft>
                <a:spcPts val="0"/>
              </a:spcAft>
              <a:buSzPts val="2600"/>
              <a:buChar char="•"/>
            </a:pPr>
            <a:r>
              <a:rPr lang="en"/>
              <a:t>What do they do?</a:t>
            </a:r>
            <a:endParaRPr/>
          </a:p>
          <a:p>
            <a:pPr indent="-393700" lvl="0" marL="457200" rtl="0" algn="l">
              <a:spcBef>
                <a:spcPts val="0"/>
              </a:spcBef>
              <a:spcAft>
                <a:spcPts val="0"/>
              </a:spcAft>
              <a:buSzPts val="2600"/>
              <a:buChar char="•"/>
            </a:pPr>
            <a:r>
              <a:rPr lang="en"/>
              <a:t>Add words and images in the “hand” section.</a:t>
            </a:r>
            <a:endParaRPr/>
          </a:p>
        </p:txBody>
      </p:sp>
      <p:sp>
        <p:nvSpPr>
          <p:cNvPr id="126" name="Google Shape;126;p26"/>
          <p:cNvSpPr txBox="1"/>
          <p:nvPr>
            <p:ph type="title"/>
          </p:nvPr>
        </p:nvSpPr>
        <p:spPr>
          <a:xfrm>
            <a:off x="457200" y="528075"/>
            <a:ext cx="4038600" cy="857400"/>
          </a:xfrm>
          <a:prstGeom prst="rect">
            <a:avLst/>
          </a:prstGeom>
        </p:spPr>
        <p:txBody>
          <a:bodyPr anchorCtr="0" anchor="b" bIns="0" lIns="0" spcFirstLastPara="1" rIns="0" wrap="square" tIns="45700">
            <a:noAutofit/>
          </a:bodyPr>
          <a:lstStyle/>
          <a:p>
            <a:pPr indent="0" lvl="0" marL="0" rtl="0" algn="l">
              <a:spcBef>
                <a:spcPts val="0"/>
              </a:spcBef>
              <a:spcAft>
                <a:spcPts val="0"/>
              </a:spcAft>
              <a:buNone/>
            </a:pPr>
            <a:r>
              <a:rPr lang="en"/>
              <a:t>What do they do?</a:t>
            </a:r>
            <a:endParaRPr/>
          </a:p>
        </p:txBody>
      </p:sp>
      <p:sp>
        <p:nvSpPr>
          <p:cNvPr id="127" name="Google Shape;127;p26"/>
          <p:cNvSpPr/>
          <p:nvPr/>
        </p:nvSpPr>
        <p:spPr>
          <a:xfrm>
            <a:off x="4852750" y="2881050"/>
            <a:ext cx="729300" cy="612900"/>
          </a:xfrm>
          <a:prstGeom prst="rightArrow">
            <a:avLst>
              <a:gd fmla="val 50000" name="adj1"/>
              <a:gd fmla="val 5000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LEARN theme">
  <a:themeElements>
    <a:clrScheme name="Custom 11">
      <a:dk1>
        <a:srgbClr val="000000"/>
      </a:dk1>
      <a:lt1>
        <a:srgbClr val="FFFFFF"/>
      </a:lt1>
      <a:dk2>
        <a:srgbClr val="534949"/>
      </a:dk2>
      <a:lt2>
        <a:srgbClr val="F2E6B7"/>
      </a:lt2>
      <a:accent1>
        <a:srgbClr val="DCBA25"/>
      </a:accent1>
      <a:accent2>
        <a:srgbClr val="679BCD"/>
      </a:accent2>
      <a:accent3>
        <a:srgbClr val="999967"/>
      </a:accent3>
      <a:accent4>
        <a:srgbClr val="991B1E"/>
      </a:accent4>
      <a:accent5>
        <a:srgbClr val="C1C1C1"/>
      </a:accent5>
      <a:accent6>
        <a:srgbClr val="7D1619"/>
      </a:accent6>
      <a:hlink>
        <a:srgbClr val="5D94C1"/>
      </a:hlink>
      <a:folHlink>
        <a:srgbClr val="7C7C5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