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VfzxQt5HiYTyCnkMA2jVWEsCQ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8"/>
    <p:restoredTop sz="94691"/>
  </p:normalViewPr>
  <p:slideViewPr>
    <p:cSldViewPr snapToGrid="0">
      <p:cViewPr varScale="1">
        <p:scale>
          <a:sx n="197" d="100"/>
          <a:sy n="197" d="100"/>
        </p:scale>
        <p:origin x="192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footprint-footprints-foot-feet-220254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https://pixabay.com/illustrations/footprint-footprints-foot-feet-220254/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00dcf340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900dcf340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00dcf340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00dcf340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fa0eb570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fa0eb570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fa0eb57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fa0eb570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fa0eb570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fa0eb570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c875887f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8c875887f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fa0eb570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fa0eb570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00dcf34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00dcf34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96l2cw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Digital Footprint</a:t>
            </a:r>
            <a:endParaRPr/>
          </a:p>
        </p:txBody>
      </p:sp>
      <p:sp>
        <p:nvSpPr>
          <p:cNvPr id="131" name="Google Shape;131;p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A trail of data you create while using the Internet.</a:t>
            </a:r>
            <a:endParaRPr dirty="0"/>
          </a:p>
        </p:txBody>
      </p:sp>
      <p:pic>
        <p:nvPicPr>
          <p:cNvPr id="132" name="Google Shape;13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1691" y="880400"/>
            <a:ext cx="4220359" cy="3824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What’s My Digital Footprint?</a:t>
            </a:r>
            <a:endParaRPr/>
          </a:p>
        </p:txBody>
      </p:sp>
      <p:sp>
        <p:nvSpPr>
          <p:cNvPr id="138" name="Google Shape;138;p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Take a moment to Google yourself!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did you find?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Was there anything surprising?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did you hope to find?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900dcf3401_0_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Two Stars and a Wish</a:t>
            </a:r>
            <a:endParaRPr/>
          </a:p>
        </p:txBody>
      </p:sp>
      <p:sp>
        <p:nvSpPr>
          <p:cNvPr id="144" name="Google Shape;144;g900dcf3401_0_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Review at least two other Google Sites.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did you find that you liked?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are some other ways content might be organized? </a:t>
            </a:r>
            <a:endParaRPr/>
          </a:p>
        </p:txBody>
      </p:sp>
      <p:pic>
        <p:nvPicPr>
          <p:cNvPr id="145" name="Google Shape;145;g900dcf3401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1000" y="1253253"/>
            <a:ext cx="2838450" cy="3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00dcf3401_0_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151" name="Google Shape;151;g900dcf3401_0_1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By the end of this session, you will be able to: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Evaluate our beliefs and values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Evaluate our digital footprint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Model good digital citizenship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Construct a learning culture where digital citizenship is embedded in the curriculum to promote positive and safe behaviors online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Unlocking Digital Citizenship</a:t>
            </a:r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fa0eb570c_0_15"/>
          <p:cNvSpPr txBox="1">
            <a:spLocks noGrp="1"/>
          </p:cNvSpPr>
          <p:nvPr>
            <p:ph type="title"/>
          </p:nvPr>
        </p:nvSpPr>
        <p:spPr>
          <a:xfrm>
            <a:off x="530352" y="602542"/>
            <a:ext cx="7772400" cy="1021842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Grant Goals</a:t>
            </a:r>
            <a:endParaRPr dirty="0"/>
          </a:p>
        </p:txBody>
      </p:sp>
      <p:sp>
        <p:nvSpPr>
          <p:cNvPr id="86" name="Google Shape;86;g8fa0eb570c_0_15"/>
          <p:cNvSpPr txBox="1">
            <a:spLocks noGrp="1"/>
          </p:cNvSpPr>
          <p:nvPr>
            <p:ph type="body" idx="1"/>
          </p:nvPr>
        </p:nvSpPr>
        <p:spPr>
          <a:xfrm>
            <a:off x="530352" y="1673566"/>
            <a:ext cx="7772400" cy="1132284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5715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5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Increase cohort academic performance and preparation for postsecondary education (PSE) </a:t>
            </a:r>
          </a:p>
          <a:p>
            <a:pPr marL="5715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5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Increase high school graduation and PSE participation</a:t>
            </a:r>
          </a:p>
          <a:p>
            <a:pPr marL="5715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5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Increase student educational expectations and increase student and family knowledge of PSE options, preparation, and financing</a:t>
            </a:r>
            <a:endParaRPr sz="2400" dirty="0">
              <a:solidFill>
                <a:srgbClr val="FFFF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28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fa0eb570c_0_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92" name="Google Shape;92;g8fa0eb570c_0_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How can embedded digital citizenship skills help our students become productive global digital citizens?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fa0eb570c_0_5"/>
          <p:cNvSpPr txBox="1">
            <a:spLocks noGrp="1"/>
          </p:cNvSpPr>
          <p:nvPr>
            <p:ph type="title"/>
          </p:nvPr>
        </p:nvSpPr>
        <p:spPr>
          <a:xfrm>
            <a:off x="530352" y="506289"/>
            <a:ext cx="7772400" cy="1021842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Objectives</a:t>
            </a:r>
            <a:endParaRPr dirty="0"/>
          </a:p>
        </p:txBody>
      </p:sp>
      <p:sp>
        <p:nvSpPr>
          <p:cNvPr id="98" name="Google Shape;98;g8fa0eb570c_0_5"/>
          <p:cNvSpPr txBox="1">
            <a:spLocks noGrp="1"/>
          </p:cNvSpPr>
          <p:nvPr>
            <p:ph type="body" idx="1"/>
          </p:nvPr>
        </p:nvSpPr>
        <p:spPr>
          <a:xfrm>
            <a:off x="530352" y="1439466"/>
            <a:ext cx="7772400" cy="113228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By the end of this session, you will be able to: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Evaluate your beliefs and values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Evaluate your digital footprint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Model good digital citizenship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Construct a learning culture where digital citizenship is embedded in the curriculum to promote positive and safe behaviors online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Faux Pas</a:t>
            </a:r>
          </a:p>
        </p:txBody>
      </p:sp>
      <p:sp>
        <p:nvSpPr>
          <p:cNvPr id="104" name="Google Shape;104;p4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spcFirstLastPara="1" wrap="square" lIns="45700" tIns="0" rIns="45700" bIns="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SzPts val="2400"/>
              <a:buNone/>
            </a:pPr>
            <a:r>
              <a:rPr lang="en-US" dirty="0"/>
              <a:t>An embarrassing or tactless act or remark in</a:t>
            </a: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SzPts val="2400"/>
              <a:buNone/>
            </a:pPr>
            <a:r>
              <a:rPr lang="en-US" dirty="0"/>
              <a:t>a social situation.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c875887f2_0_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What do you Meme?</a:t>
            </a:r>
            <a:endParaRPr/>
          </a:p>
        </p:txBody>
      </p:sp>
      <p:sp>
        <p:nvSpPr>
          <p:cNvPr id="110" name="Google Shape;110;g8c875887f2_0_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24434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Select a celebrity faux pas and image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Create a meme to show how to avoid the faux pas</a:t>
            </a:r>
            <a:endParaRPr dirty="0"/>
          </a:p>
        </p:txBody>
      </p:sp>
      <p:pic>
        <p:nvPicPr>
          <p:cNvPr id="111" name="Google Shape;111;g8c875887f2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7913" y="541327"/>
            <a:ext cx="4387500" cy="32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fa0eb570c_0_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Dig </a:t>
            </a:r>
            <a:r>
              <a:rPr lang="en-US" dirty="0" err="1"/>
              <a:t>Cit</a:t>
            </a:r>
            <a:r>
              <a:rPr lang="en-US" dirty="0"/>
              <a:t> Digital Breakout</a:t>
            </a:r>
            <a:endParaRPr dirty="0"/>
          </a:p>
        </p:txBody>
      </p:sp>
      <p:sp>
        <p:nvSpPr>
          <p:cNvPr id="117" name="Google Shape;117;g8fa0eb570c_0_29"/>
          <p:cNvSpPr txBox="1">
            <a:spLocks noGrp="1"/>
          </p:cNvSpPr>
          <p:nvPr>
            <p:ph type="body" idx="1"/>
          </p:nvPr>
        </p:nvSpPr>
        <p:spPr>
          <a:xfrm>
            <a:off x="457200" y="819150"/>
            <a:ext cx="43311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https://tinyurl.com/y96l2cwu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Unlock the clues that will help you become a better digital citizen!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Click on the pictures, videos, buttons, and other linked elements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the videos and read the information to find the answers to each lock</a:t>
            </a:r>
            <a:endParaRPr dirty="0"/>
          </a:p>
        </p:txBody>
      </p:sp>
      <p:pic>
        <p:nvPicPr>
          <p:cNvPr id="118" name="Google Shape;118;g8fa0eb570c_0_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2950" y="819150"/>
            <a:ext cx="3748375" cy="309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900dcf3401_0_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Create Your Own Google Site</a:t>
            </a:r>
            <a:endParaRPr dirty="0"/>
          </a:p>
        </p:txBody>
      </p:sp>
      <p:sp>
        <p:nvSpPr>
          <p:cNvPr id="124" name="Google Shape;124;g900dcf3401_0_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Use the resources found in the digital breakout or any other resources that fit your class and students</a:t>
            </a:r>
            <a:endParaRPr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g900dcf340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1700" y="1732766"/>
            <a:ext cx="3588327" cy="2660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345</Words>
  <Application>Microsoft Macintosh PowerPoint</Application>
  <PresentationFormat>On-screen Show (16:9)</PresentationFormat>
  <Paragraphs>46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Constantia</vt:lpstr>
      <vt:lpstr>Georgia</vt:lpstr>
      <vt:lpstr>Noto Sans Symbols</vt:lpstr>
      <vt:lpstr>Calibri</vt:lpstr>
      <vt:lpstr>LEARN theme</vt:lpstr>
      <vt:lpstr>LEARN theme</vt:lpstr>
      <vt:lpstr>PowerPoint Presentation</vt:lpstr>
      <vt:lpstr>Unlocking Digital Citizenship</vt:lpstr>
      <vt:lpstr>Grant Goals</vt:lpstr>
      <vt:lpstr>Essential Question</vt:lpstr>
      <vt:lpstr>Objectives</vt:lpstr>
      <vt:lpstr>Faux Pas</vt:lpstr>
      <vt:lpstr>What do you Meme?</vt:lpstr>
      <vt:lpstr>Dig Cit Digital Breakout</vt:lpstr>
      <vt:lpstr>Create Your Own Google Site</vt:lpstr>
      <vt:lpstr>Digital Footprint</vt:lpstr>
      <vt:lpstr>What’s My Digital Footprint?</vt:lpstr>
      <vt:lpstr>Two Stars and a Wish</vt:lpstr>
      <vt:lpstr>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Wigginton, Brook M.</cp:lastModifiedBy>
  <cp:revision>4</cp:revision>
  <dcterms:modified xsi:type="dcterms:W3CDTF">2021-07-08T15:59:06Z</dcterms:modified>
</cp:coreProperties>
</file>