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otYtd1oT4Sob2rTD95jrb2cds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68195C-3E0A-49D7-9DCF-1EB45B9AB86B}">
  <a:tblStyle styleId="{D268195C-3E0A-49D7-9DCF-1EB45B9AB8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xN16hNnZsWCCFbQEUsca0xfwa2IKrR-tRpIwjISv68/cop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4 colors card stock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efafd96f_3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7defafd96f_3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a8fecc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g7da8fecc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efafd96f_33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7defafd96f_33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1268f3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5d1268f35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u="sng" dirty="0">
                <a:solidFill>
                  <a:schemeClr val="hlink"/>
                </a:solidFill>
                <a:hlinkClick r:id="rId3"/>
              </a:rPr>
              <a:t>Task Card </a:t>
            </a:r>
            <a:r>
              <a:rPr lang="en-US" sz="1100" dirty="0"/>
              <a:t>- This link will force participants to create their own copies.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defafd96f_33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defafd96f_33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d1268f35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d1268f35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4b6a4f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5f4b6a4f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150356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e150356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defafd9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7defafd9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efafd96f_3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g7defafd96f_3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1268f3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5d1268f3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Presenter’s Note: For this activity, have participants ...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The National Education Association (n.d.). Preparing 21</a:t>
            </a:r>
            <a:r>
              <a:rPr lang="en-US" sz="800" baseline="300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st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 Century Students for a Global Society: An Educator’s Guide to the “Four Cs.” </a:t>
            </a:r>
            <a:r>
              <a:rPr lang="en-US" sz="800" i="1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National Education Association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. Retrieved from http://www.nea.org/assets/docs/A-Guide-to-Four-Cs.pdf</a:t>
            </a:r>
            <a:endParaRPr lang="en-US" sz="500" i="1" dirty="0">
              <a:solidFill>
                <a:srgbClr val="FFFFFF">
                  <a:lumMod val="50000"/>
                </a:srgbClr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efafd96f_3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7defafd96f_3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d1268f3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d1268f3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24fb08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e24fb08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Coogle</a:t>
            </a:r>
            <a:r>
              <a:rPr lang="en-US" dirty="0"/>
              <a:t> </a:t>
            </a:r>
            <a:r>
              <a:rPr lang="en-US" dirty="0" err="1"/>
              <a:t>Coc</a:t>
            </a:r>
            <a:r>
              <a:rPr lang="en-US" dirty="0"/>
              <a:t> forced copy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canva.com/design/DADzu96w5oM/share/preview?token=zVh_SnNjw1Oqy-ZbppBi0A&amp;role=EDITOR&amp;utm_content=DADzu96w5oM&amp;utm_campaign=designshare&amp;utm_medium=link&amp;utm_source=sharebutt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u/0/d/1NxN16hNnZsWCCFbQEUsca0xfwa2IKrR-tRpIwjISv68/copy?pli=1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U1vz__vR8hQ" TargetMode="External"/><Relationship Id="rId4" Type="http://schemas.openxmlformats.org/officeDocument/2006/relationships/hyperlink" Target="https://docs.google.com/document/d/1z1lI0pn8C0yKgk-QUPX4ufdxuiiLaxF_LBgiI63d1Mg/cop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36e5bc77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Xk24DMOInnQ" TargetMode="External"/><Relationship Id="rId4" Type="http://schemas.openxmlformats.org/officeDocument/2006/relationships/hyperlink" Target="https://docs.google.com/spreadsheets/d/16zAUaPcVqbIFE63DT0Tb5Pu5H9KvPtT6cx9XThzYl8g/edit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4f2b35101a470dda36d44421900af0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learn.k20center.ou.edu/strategy/d9908066f654727934df7bf4f5077921" TargetMode="External"/><Relationship Id="rId4" Type="http://schemas.openxmlformats.org/officeDocument/2006/relationships/hyperlink" Target="https://learn.k20center.ou.edu/strategy/d9908066f654727934df7bf4f506455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seesaw-the-learning-journal/id930565184" TargetMode="External"/><Relationship Id="rId13" Type="http://schemas.openxmlformats.org/officeDocument/2006/relationships/hyperlink" Target="https://apps.apple.com/us/app/buncee/id1093956684" TargetMode="External"/><Relationship Id="rId18" Type="http://schemas.openxmlformats.org/officeDocument/2006/relationships/hyperlink" Target="https://apps.apple.com/us/app/tags-by-breakout-edu/id143206425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pps.apple.com/us/app/quizlet/id546473125?ign-mpt=uo%3D4" TargetMode="External"/><Relationship Id="rId12" Type="http://schemas.openxmlformats.org/officeDocument/2006/relationships/hyperlink" Target="https://apps.apple.com/us/app/adobe-spark-post/id1051937863" TargetMode="External"/><Relationship Id="rId17" Type="http://schemas.openxmlformats.org/officeDocument/2006/relationships/hyperlink" Target="https://code.org/educate/applab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apps.apple.com/us/app/canva-graphic-design-video/id897446215" TargetMode="External"/><Relationship Id="rId20" Type="http://schemas.openxmlformats.org/officeDocument/2006/relationships/hyperlink" Target="https://apps.apple.com/us/app/wakelet/id104133173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apple.com/us/app/padlet/id834618886" TargetMode="External"/><Relationship Id="rId11" Type="http://schemas.openxmlformats.org/officeDocument/2006/relationships/hyperlink" Target="https://apps.apple.com/us/app/mentimeter/id1064435577" TargetMode="External"/><Relationship Id="rId5" Type="http://schemas.openxmlformats.org/officeDocument/2006/relationships/hyperlink" Target="https://apps.apple.com/us/app/google-docs-sync-edit-share/id842842640" TargetMode="External"/><Relationship Id="rId15" Type="http://schemas.openxmlformats.org/officeDocument/2006/relationships/hyperlink" Target="https://apps.apple.com/us/app/kahoot-play-create-quizzes/id1131203560?ign-mpt=uo%3D4" TargetMode="External"/><Relationship Id="rId10" Type="http://schemas.openxmlformats.org/officeDocument/2006/relationships/hyperlink" Target="https://apps.apple.com/us/app/educreations-whiteboard/id478617061?ign-mpt=uo%3D4" TargetMode="External"/><Relationship Id="rId19" Type="http://schemas.openxmlformats.org/officeDocument/2006/relationships/hyperlink" Target="https://apps.apple.com/us/app/imovie/id377298193" TargetMode="External"/><Relationship Id="rId4" Type="http://schemas.openxmlformats.org/officeDocument/2006/relationships/hyperlink" Target="https://apps.apple.com/us/app/flipgrid/id756972930" TargetMode="External"/><Relationship Id="rId9" Type="http://schemas.openxmlformats.org/officeDocument/2006/relationships/hyperlink" Target="https://apps.apple.com/us/app/synth/id364905862" TargetMode="External"/><Relationship Id="rId14" Type="http://schemas.openxmlformats.org/officeDocument/2006/relationships/hyperlink" Target="https://apps.apple.com/us/app/clips/id12126999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oP6rNah41l93veGd0V4Z4joSifGC-JAFGzs_W8pYAw/cop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Xk24DMOInnQ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7defafd96f_33_1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da8fecc2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900" y="4314050"/>
            <a:ext cx="2440200" cy="11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da8fecc20_0_0"/>
          <p:cNvSpPr txBox="1">
            <a:spLocks noGrp="1"/>
          </p:cNvSpPr>
          <p:nvPr>
            <p:ph type="title"/>
          </p:nvPr>
        </p:nvSpPr>
        <p:spPr>
          <a:xfrm>
            <a:off x="457200" y="431425"/>
            <a:ext cx="7464900" cy="5079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Constructing the Four Cs: Anchor Chart</a:t>
            </a:r>
            <a:endParaRPr dirty="0"/>
          </a:p>
        </p:txBody>
      </p:sp>
      <p:sp>
        <p:nvSpPr>
          <p:cNvPr id="131" name="Google Shape;131;g7da8fecc20_0_0"/>
          <p:cNvSpPr txBox="1">
            <a:spLocks noGrp="1"/>
          </p:cNvSpPr>
          <p:nvPr>
            <p:ph type="body" idx="1"/>
          </p:nvPr>
        </p:nvSpPr>
        <p:spPr>
          <a:xfrm>
            <a:off x="457200" y="975288"/>
            <a:ext cx="5734050" cy="319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With your partner, discuss your notes in the “How would this app address my Four C focus area?” column. </a:t>
            </a:r>
            <a:r>
              <a:rPr lang="en-US" sz="2400" i="1" dirty="0"/>
              <a:t>What themes do you have in common?</a:t>
            </a:r>
            <a:endParaRPr sz="24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Construct a list of characteristics that make an app useful for that C. Post the list to the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4C chart</a:t>
            </a:r>
            <a:r>
              <a:rPr lang="en-US" sz="2400" dirty="0"/>
              <a:t> in Canva.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sz="2400" dirty="0"/>
              <a:t>Does everyone agree with their assessments? </a:t>
            </a:r>
            <a:endParaRPr sz="2400" dirty="0"/>
          </a:p>
        </p:txBody>
      </p:sp>
      <p:pic>
        <p:nvPicPr>
          <p:cNvPr id="132" name="Google Shape;132;g7da8fecc2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7315">
            <a:off x="6836712" y="1336668"/>
            <a:ext cx="1908725" cy="247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7defafd96f_33_20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d1268f354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Task Card Work Time</a:t>
            </a:r>
            <a:endParaRPr/>
          </a:p>
        </p:txBody>
      </p:sp>
      <p:sp>
        <p:nvSpPr>
          <p:cNvPr id="143" name="Google Shape;143;g5d1268f354_0_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sz="2400" dirty="0"/>
              <a:t>Complete the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Task Card</a:t>
            </a:r>
            <a:r>
              <a:rPr lang="en-US" sz="2400" dirty="0"/>
              <a:t> by creating an activity to use in your classroom. </a:t>
            </a:r>
          </a:p>
          <a:p>
            <a:pPr marL="342900" indent="-342900"/>
            <a:r>
              <a:rPr lang="en-US" sz="2400" dirty="0"/>
              <a:t>This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5E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Lesson Organizer</a:t>
            </a:r>
            <a:r>
              <a:rPr lang="en-US" sz="2400"/>
              <a:t> </a:t>
            </a:r>
            <a:r>
              <a:rPr lang="en-US" sz="2400" dirty="0"/>
              <a:t>might help you.</a:t>
            </a:r>
            <a:endParaRPr sz="2400" dirty="0"/>
          </a:p>
        </p:txBody>
      </p:sp>
      <p:pic>
        <p:nvPicPr>
          <p:cNvPr id="144" name="Google Shape;144;g5d1268f354_0_12" descr="This timer silently counts down to 0:00, then alerts you that time is up with a gentle beep sound." title="40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0150" y="147200"/>
            <a:ext cx="1215950" cy="9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5d1268f354_0_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6282" y="4350570"/>
            <a:ext cx="2611431" cy="113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defafd96f_33_27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1268f354_0_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Share &amp; Reflect</a:t>
            </a:r>
            <a:endParaRPr/>
          </a:p>
        </p:txBody>
      </p:sp>
      <p:sp>
        <p:nvSpPr>
          <p:cNvPr id="156" name="Google Shape;156;g5d1268f354_0_1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670100" cy="3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Go</a:t>
            </a:r>
            <a:r>
              <a:rPr lang="en-US" sz="2400" dirty="0"/>
              <a:t> to 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Flipgrid</a:t>
            </a:r>
            <a:r>
              <a:rPr lang="en-US" sz="2400" dirty="0"/>
              <a:t> and answer the prompt.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Go to the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shared spreadsheet</a:t>
            </a:r>
            <a:r>
              <a:rPr lang="en-US" sz="2400" dirty="0"/>
              <a:t> of activities created by your teammates. Bookmark this sheet!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Review 2–3 activities. Think about how you might use the same ideas or topics.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Go back to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Flipgrid</a:t>
            </a:r>
            <a:r>
              <a:rPr lang="en-US" sz="2400" dirty="0"/>
              <a:t> and respond to 2–3 videos from your teammates.</a:t>
            </a:r>
            <a:endParaRPr sz="2400" dirty="0"/>
          </a:p>
        </p:txBody>
      </p:sp>
      <p:pic>
        <p:nvPicPr>
          <p:cNvPr id="157" name="Google Shape;157;g5d1268f354_0_17" descr="This timer silently counts down to 0:00, then alerts you that time is up with a gentle beep sound." title="30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5500" y="155875"/>
            <a:ext cx="1257475" cy="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5d1268f354_0_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6283" y="4350570"/>
            <a:ext cx="2611431" cy="113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f4b6a4f19_0_2"/>
          <p:cNvSpPr txBox="1">
            <a:spLocks noGrp="1"/>
          </p:cNvSpPr>
          <p:nvPr>
            <p:ph type="ctrTitle"/>
          </p:nvPr>
        </p:nvSpPr>
        <p:spPr>
          <a:xfrm>
            <a:off x="534900" y="1195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 Revisited</a:t>
            </a:r>
            <a:endParaRPr/>
          </a:p>
        </p:txBody>
      </p:sp>
      <p:sp>
        <p:nvSpPr>
          <p:cNvPr id="164" name="Google Shape;164;g5f4b6a4f19_0_2"/>
          <p:cNvSpPr txBox="1">
            <a:spLocks noGrp="1"/>
          </p:cNvSpPr>
          <p:nvPr>
            <p:ph type="subTitle" idx="1"/>
          </p:nvPr>
        </p:nvSpPr>
        <p:spPr>
          <a:xfrm>
            <a:off x="533400" y="1811799"/>
            <a:ext cx="78546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Identify a component of the Four Cs to actively promote in your classroom.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Apply your understanding of iPads and the available tools to create a learning experience for the classroom.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1503565f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Strategies/Tools Revisited</a:t>
            </a:r>
            <a:endParaRPr/>
          </a:p>
        </p:txBody>
      </p:sp>
      <p:sp>
        <p:nvSpPr>
          <p:cNvPr id="170" name="Google Shape;170;g5e1503565f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hlinkClick r:id="rId3"/>
              </a:rPr>
              <a:t>Anchor Charts</a:t>
            </a:r>
            <a:endParaRPr lang="en-US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 err="1"/>
              <a:t>Mentimeter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Four Corners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Stop and Jot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Canva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Task Card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Share/Reflect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71" name="Google Shape;171;g5e1503565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defafd96f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177" name="Google Shape;177;g7defafd96f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{insert Rapid Feedback QR code}</a:t>
            </a:r>
            <a:endParaRPr/>
          </a:p>
        </p:txBody>
      </p:sp>
      <p:pic>
        <p:nvPicPr>
          <p:cNvPr id="178" name="Google Shape;178;g7defafd96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3" y="4350570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It’s Not the App.</a:t>
            </a:r>
            <a:br>
              <a:rPr lang="en-US" dirty="0"/>
            </a:br>
            <a:r>
              <a:rPr lang="en-US" dirty="0"/>
              <a:t>It’s the Experience!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Creating Meaningful Learning Experiences with iPads</a:t>
            </a: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ctrTitle"/>
          </p:nvPr>
        </p:nvSpPr>
        <p:spPr>
          <a:xfrm>
            <a:off x="534900" y="1849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ubTitle" idx="1"/>
          </p:nvPr>
        </p:nvSpPr>
        <p:spPr>
          <a:xfrm>
            <a:off x="533400" y="1697849"/>
            <a:ext cx="78546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 i="1" dirty="0"/>
              <a:t>How can I create learning experiences for my students using the iPad?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7defafd96f_33_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1268f354_0_0"/>
          <p:cNvSpPr txBox="1">
            <a:spLocks noGrp="1"/>
          </p:cNvSpPr>
          <p:nvPr>
            <p:ph type="title"/>
          </p:nvPr>
        </p:nvSpPr>
        <p:spPr>
          <a:xfrm>
            <a:off x="457200" y="233741"/>
            <a:ext cx="8229600" cy="128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Four Corners with </a:t>
            </a:r>
            <a:br>
              <a:rPr lang="en-US" dirty="0"/>
            </a:br>
            <a:r>
              <a:rPr lang="en-US" dirty="0"/>
              <a:t>the “Four Cs”</a:t>
            </a:r>
            <a:endParaRPr dirty="0"/>
          </a:p>
        </p:txBody>
      </p:sp>
      <p:sp>
        <p:nvSpPr>
          <p:cNvPr id="90" name="Google Shape;90;g5d1268f354_0_0"/>
          <p:cNvSpPr txBox="1">
            <a:spLocks noGrp="1"/>
          </p:cNvSpPr>
          <p:nvPr>
            <p:ph type="body" idx="1"/>
          </p:nvPr>
        </p:nvSpPr>
        <p:spPr>
          <a:xfrm>
            <a:off x="457200" y="1659200"/>
            <a:ext cx="4348500" cy="216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Collaboration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Communication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Creativity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Critical Thinking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Curation</a:t>
            </a:r>
          </a:p>
        </p:txBody>
      </p:sp>
      <p:pic>
        <p:nvPicPr>
          <p:cNvPr id="91" name="Google Shape;91;g5d1268f354_0_0"/>
          <p:cNvPicPr preferRelativeResize="0"/>
          <p:nvPr/>
        </p:nvPicPr>
        <p:blipFill rotWithShape="1">
          <a:blip r:embed="rId3">
            <a:alphaModFix/>
          </a:blip>
          <a:srcRect l="1045" t="1195" r="2199" b="783"/>
          <a:stretch/>
        </p:blipFill>
        <p:spPr>
          <a:xfrm rot="445678">
            <a:off x="5229741" y="820886"/>
            <a:ext cx="2680595" cy="353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5d1268f35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281" y="4397497"/>
            <a:ext cx="2611434" cy="113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CCA6C-9253-4E4E-8129-AFD1FD21A0FF}"/>
              </a:ext>
            </a:extLst>
          </p:cNvPr>
          <p:cNvSpPr txBox="1"/>
          <p:nvPr/>
        </p:nvSpPr>
        <p:spPr>
          <a:xfrm>
            <a:off x="503498" y="4397109"/>
            <a:ext cx="276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>
              <a:spcBef>
                <a:spcPts val="520"/>
              </a:spcBef>
              <a:buClr>
                <a:srgbClr val="991B1E"/>
              </a:buClr>
              <a:buSzPts val="2600"/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Source: The National Education Association (n.d.). Preparing 21</a:t>
            </a:r>
            <a:r>
              <a:rPr lang="en-US" sz="700" baseline="300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st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 Century Students for a Global Society: An Educator’s Guide to the “Four Cs.” </a:t>
            </a:r>
            <a:r>
              <a:rPr lang="en-US" sz="700" i="1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National Education Association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latin typeface="Calibri"/>
                <a:cs typeface="Calibri"/>
                <a:sym typeface="Calibri"/>
              </a:rPr>
              <a:t>. Retrieved from http://www.nea.org/assets/docs/A-Guide-to-Four-Cs.pdf</a:t>
            </a:r>
            <a:endParaRPr lang="en-US" sz="100" i="1" dirty="0">
              <a:solidFill>
                <a:srgbClr val="FFFFFF">
                  <a:lumMod val="50000"/>
                </a:srgbClr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ctrTitle"/>
          </p:nvPr>
        </p:nvSpPr>
        <p:spPr>
          <a:xfrm>
            <a:off x="534900" y="1195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533400" y="1811799"/>
            <a:ext cx="78546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Identify a component of the Four Cs to actively promote in your classroom.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Apply your understanding of iPads and the available tools to create a learning experience for the classroom.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7defafd96f_33_6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1268f354_0_6"/>
          <p:cNvSpPr txBox="1">
            <a:spLocks noGrp="1"/>
          </p:cNvSpPr>
          <p:nvPr>
            <p:ph type="title" idx="4294967295"/>
          </p:nvPr>
        </p:nvSpPr>
        <p:spPr>
          <a:xfrm>
            <a:off x="367625" y="3711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App Ideas</a:t>
            </a:r>
            <a:endParaRPr/>
          </a:p>
        </p:txBody>
      </p:sp>
      <p:pic>
        <p:nvPicPr>
          <p:cNvPr id="109" name="Google Shape;109;g5d1268f354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6281" y="4366295"/>
            <a:ext cx="2611434" cy="11368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g5d1268f354_0_6"/>
          <p:cNvGraphicFramePr/>
          <p:nvPr>
            <p:extLst>
              <p:ext uri="{D42A27DB-BD31-4B8C-83A1-F6EECF244321}">
                <p14:modId xmlns:p14="http://schemas.microsoft.com/office/powerpoint/2010/main" val="3775108361"/>
              </p:ext>
            </p:extLst>
          </p:nvPr>
        </p:nvGraphicFramePr>
        <p:xfrm>
          <a:off x="684549" y="1779989"/>
          <a:ext cx="7774897" cy="1865771"/>
        </p:xfrm>
        <a:graphic>
          <a:graphicData uri="http://schemas.openxmlformats.org/drawingml/2006/table">
            <a:tbl>
              <a:tblPr>
                <a:noFill/>
                <a:tableStyleId>{D268195C-3E0A-49D7-9DCF-1EB45B9AB86B}</a:tableStyleId>
              </a:tblPr>
              <a:tblGrid>
                <a:gridCol w="148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912">
                  <a:extLst>
                    <a:ext uri="{9D8B030D-6E8A-4147-A177-3AD203B41FA5}">
                      <a16:colId xmlns:a16="http://schemas.microsoft.com/office/drawing/2014/main" val="785129643"/>
                    </a:ext>
                  </a:extLst>
                </a:gridCol>
              </a:tblGrid>
              <a:tr h="700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</a:t>
                      </a:r>
                      <a:endParaRPr sz="1600" b="1" u="none" strike="noStrike" cap="none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Communication</a:t>
                      </a:r>
                      <a:endParaRPr sz="1600" b="1" u="none" strike="noStrike" cap="non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Creativity</a:t>
                      </a:r>
                      <a:endParaRPr sz="1600" b="1" u="none" strike="noStrike" cap="none" dirty="0">
                        <a:solidFill>
                          <a:srgbClr val="92D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Critical Thinking</a:t>
                      </a:r>
                      <a:endParaRPr sz="1600" b="1" u="none" strike="noStrike" cap="none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Curation*</a:t>
                      </a:r>
                      <a:endParaRPr sz="1600" b="1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99">
                <a:tc>
                  <a:txBody>
                    <a:bodyPr/>
                    <a:lstStyle/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Flipgrid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Google Docs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Padlet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Quizlet</a:t>
                      </a:r>
                      <a:endParaRPr sz="1100" u="sng" strike="noStrike" cap="none" dirty="0">
                        <a:solidFill>
                          <a:schemeClr val="hlin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Seesaw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Synth</a:t>
                      </a: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 err="1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Educreations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   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 err="1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Mentimeter</a:t>
                      </a:r>
                      <a:endParaRPr sz="1100" u="sng" strike="noStrike" cap="none" dirty="0">
                        <a:solidFill>
                          <a:schemeClr val="hlin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Adobe Spark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 err="1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Buncee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Clips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Kahoot!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Canva</a:t>
                      </a:r>
                      <a:endParaRPr sz="1100" u="sng" dirty="0">
                        <a:solidFill>
                          <a:schemeClr val="hlin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Code.org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Tags by Breakout EDU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iMovie</a:t>
                      </a:r>
                      <a:endParaRPr sz="1100" u="sng" strike="noStrike" cap="none" dirty="0">
                        <a:solidFill>
                          <a:schemeClr val="hlin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5D94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Wakelet</a:t>
                      </a: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330200" marR="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sz="1100" u="sng" strike="noStrike" cap="none" dirty="0">
                        <a:solidFill>
                          <a:schemeClr val="hlin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5" marR="68575" marT="91425" marB="91425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24fb085c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Stop and Jot</a:t>
            </a:r>
            <a:endParaRPr dirty="0"/>
          </a:p>
        </p:txBody>
      </p:sp>
      <p:sp>
        <p:nvSpPr>
          <p:cNvPr id="116" name="Google Shape;116;g5e24fb085c_0_6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244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research apps, make a few notes on this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Google Doc</a:t>
            </a:r>
            <a:r>
              <a:rPr lang="en-US" dirty="0"/>
              <a:t>. </a:t>
            </a:r>
            <a:endParaRPr dirty="0"/>
          </a:p>
        </p:txBody>
      </p:sp>
      <p:pic>
        <p:nvPicPr>
          <p:cNvPr id="117" name="Google Shape;117;g5e24fb085c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9713">
            <a:off x="4758833" y="1051934"/>
            <a:ext cx="2698583" cy="350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5e24fb085c_0_6" descr="This timer silently counts down to 0:00, then alerts you that time is up with a gentle beep sound." title="30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0875" y="102650"/>
            <a:ext cx="1334675" cy="10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5e24fb085c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6281" y="4366295"/>
            <a:ext cx="2611434" cy="1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471</Words>
  <Application>Microsoft Macintosh PowerPoint</Application>
  <PresentationFormat>On-screen Show (16:9)</PresentationFormat>
  <Paragraphs>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Noto Sans Symbols</vt:lpstr>
      <vt:lpstr>Constantia</vt:lpstr>
      <vt:lpstr>Georgia</vt:lpstr>
      <vt:lpstr>LEARN theme</vt:lpstr>
      <vt:lpstr>PowerPoint Presentation</vt:lpstr>
      <vt:lpstr>It’s Not the App. It’s the Experience!</vt:lpstr>
      <vt:lpstr>Essential Question</vt:lpstr>
      <vt:lpstr>PowerPoint Presentation</vt:lpstr>
      <vt:lpstr>Four Corners with  the “Four Cs”</vt:lpstr>
      <vt:lpstr>Objectives</vt:lpstr>
      <vt:lpstr>PowerPoint Presentation</vt:lpstr>
      <vt:lpstr>App Ideas</vt:lpstr>
      <vt:lpstr>Stop and Jot</vt:lpstr>
      <vt:lpstr>PowerPoint Presentation</vt:lpstr>
      <vt:lpstr>Constructing the Four Cs: Anchor Chart</vt:lpstr>
      <vt:lpstr>PowerPoint Presentation</vt:lpstr>
      <vt:lpstr>Task Card Work Time</vt:lpstr>
      <vt:lpstr>PowerPoint Presentation</vt:lpstr>
      <vt:lpstr>Share &amp; Reflect</vt:lpstr>
      <vt:lpstr>Objectives Revisited</vt:lpstr>
      <vt:lpstr>Strategies/Tools Revisited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Walters, Darrin J.</cp:lastModifiedBy>
  <cp:revision>10</cp:revision>
  <dcterms:modified xsi:type="dcterms:W3CDTF">2020-03-09T19:31:08Z</dcterms:modified>
</cp:coreProperties>
</file>