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AUyW9AJCKzUukRJucmAkdOXTe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0f6c3d0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0f6c3d0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20f6c3d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20f6c3d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SheetsExploreButt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ormExplor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DocsExploreButtonfo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SlidesExploreButt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Slides</a:t>
            </a:r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Try searching for something in your Drive or on the Web.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Try changing the theme of your presentation.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How could this help you? 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/>
              <a:t>What about your teachers or students?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Sheets</a:t>
            </a:r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Sheets is similar to Excel.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Use this link: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https://tinyurl.com/SheetsExploreButton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Select “Make a Copy,” and this will be in your Drive.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Once opened, click the Explore button.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Sheets</a:t>
            </a:r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What options do you have in the side panel?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Drag and drop a chart into the data.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Ask a question about your data in the side panel. 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/>
              <a:t>What does it say?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Forms</a:t>
            </a:r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Go here: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https://tinyurl.com/FormExplore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Take the quick 3-question survey.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Now, look at your responses.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How could we use this with the Explore button?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Forms</a:t>
            </a: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To create your own form, select “Blank.”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To create from a template, select “From a template.”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How could you use this in your classroom?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Google Keep</a:t>
            </a:r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Have you been keeping digital notes? If so, click the yellow bulb icon on the right side of your screen.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If you have not been keeping digital notes, go to keep.google.com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What does this site or button do?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How could you use this in your classroom?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G Suite Q &amp; A </a:t>
            </a:r>
            <a:endParaRPr dirty="0"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questions do you have about G Suite and/or the Explore button? 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are extensions? 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are add-ons? 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if I use Microsoft? Are they compatible?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20f6c3d02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</a:t>
            </a:r>
            <a:endParaRPr/>
          </a:p>
        </p:txBody>
      </p:sp>
      <p:sp>
        <p:nvSpPr>
          <p:cNvPr id="166" name="Google Shape;166;g820f6c3d02_0_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i="1"/>
              <a:t>How can you use what you’ve learned today in your classroom with your students?</a:t>
            </a:r>
            <a:endParaRPr i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Take a few moments to come up with a list.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20f6c3d02_0_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3-2-1</a:t>
            </a:r>
            <a:endParaRPr/>
          </a:p>
        </p:txBody>
      </p:sp>
      <p:sp>
        <p:nvSpPr>
          <p:cNvPr id="172" name="Google Shape;172;g820f6c3d02_0_16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8945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On your sticky note, write down…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971D20"/>
                </a:solidFill>
              </a:rPr>
              <a:t>3 </a:t>
            </a:r>
            <a:r>
              <a:rPr lang="en" sz="2300" dirty="0"/>
              <a:t>things you learned in today’s session</a:t>
            </a:r>
            <a:endParaRPr sz="2300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971D20"/>
                </a:solidFill>
              </a:rPr>
              <a:t>2</a:t>
            </a:r>
            <a:r>
              <a:rPr lang="en" sz="2300" dirty="0"/>
              <a:t> ways you plan on using the Explore button for your classroom</a:t>
            </a:r>
            <a:endParaRPr sz="2300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971D20"/>
                </a:solidFill>
              </a:rPr>
              <a:t>1</a:t>
            </a:r>
            <a:r>
              <a:rPr lang="en" sz="2300" dirty="0"/>
              <a:t> question you have about today’s activities or G Suite/Explore</a:t>
            </a:r>
            <a:endParaRPr dirty="0"/>
          </a:p>
        </p:txBody>
      </p:sp>
      <p:pic>
        <p:nvPicPr>
          <p:cNvPr id="173" name="Google Shape;173;g820f6c3d02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500" y="557175"/>
            <a:ext cx="2274500" cy="29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I Used to Think… But Now I Know</a:t>
            </a:r>
            <a:endParaRPr dirty="0"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1148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Go to: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{Insert link}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What did you think about G Suite before today?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What do you think about G Suite after today’s session?</a:t>
            </a:r>
            <a:endParaRPr dirty="0"/>
          </a:p>
        </p:txBody>
      </p:sp>
      <p:pic>
        <p:nvPicPr>
          <p:cNvPr id="180" name="Google Shape;1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6975" y="1506928"/>
            <a:ext cx="2311552" cy="30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Before We Get Started… 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Please sign in to your Chromebook/Chrome account. 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 dirty="0"/>
              <a:t>Do NOT sign in as a guest.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Want to take digital notes today? 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 dirty="0"/>
              <a:t>Make a copy using the link below.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3600" dirty="0"/>
              <a:t>https://</a:t>
            </a:r>
            <a:r>
              <a:rPr lang="en" sz="3600" dirty="0" err="1"/>
              <a:t>tinyurl.com</a:t>
            </a:r>
            <a:r>
              <a:rPr lang="en" sz="3600" dirty="0"/>
              <a:t>/</a:t>
            </a:r>
            <a:r>
              <a:rPr lang="en" sz="3600" dirty="0" err="1"/>
              <a:t>DigitalNotecatcher</a:t>
            </a:r>
            <a:endParaRPr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457200" y="147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457200" y="1070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Fold the Line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Note Catcher/Digital Note Catcher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Slides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Docs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Sheets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Forms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Keep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Explore Button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3-2-1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 </a:t>
            </a:r>
            <a:r>
              <a:rPr lang="en" sz="2400"/>
              <a:t>Used to Think… </a:t>
            </a:r>
            <a:r>
              <a:rPr lang="en" sz="2400" dirty="0"/>
              <a:t>But Now I Know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Google Explore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G Suite and the Google Explore Button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" sz="1800" b="1" dirty="0"/>
              <a:t>Participants will identify the parts and functions of G Suite.</a:t>
            </a:r>
            <a:endParaRPr sz="1800" b="1" dirty="0"/>
          </a:p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" sz="1800" b="1" dirty="0"/>
              <a:t>Participants will create samples using G Suite to utilize the Explore button. </a:t>
            </a:r>
            <a:endParaRPr sz="1800" b="1" dirty="0"/>
          </a:p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" sz="1800" b="1" dirty="0"/>
              <a:t>Participants will brainstorm ways to use these materials in the classroom.  </a:t>
            </a:r>
            <a:endParaRPr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533400" y="147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Fold the Line</a:t>
            </a:r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457200" y="1146800"/>
            <a:ext cx="5529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●"/>
            </a:pPr>
            <a:r>
              <a:rPr lang="en" dirty="0"/>
              <a:t>How comfortable are you with technology? 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Rate yourself on a scale of 1-10. </a:t>
            </a:r>
            <a:endParaRPr dirty="0"/>
          </a:p>
          <a:p>
            <a: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 dirty="0"/>
              <a:t>1 = Please do not make me touch a Chromebook. </a:t>
            </a:r>
            <a:endParaRPr dirty="0"/>
          </a:p>
          <a:p>
            <a: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 dirty="0"/>
              <a:t>10 = Give me all the technology. 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Line up according to your rating. 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Fold the line in half. 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Grab your partner, and find your seats. </a:t>
            </a:r>
            <a:endParaRPr dirty="0"/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7850" y="675478"/>
            <a:ext cx="2357625" cy="30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It? </a:t>
            </a:r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014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Have you noticed this button when you use G Suite?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This button is available in the separate apps of G Suite. 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 dirty="0"/>
              <a:t>What makes up G Suite? </a:t>
            </a:r>
            <a:endParaRPr dirty="0"/>
          </a:p>
        </p:txBody>
      </p:sp>
      <p:pic>
        <p:nvPicPr>
          <p:cNvPr id="99" name="Google Shape;9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500" y="2411750"/>
            <a:ext cx="20574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4300" y="1385475"/>
            <a:ext cx="9525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Docs </a:t>
            </a: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Docs is similar to Word.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Open up a Doc in your Drive.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Create a quick doc over a subject of your choosing. 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 dirty="0"/>
              <a:t>Make sure to include some key vocabulary terms. 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 dirty="0"/>
              <a:t>Or go to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https://tinyurl.com/DocsExploreButton</a:t>
            </a:r>
            <a:r>
              <a:rPr lang="en" dirty="0"/>
              <a:t> for a premade Doc.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Now, click the Explore button.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Docs </a:t>
            </a:r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What options does the side panel give you?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Try to drag and drop something into your Doc from a web image search.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Hover over a resource in your web search until the quotation mark appears. Click it. 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/>
              <a:t>What does this do?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Want to change the citation style? 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/>
              <a:t>Click the three vertical dots at the top of the web search.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Slides</a:t>
            </a:r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Slides is similar to PowerPoint.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Open Slides in your Drive.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Create a few quick slides, and add in some information.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 dirty="0"/>
              <a:t>Or go to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https://tinyurl.com/SlidesExploreButton</a:t>
            </a:r>
            <a:r>
              <a:rPr lang="en" dirty="0"/>
              <a:t> for premade Slides. 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Now, click the Explore button. 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 dirty="0"/>
              <a:t>What options does it give you?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763</Words>
  <Application>Microsoft Macintosh PowerPoint</Application>
  <PresentationFormat>On-screen Show (16:9)</PresentationFormat>
  <Paragraphs>106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Noto Sans Symbols</vt:lpstr>
      <vt:lpstr>Constantia</vt:lpstr>
      <vt:lpstr>Georgia</vt:lpstr>
      <vt:lpstr>Calibri</vt:lpstr>
      <vt:lpstr>Arial</vt:lpstr>
      <vt:lpstr>LEARN theme</vt:lpstr>
      <vt:lpstr>PowerPoint Presentation</vt:lpstr>
      <vt:lpstr>Before We Get Started… </vt:lpstr>
      <vt:lpstr>Google Explore</vt:lpstr>
      <vt:lpstr>Objectives</vt:lpstr>
      <vt:lpstr>Fold the Line</vt:lpstr>
      <vt:lpstr>What Is It? </vt:lpstr>
      <vt:lpstr>Docs </vt:lpstr>
      <vt:lpstr>Docs </vt:lpstr>
      <vt:lpstr>Slides</vt:lpstr>
      <vt:lpstr>Slides</vt:lpstr>
      <vt:lpstr>Sheets</vt:lpstr>
      <vt:lpstr>Sheets</vt:lpstr>
      <vt:lpstr>Forms</vt:lpstr>
      <vt:lpstr>Forms</vt:lpstr>
      <vt:lpstr>Google Keep</vt:lpstr>
      <vt:lpstr>G Suite Q &amp; A </vt:lpstr>
      <vt:lpstr>Brainstorm</vt:lpstr>
      <vt:lpstr>3-2-1</vt:lpstr>
      <vt:lpstr>I Used to Think… But Now I Know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Schwarz, Daniel J.</cp:lastModifiedBy>
  <cp:revision>5</cp:revision>
  <dcterms:modified xsi:type="dcterms:W3CDTF">2020-09-15T17:01:43Z</dcterms:modified>
</cp:coreProperties>
</file>