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ebe664ec8c_0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gebe664ec8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ebe664ec8c_0_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gebe664ec8c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ebe664ec8c_0_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gebe664ec8c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" type="subTitle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8" rt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rtl="0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56" name="Google Shape;56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rtl="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rtl="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rtl="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rtl="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60" name="Google Shape;6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39967" scaled="0"/>
        </a:gra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08" lvl="2" marL="1371600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646200" y="859953"/>
            <a:ext cx="7851600" cy="34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18275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 sz="10000"/>
              <a:t>Diagnostic Assessment</a:t>
            </a:r>
            <a:endParaRPr sz="1000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646200" y="859953"/>
            <a:ext cx="7851600" cy="34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18275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 sz="10000"/>
              <a:t>Formative</a:t>
            </a:r>
            <a:r>
              <a:rPr lang="en" sz="10000"/>
              <a:t> Assessment</a:t>
            </a:r>
            <a:endParaRPr sz="1000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ctrTitle"/>
          </p:nvPr>
        </p:nvSpPr>
        <p:spPr>
          <a:xfrm>
            <a:off x="646200" y="859953"/>
            <a:ext cx="7851600" cy="342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18275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" sz="10000"/>
              <a:t>Summative</a:t>
            </a:r>
            <a:r>
              <a:rPr lang="en" sz="10000"/>
              <a:t> Assessment</a:t>
            </a:r>
            <a:endParaRPr sz="10000"/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