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Montserrat Medium" panose="00000600000000000000" pitchFamily="2" charset="0"/>
      <p:regular r:id="rId27"/>
    </p:embeddedFont>
    <p:embeddedFont>
      <p:font typeface="Roboto" panose="02000000000000000000" pitchFamily="2" charset="0"/>
      <p:regular r:id="rId28"/>
      <p:bold r:id="rId29"/>
      <p:italic r:id="rId30"/>
      <p:boldItalic r:id="rId31"/>
    </p:embeddedFont>
    <p:embeddedFont>
      <p:font typeface="Roboto Medium"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Uqz+Xm3OR4tm84JGzljI1btHz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BAC60C-EAB1-4CB1-9A50-229BE3B1FA85}">
  <a:tblStyle styleId="{45BAC60C-EAB1-4CB1-9A50-229BE3B1FA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79807B-CB79-4F54-806C-E5E2EABBAA4D}" styleName="Table_1">
    <a:wholeTbl>
      <a:tcTxStyle b="off" i="off">
        <a:font>
          <a:latin typeface="Constantia"/>
          <a:ea typeface="Constantia"/>
          <a:cs typeface="Constantia"/>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4956AC2-1B6F-4F60-A9E0-4F067A265F90}"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1"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learn.k20center.ou.edu/strategy/142" TargetMode="External"/><Relationship Id="rId13" Type="http://schemas.openxmlformats.org/officeDocument/2006/relationships/hyperlink" Target="https://learn.k20center.ou.edu/strategy/136" TargetMode="External"/><Relationship Id="rId3" Type="http://schemas.openxmlformats.org/officeDocument/2006/relationships/hyperlink" Target="https://learn.k20center.ou.edu/strategy/171" TargetMode="External"/><Relationship Id="rId7" Type="http://schemas.openxmlformats.org/officeDocument/2006/relationships/hyperlink" Target="https://learn.k20center.ou.edu/strategy/944" TargetMode="External"/><Relationship Id="rId12" Type="http://schemas.openxmlformats.org/officeDocument/2006/relationships/hyperlink" Target="https://learn.k20center.ou.edu/strategy/173" TargetMode="External"/><Relationship Id="rId17" Type="http://schemas.openxmlformats.org/officeDocument/2006/relationships/hyperlink" Target="https://learn.k20center.ou.edu/strategy/89" TargetMode="External"/><Relationship Id="rId2" Type="http://schemas.openxmlformats.org/officeDocument/2006/relationships/slide" Target="../slides/slide8.xml"/><Relationship Id="rId16" Type="http://schemas.openxmlformats.org/officeDocument/2006/relationships/hyperlink" Target="https://learn.k20center.ou.edu/strategy/188" TargetMode="External"/><Relationship Id="rId1" Type="http://schemas.openxmlformats.org/officeDocument/2006/relationships/notesMaster" Target="../notesMasters/notesMaster1.xml"/><Relationship Id="rId6" Type="http://schemas.openxmlformats.org/officeDocument/2006/relationships/hyperlink" Target="https://learn.k20center.ou.edu/strategy/1771" TargetMode="External"/><Relationship Id="rId11" Type="http://schemas.openxmlformats.org/officeDocument/2006/relationships/hyperlink" Target="https://docs.google.com/document/d/1Y0k_myncWCQOKEFyEw4F8oMj6SEgH_fx" TargetMode="External"/><Relationship Id="rId5" Type="http://schemas.openxmlformats.org/officeDocument/2006/relationships/hyperlink" Target="https://learn.k20center.ou.edu/strategy/115" TargetMode="External"/><Relationship Id="rId15" Type="http://schemas.openxmlformats.org/officeDocument/2006/relationships/hyperlink" Target="https://drive.google.com/file/d/1e3cz_Zm4TKQ8SfLE2-QDVBwUyCbuW9R3" TargetMode="External"/><Relationship Id="rId10" Type="http://schemas.openxmlformats.org/officeDocument/2006/relationships/hyperlink" Target="https://learn.k20center.ou.edu/strategy/124" TargetMode="External"/><Relationship Id="rId4" Type="http://schemas.openxmlformats.org/officeDocument/2006/relationships/hyperlink" Target="https://learn.k20center.ou.edu/strategy/111" TargetMode="External"/><Relationship Id="rId9" Type="http://schemas.openxmlformats.org/officeDocument/2006/relationships/hyperlink" Target="https://learn.k20center.ou.edu/strategy/141" TargetMode="External"/><Relationship Id="rId14" Type="http://schemas.openxmlformats.org/officeDocument/2006/relationships/hyperlink" Target="https://learn.k20center.ou.edu/strategy/8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a5eacb0cf_0_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gfa5eacb0cf_0_13:notes"/>
          <p:cNvSpPr txBox="1">
            <a:spLocks noGrp="1"/>
          </p:cNvSpPr>
          <p:nvPr>
            <p:ph type="body" idx="1"/>
          </p:nvPr>
        </p:nvSpPr>
        <p:spPr>
          <a:xfrm>
            <a:off x="685800" y="4343401"/>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7 min total (through best practices)</a:t>
            </a:r>
            <a:endParaRPr/>
          </a:p>
          <a:p>
            <a:pPr marL="0" lvl="0" indent="0" algn="l" rtl="0">
              <a:spcBef>
                <a:spcPts val="0"/>
              </a:spcBef>
              <a:spcAft>
                <a:spcPts val="0"/>
              </a:spcAft>
              <a:buNone/>
            </a:pPr>
            <a:endParaRPr/>
          </a:p>
          <a:p>
            <a:pPr marL="0" lvl="0" indent="0" algn="l" rtl="0">
              <a:spcBef>
                <a:spcPts val="0"/>
              </a:spcBef>
              <a:spcAft>
                <a:spcPts val="0"/>
              </a:spcAft>
              <a:buNone/>
            </a:pPr>
            <a:r>
              <a:rPr lang="en-US"/>
              <a:t>Two elements of planning</a:t>
            </a:r>
            <a:endParaRPr/>
          </a:p>
          <a:p>
            <a:pPr marL="165100" lvl="0" indent="-165100" algn="l" rtl="0">
              <a:spcBef>
                <a:spcPts val="400"/>
              </a:spcBef>
              <a:spcAft>
                <a:spcPts val="0"/>
              </a:spcAft>
              <a:buClr>
                <a:schemeClr val="dk1"/>
              </a:buClr>
              <a:buSzPts val="1200"/>
              <a:buFont typeface="Arial"/>
              <a:buChar char="•"/>
            </a:pPr>
            <a:r>
              <a:rPr lang="en-US"/>
              <a:t>Why you’re having the conversation</a:t>
            </a:r>
            <a:endParaRPr/>
          </a:p>
          <a:p>
            <a:pPr marL="165100" lvl="0" indent="-165100" algn="l" rtl="0">
              <a:spcBef>
                <a:spcPts val="400"/>
              </a:spcBef>
              <a:spcAft>
                <a:spcPts val="0"/>
              </a:spcAft>
              <a:buClr>
                <a:schemeClr val="dk1"/>
              </a:buClr>
              <a:buSzPts val="1200"/>
              <a:buFont typeface="Arial"/>
              <a:buChar char="•"/>
            </a:pPr>
            <a:r>
              <a:rPr lang="en-US"/>
              <a:t>What are you asking students to do during conversation</a:t>
            </a:r>
            <a:endParaRPr/>
          </a:p>
          <a:p>
            <a:pPr marL="165100" lvl="0" indent="-88900" algn="l" rtl="0">
              <a:spcBef>
                <a:spcPts val="400"/>
              </a:spcBef>
              <a:spcAft>
                <a:spcPts val="0"/>
              </a:spcAft>
              <a:buClr>
                <a:schemeClr val="dk1"/>
              </a:buClr>
              <a:buSzPts val="1200"/>
              <a:buFont typeface="Arial"/>
              <a:buNone/>
            </a:pPr>
            <a:endParaRPr/>
          </a:p>
          <a:p>
            <a:pPr marL="0" lvl="0" indent="0" algn="l" rtl="0">
              <a:spcBef>
                <a:spcPts val="400"/>
              </a:spcBef>
              <a:spcAft>
                <a:spcPts val="0"/>
              </a:spcAft>
              <a:buClr>
                <a:schemeClr val="dk1"/>
              </a:buClr>
              <a:buSzPts val="1200"/>
              <a:buFont typeface="Arial"/>
              <a:buNone/>
            </a:pPr>
            <a:r>
              <a:rPr lang="en-US"/>
              <a:t>Planning should involve knowing where you want the conversation to end up (why) and what you’re asking students to do in order to get there (how). Pre-thinking the conversation and the end goal to keep conversation flowing and helping teacher not getting held up mid-discussion.</a:t>
            </a:r>
            <a:endParaRPr/>
          </a:p>
          <a:p>
            <a:pPr marL="0" marR="0" lvl="0" indent="0" algn="l" rtl="0">
              <a:lnSpc>
                <a:spcPct val="100000"/>
              </a:lnSpc>
              <a:spcBef>
                <a:spcPts val="400"/>
              </a:spcBef>
              <a:spcAft>
                <a:spcPts val="0"/>
              </a:spcAft>
              <a:buClr>
                <a:schemeClr val="accent1"/>
              </a:buClr>
              <a:buSzPts val="1200"/>
              <a:buFont typeface="Arial"/>
              <a:buNone/>
            </a:pPr>
            <a:endParaRPr/>
          </a:p>
        </p:txBody>
      </p:sp>
      <p:sp>
        <p:nvSpPr>
          <p:cNvPr id="156" name="Google Shape;156;gfa5eacb0cf_0_13: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a5eacb0cf_0_20: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gfa5eacb0cf_0_20:notes"/>
          <p:cNvSpPr txBox="1">
            <a:spLocks noGrp="1"/>
          </p:cNvSpPr>
          <p:nvPr>
            <p:ph type="body" idx="1"/>
          </p:nvPr>
        </p:nvSpPr>
        <p:spPr>
          <a:xfrm>
            <a:off x="670891" y="4272197"/>
            <a:ext cx="5367000" cy="40473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accent1"/>
              </a:buClr>
              <a:buSzPts val="1200"/>
              <a:buFont typeface="Montserrat Medium"/>
              <a:buNone/>
            </a:pPr>
            <a:r>
              <a:rPr lang="en-US">
                <a:solidFill>
                  <a:schemeClr val="dk1"/>
                </a:solidFill>
              </a:rPr>
              <a:t>There are other types of conversations, but these are the most salient</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a5eacb0c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a5eacb0c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Sharing, Expanding and Clarifying Ideas</a:t>
            </a:r>
            <a:endParaRPr/>
          </a:p>
          <a:p>
            <a:pPr marL="914400" lvl="1" indent="-298450" algn="l" rtl="0">
              <a:spcBef>
                <a:spcPts val="0"/>
              </a:spcBef>
              <a:spcAft>
                <a:spcPts val="0"/>
              </a:spcAft>
              <a:buClr>
                <a:schemeClr val="dk1"/>
              </a:buClr>
              <a:buSzPts val="1100"/>
              <a:buChar char="○"/>
            </a:pPr>
            <a:r>
              <a:rPr lang="en-US">
                <a:solidFill>
                  <a:schemeClr val="dk1"/>
                </a:solidFill>
              </a:rPr>
              <a:t>Validates student ideas and improves confidence </a:t>
            </a:r>
            <a:endParaRPr>
              <a:solidFill>
                <a:schemeClr val="dk1"/>
              </a:solidFill>
            </a:endParaRPr>
          </a:p>
          <a:p>
            <a:pPr marL="1371600" lvl="2" indent="-298450" algn="l" rtl="0">
              <a:spcBef>
                <a:spcPts val="0"/>
              </a:spcBef>
              <a:spcAft>
                <a:spcPts val="0"/>
              </a:spcAft>
              <a:buClr>
                <a:schemeClr val="dk1"/>
              </a:buClr>
              <a:buSzPts val="1100"/>
              <a:buChar char="■"/>
            </a:pPr>
            <a:r>
              <a:rPr lang="en-US">
                <a:solidFill>
                  <a:schemeClr val="dk1"/>
                </a:solidFill>
              </a:rPr>
              <a:t>Give students time to think</a:t>
            </a:r>
            <a:endParaRPr>
              <a:solidFill>
                <a:schemeClr val="dk1"/>
              </a:solidFill>
            </a:endParaRPr>
          </a:p>
          <a:p>
            <a:pPr marL="1371600" lvl="2" indent="-298450" algn="l" rtl="0">
              <a:spcBef>
                <a:spcPts val="0"/>
              </a:spcBef>
              <a:spcAft>
                <a:spcPts val="0"/>
              </a:spcAft>
              <a:buClr>
                <a:schemeClr val="dk1"/>
              </a:buClr>
              <a:buSzPts val="1100"/>
              <a:buChar char="■"/>
            </a:pPr>
            <a:r>
              <a:rPr lang="en-US">
                <a:solidFill>
                  <a:schemeClr val="dk1"/>
                </a:solidFill>
              </a:rPr>
              <a:t>Ask students to say more</a:t>
            </a:r>
            <a:endParaRPr>
              <a:solidFill>
                <a:schemeClr val="dk1"/>
              </a:solidFill>
            </a:endParaRPr>
          </a:p>
          <a:p>
            <a:pPr marL="457200" lvl="0" indent="-298450" algn="l" rtl="0">
              <a:spcBef>
                <a:spcPts val="0"/>
              </a:spcBef>
              <a:spcAft>
                <a:spcPts val="0"/>
              </a:spcAft>
              <a:buSzPts val="1100"/>
              <a:buChar char="●"/>
            </a:pPr>
            <a:r>
              <a:rPr lang="en-US"/>
              <a:t>Thinking With Each Other</a:t>
            </a:r>
            <a:endParaRPr/>
          </a:p>
          <a:p>
            <a:pPr marL="914400" lvl="1" indent="-298450" algn="l" rtl="0">
              <a:spcBef>
                <a:spcPts val="0"/>
              </a:spcBef>
              <a:spcAft>
                <a:spcPts val="0"/>
              </a:spcAft>
              <a:buClr>
                <a:schemeClr val="dk1"/>
              </a:buClr>
              <a:buSzPts val="1100"/>
              <a:buChar char="○"/>
            </a:pPr>
            <a:r>
              <a:rPr lang="en-US">
                <a:solidFill>
                  <a:schemeClr val="dk1"/>
                </a:solidFill>
              </a:rPr>
              <a:t>Knowledge is communal, emphasizes student-driven discussion</a:t>
            </a:r>
            <a:endParaRPr>
              <a:solidFill>
                <a:schemeClr val="dk1"/>
              </a:solidFill>
            </a:endParaRPr>
          </a:p>
          <a:p>
            <a:pPr marL="1371600" lvl="2" indent="-298450" algn="l" rtl="0">
              <a:spcBef>
                <a:spcPts val="0"/>
              </a:spcBef>
              <a:spcAft>
                <a:spcPts val="0"/>
              </a:spcAft>
              <a:buClr>
                <a:schemeClr val="dk1"/>
              </a:buClr>
              <a:buSzPts val="1100"/>
              <a:buChar char="■"/>
            </a:pPr>
            <a:r>
              <a:rPr lang="en-US">
                <a:solidFill>
                  <a:schemeClr val="dk1"/>
                </a:solidFill>
              </a:rPr>
              <a:t>Ask students to build on each other</a:t>
            </a:r>
            <a:endParaRPr>
              <a:solidFill>
                <a:schemeClr val="dk1"/>
              </a:solidFill>
            </a:endParaRPr>
          </a:p>
          <a:p>
            <a:pPr marL="1371600" lvl="2" indent="-298450" algn="l" rtl="0">
              <a:spcBef>
                <a:spcPts val="0"/>
              </a:spcBef>
              <a:spcAft>
                <a:spcPts val="0"/>
              </a:spcAft>
              <a:buClr>
                <a:schemeClr val="dk1"/>
              </a:buClr>
              <a:buSzPts val="1100"/>
              <a:buChar char="■"/>
            </a:pPr>
            <a:r>
              <a:rPr lang="en-US">
                <a:solidFill>
                  <a:schemeClr val="dk1"/>
                </a:solidFill>
              </a:rPr>
              <a:t>Explain someone else’s meaning</a:t>
            </a:r>
            <a:endParaRPr/>
          </a:p>
          <a:p>
            <a:pPr marL="457200" lvl="0" indent="-298450" algn="l" rtl="0">
              <a:spcBef>
                <a:spcPts val="0"/>
              </a:spcBef>
              <a:spcAft>
                <a:spcPts val="0"/>
              </a:spcAft>
              <a:buSzPts val="1100"/>
              <a:buChar char="●"/>
            </a:pPr>
            <a:r>
              <a:rPr lang="en-US"/>
              <a:t>Listening Carefully to One Another</a:t>
            </a:r>
            <a:endParaRPr/>
          </a:p>
          <a:p>
            <a:pPr marL="914400" lvl="1" indent="-298450" algn="l" rtl="0">
              <a:spcBef>
                <a:spcPts val="0"/>
              </a:spcBef>
              <a:spcAft>
                <a:spcPts val="0"/>
              </a:spcAft>
              <a:buClr>
                <a:schemeClr val="dk1"/>
              </a:buClr>
              <a:buSzPts val="1100"/>
              <a:buChar char="○"/>
            </a:pPr>
            <a:r>
              <a:rPr lang="en-US">
                <a:solidFill>
                  <a:schemeClr val="dk1"/>
                </a:solidFill>
              </a:rPr>
              <a:t>Validates student ideas and encourages learning from each other</a:t>
            </a:r>
            <a:endParaRPr>
              <a:solidFill>
                <a:schemeClr val="dk1"/>
              </a:solidFill>
            </a:endParaRPr>
          </a:p>
          <a:p>
            <a:pPr marL="1371600" lvl="2" indent="-298450" algn="l" rtl="0">
              <a:spcBef>
                <a:spcPts val="0"/>
              </a:spcBef>
              <a:spcAft>
                <a:spcPts val="0"/>
              </a:spcAft>
              <a:buClr>
                <a:schemeClr val="dk1"/>
              </a:buClr>
              <a:buSzPts val="1100"/>
              <a:buChar char="■"/>
            </a:pPr>
            <a:r>
              <a:rPr lang="en-US">
                <a:solidFill>
                  <a:schemeClr val="dk1"/>
                </a:solidFill>
              </a:rPr>
              <a:t>Paraphrase ideas</a:t>
            </a:r>
            <a:endParaRPr>
              <a:solidFill>
                <a:schemeClr val="dk1"/>
              </a:solidFill>
            </a:endParaRPr>
          </a:p>
          <a:p>
            <a:pPr marL="1371600" lvl="2" indent="-298450" algn="l" rtl="0">
              <a:spcBef>
                <a:spcPts val="0"/>
              </a:spcBef>
              <a:spcAft>
                <a:spcPts val="0"/>
              </a:spcAft>
              <a:buClr>
                <a:schemeClr val="dk1"/>
              </a:buClr>
              <a:buSzPts val="1100"/>
              <a:buChar char="■"/>
            </a:pPr>
            <a:r>
              <a:rPr lang="en-US">
                <a:solidFill>
                  <a:schemeClr val="dk1"/>
                </a:solidFill>
              </a:rPr>
              <a:t>Agree or disagree, and why?</a:t>
            </a:r>
            <a:endParaRPr/>
          </a:p>
          <a:p>
            <a:pPr marL="457200" lvl="0" indent="-298450" algn="l" rtl="0">
              <a:spcBef>
                <a:spcPts val="0"/>
              </a:spcBef>
              <a:spcAft>
                <a:spcPts val="0"/>
              </a:spcAft>
              <a:buSzPts val="1100"/>
              <a:buChar char="●"/>
            </a:pPr>
            <a:r>
              <a:rPr lang="en-US"/>
              <a:t>Deepening Reasoning</a:t>
            </a:r>
            <a:endParaRPr/>
          </a:p>
          <a:p>
            <a:pPr marL="914400" lvl="1" indent="-298450" algn="l" rtl="0">
              <a:spcBef>
                <a:spcPts val="0"/>
              </a:spcBef>
              <a:spcAft>
                <a:spcPts val="0"/>
              </a:spcAft>
              <a:buSzPts val="1100"/>
              <a:buChar char="○"/>
            </a:pPr>
            <a:r>
              <a:rPr lang="en-US"/>
              <a:t>Values evidence-based understanding and applied knowledge</a:t>
            </a:r>
            <a:endParaRPr/>
          </a:p>
          <a:p>
            <a:pPr marL="1371600" lvl="2" indent="-298450" algn="l" rtl="0">
              <a:spcBef>
                <a:spcPts val="0"/>
              </a:spcBef>
              <a:spcAft>
                <a:spcPts val="0"/>
              </a:spcAft>
              <a:buSzPts val="1100"/>
              <a:buChar char="■"/>
            </a:pPr>
            <a:r>
              <a:rPr lang="en-US"/>
              <a:t>Ask for evidence and reasoning</a:t>
            </a:r>
            <a:endParaRPr/>
          </a:p>
          <a:p>
            <a:pPr marL="1371600" lvl="2" indent="-298450" algn="l" rtl="0">
              <a:spcBef>
                <a:spcPts val="0"/>
              </a:spcBef>
              <a:spcAft>
                <a:spcPts val="0"/>
              </a:spcAft>
              <a:buSzPts val="1100"/>
              <a:buChar char="■"/>
            </a:pPr>
            <a:r>
              <a:rPr lang="en-US"/>
              <a:t>Provide challenges and counterexamples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Develop back pocket questions that support the types of intellectual work best suited to the conversation’s purpose. </a:t>
            </a:r>
            <a:endParaRPr/>
          </a:p>
          <a:p>
            <a:pPr marL="0" lvl="0" indent="0" algn="l" rtl="0">
              <a:spcBef>
                <a:spcPts val="0"/>
              </a:spcBef>
              <a:spcAft>
                <a:spcPts val="0"/>
              </a:spcAft>
              <a:buNone/>
            </a:pPr>
            <a:r>
              <a:rPr lang="en-US"/>
              <a:t>Choose your talk moves based on both the purpose of conversation and student intellectual work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87954f44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f87954f44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87954f447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87954f4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10 min</a:t>
            </a:r>
            <a:endParaRPr/>
          </a:p>
          <a:p>
            <a:pPr marL="0" lvl="0" indent="0" algn="l" rtl="0">
              <a:spcBef>
                <a:spcPts val="0"/>
              </a:spcBef>
              <a:spcAft>
                <a:spcPts val="0"/>
              </a:spcAft>
              <a:buNone/>
            </a:pPr>
            <a:endParaRPr/>
          </a:p>
          <a:p>
            <a:pPr marL="0" lvl="0" indent="0" algn="l" rtl="0">
              <a:spcBef>
                <a:spcPts val="0"/>
              </a:spcBef>
              <a:spcAft>
                <a:spcPts val="0"/>
              </a:spcAft>
              <a:buNone/>
            </a:pPr>
            <a:r>
              <a:rPr lang="en-US"/>
              <a:t>Conversation planning documents from Ambitious Science Teaching, Discourse Moves, Talk Activities Flow Chart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87954f4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87954f4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8 min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7737c73e9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f7737c73e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5afbae3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5 min including intro</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Participants fill out on sticky notes and put them on a posted chart paper as they come in. They should identify one thing they personally should do ("I do"), the group should do ("We do"), and the facilitator ("You do") should do to make the session successful.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highlight>
                  <a:schemeClr val="accent4"/>
                </a:highlight>
              </a:rPr>
              <a:t>(change colors to match what stickies are on hand)</a:t>
            </a:r>
            <a:endParaRPr>
              <a:highlight>
                <a:schemeClr val="accent4"/>
              </a:highlight>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97" name="Google Shape;97;g105afbae3d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87954f447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87954f44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5 min including intro</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Participants should have filled out on sticky notes and put them on a posted chart paper as they came in (</a:t>
            </a:r>
            <a:r>
              <a:rPr lang="en-US">
                <a:highlight>
                  <a:schemeClr val="accent4"/>
                </a:highlight>
              </a:rPr>
              <a:t>change colors to match what stickies are on hand</a:t>
            </a:r>
            <a:r>
              <a:rPr lang="en-US"/>
              <a: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Review the sticky notes that have been placed and explain that these are the session expectations the group has developed. Explain that norm-setting that asks students to identify their own behavior and needs creates buy-in and student comfort.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87954f44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87954f4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5 min (2-3 min talk, 2-3 min share) </a:t>
            </a:r>
            <a:endParaRPr/>
          </a:p>
          <a:p>
            <a:pPr marL="0" lvl="0" indent="0" algn="l" rtl="0">
              <a:spcBef>
                <a:spcPts val="0"/>
              </a:spcBef>
              <a:spcAft>
                <a:spcPts val="0"/>
              </a:spcAft>
              <a:buNone/>
            </a:pPr>
            <a:endParaRPr/>
          </a:p>
          <a:p>
            <a:pPr marL="0" lvl="0" indent="0" algn="l" rtl="0">
              <a:spcBef>
                <a:spcPts val="0"/>
              </a:spcBef>
              <a:spcAft>
                <a:spcPts val="0"/>
              </a:spcAft>
              <a:buNone/>
            </a:pPr>
            <a:r>
              <a:rPr lang="en-US"/>
              <a:t>Have participants go back to their tables and pair up with a partner. </a:t>
            </a:r>
            <a:endParaRPr/>
          </a:p>
          <a:p>
            <a:pPr marL="0" lvl="0" indent="0" algn="l" rtl="0">
              <a:spcBef>
                <a:spcPts val="0"/>
              </a:spcBef>
              <a:spcAft>
                <a:spcPts val="0"/>
              </a:spcAft>
              <a:buNone/>
            </a:pPr>
            <a:endParaRPr/>
          </a:p>
          <a:p>
            <a:pPr marL="0" lvl="0" indent="0" algn="l" rtl="0">
              <a:spcBef>
                <a:spcPts val="0"/>
              </a:spcBef>
              <a:spcAft>
                <a:spcPts val="0"/>
              </a:spcAft>
              <a:buNone/>
            </a:pPr>
            <a:r>
              <a:rPr lang="en-US"/>
              <a:t>For social distancing purposes, if participants wish to spread out around the room to chat so conversations don’t overlap each other too much while they leave space between themselves.</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Participants share out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87954f44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87954f4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Pick the roadblock most relevant to your own experience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a5eacb0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a5eacb0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10 min explore, 5 min share out</a:t>
            </a:r>
            <a:endParaRPr/>
          </a:p>
          <a:p>
            <a:pPr marL="0" lvl="0" indent="0" algn="l" rtl="0">
              <a:spcBef>
                <a:spcPts val="0"/>
              </a:spcBef>
              <a:spcAft>
                <a:spcPts val="0"/>
              </a:spcAft>
              <a:buNone/>
            </a:pPr>
            <a:r>
              <a:rPr lang="en-US"/>
              <a:t>Give participants time to read over strategies and discuss</a:t>
            </a:r>
            <a:endParaRPr/>
          </a:p>
          <a:p>
            <a:pPr marL="0" lvl="0" indent="0" algn="l" rtl="0">
              <a:spcBef>
                <a:spcPts val="0"/>
              </a:spcBef>
              <a:spcAft>
                <a:spcPts val="0"/>
              </a:spcAft>
              <a:buNone/>
            </a:pPr>
            <a:r>
              <a:rPr lang="en-US"/>
              <a:t>Encourage them to fill out the note catcher for any they find potentially useful for their own classrooms</a:t>
            </a:r>
            <a:endParaRPr/>
          </a:p>
          <a:p>
            <a:pPr marL="0" lvl="0" indent="0" algn="l" rtl="0">
              <a:spcBef>
                <a:spcPts val="0"/>
              </a:spcBef>
              <a:spcAft>
                <a:spcPts val="0"/>
              </a:spcAft>
              <a:buNone/>
            </a:pPr>
            <a:endParaRPr/>
          </a:p>
          <a:p>
            <a:pPr marL="0" lvl="0" indent="0" algn="l" rtl="0">
              <a:spcBef>
                <a:spcPts val="0"/>
              </a:spcBef>
              <a:spcAft>
                <a:spcPts val="0"/>
              </a:spcAft>
              <a:buNone/>
            </a:pPr>
            <a:r>
              <a:rPr lang="en-US"/>
              <a:t>Ask groups to share out and bring up their strategy on LEARN on the screen. If there are any corners without participants, highlight one or two of the strategies from that corner.</a:t>
            </a:r>
            <a:endParaRPr/>
          </a:p>
          <a:p>
            <a:pPr marL="457200" lvl="0" indent="-298450" algn="l" rtl="0">
              <a:spcBef>
                <a:spcPts val="0"/>
              </a:spcBef>
              <a:spcAft>
                <a:spcPts val="0"/>
              </a:spcAft>
              <a:buSzPts val="1100"/>
              <a:buChar char="●"/>
            </a:pPr>
            <a:r>
              <a:rPr lang="en-US"/>
              <a:t>Afraid to be wrong</a:t>
            </a:r>
            <a:endParaRPr/>
          </a:p>
          <a:p>
            <a:pPr marL="914400" lvl="1" indent="-298450" algn="l" rtl="0">
              <a:spcBef>
                <a:spcPts val="0"/>
              </a:spcBef>
              <a:spcAft>
                <a:spcPts val="0"/>
              </a:spcAft>
              <a:buSzPts val="1100"/>
              <a:buChar char="○"/>
            </a:pPr>
            <a:r>
              <a:rPr lang="en-US" u="sng">
                <a:solidFill>
                  <a:schemeClr val="hlink"/>
                </a:solidFill>
                <a:hlinkClick r:id="rId3"/>
              </a:rPr>
              <a:t>Fold the Line</a:t>
            </a:r>
            <a:endParaRPr/>
          </a:p>
          <a:p>
            <a:pPr marL="914400" lvl="1" indent="-298450" algn="l" rtl="0">
              <a:spcBef>
                <a:spcPts val="0"/>
              </a:spcBef>
              <a:spcAft>
                <a:spcPts val="0"/>
              </a:spcAft>
              <a:buSzPts val="1100"/>
              <a:buChar char="○"/>
            </a:pPr>
            <a:r>
              <a:rPr lang="en-US" u="sng">
                <a:solidFill>
                  <a:schemeClr val="hlink"/>
                </a:solidFill>
                <a:hlinkClick r:id="rId4"/>
              </a:rPr>
              <a:t>Collective Brain Dump</a:t>
            </a:r>
            <a:endParaRPr/>
          </a:p>
          <a:p>
            <a:pPr marL="914400" lvl="1" indent="-298450" algn="l" rtl="0">
              <a:spcBef>
                <a:spcPts val="0"/>
              </a:spcBef>
              <a:spcAft>
                <a:spcPts val="0"/>
              </a:spcAft>
              <a:buSzPts val="1100"/>
              <a:buChar char="○"/>
            </a:pPr>
            <a:r>
              <a:rPr lang="en-US" u="sng">
                <a:solidFill>
                  <a:schemeClr val="hlink"/>
                </a:solidFill>
                <a:hlinkClick r:id="rId5"/>
              </a:rPr>
              <a:t>My Favorite Mistake</a:t>
            </a:r>
            <a:endParaRPr/>
          </a:p>
          <a:p>
            <a:pPr marL="914400" lvl="1" indent="-298450" algn="l" rtl="0">
              <a:spcBef>
                <a:spcPts val="0"/>
              </a:spcBef>
              <a:spcAft>
                <a:spcPts val="0"/>
              </a:spcAft>
              <a:buSzPts val="1100"/>
              <a:buChar char="○"/>
            </a:pPr>
            <a:r>
              <a:rPr lang="en-US" u="sng">
                <a:solidFill>
                  <a:schemeClr val="hlink"/>
                </a:solidFill>
                <a:hlinkClick r:id="rId6"/>
              </a:rPr>
              <a:t>Stand Up, Sit Down</a:t>
            </a:r>
            <a:endParaRPr/>
          </a:p>
          <a:p>
            <a:pPr marL="457200" lvl="0" indent="-298450" algn="l" rtl="0">
              <a:spcBef>
                <a:spcPts val="0"/>
              </a:spcBef>
              <a:spcAft>
                <a:spcPts val="0"/>
              </a:spcAft>
              <a:buSzPts val="1100"/>
              <a:buChar char="●"/>
            </a:pPr>
            <a:r>
              <a:rPr lang="en-US"/>
              <a:t>No peer-to-peer talk</a:t>
            </a:r>
            <a:endParaRPr/>
          </a:p>
          <a:p>
            <a:pPr marL="914400" lvl="1" indent="-298450" algn="l" rtl="0">
              <a:spcBef>
                <a:spcPts val="0"/>
              </a:spcBef>
              <a:spcAft>
                <a:spcPts val="0"/>
              </a:spcAft>
              <a:buSzPts val="1100"/>
              <a:buChar char="○"/>
            </a:pPr>
            <a:r>
              <a:rPr lang="en-US" u="sng">
                <a:solidFill>
                  <a:schemeClr val="hlink"/>
                </a:solidFill>
                <a:hlinkClick r:id="rId7"/>
              </a:rPr>
              <a:t>Chat Stations</a:t>
            </a:r>
            <a:endParaRPr/>
          </a:p>
          <a:p>
            <a:pPr marL="914400" lvl="1" indent="-298450" algn="l" rtl="0">
              <a:spcBef>
                <a:spcPts val="0"/>
              </a:spcBef>
              <a:spcAft>
                <a:spcPts val="0"/>
              </a:spcAft>
              <a:buSzPts val="1100"/>
              <a:buChar char="○"/>
            </a:pPr>
            <a:r>
              <a:rPr lang="en-US" u="sng">
                <a:solidFill>
                  <a:schemeClr val="hlink"/>
                </a:solidFill>
                <a:hlinkClick r:id="rId8"/>
              </a:rPr>
              <a:t>4-2-1</a:t>
            </a:r>
            <a:endParaRPr/>
          </a:p>
          <a:p>
            <a:pPr marL="914400" lvl="1" indent="-298450" algn="l" rtl="0">
              <a:spcBef>
                <a:spcPts val="0"/>
              </a:spcBef>
              <a:spcAft>
                <a:spcPts val="0"/>
              </a:spcAft>
              <a:buSzPts val="1100"/>
              <a:buChar char="○"/>
            </a:pPr>
            <a:r>
              <a:rPr lang="en-US" u="sng">
                <a:solidFill>
                  <a:schemeClr val="hlink"/>
                </a:solidFill>
                <a:hlinkClick r:id="rId9"/>
              </a:rPr>
              <a:t>I Think/We Think</a:t>
            </a:r>
            <a:endParaRPr/>
          </a:p>
          <a:p>
            <a:pPr marL="914400" lvl="1" indent="-298450" algn="l" rtl="0">
              <a:spcBef>
                <a:spcPts val="0"/>
              </a:spcBef>
              <a:spcAft>
                <a:spcPts val="0"/>
              </a:spcAft>
              <a:buSzPts val="1100"/>
              <a:buChar char="○"/>
            </a:pPr>
            <a:r>
              <a:rPr lang="en-US" u="sng">
                <a:solidFill>
                  <a:schemeClr val="hlink"/>
                </a:solidFill>
                <a:hlinkClick r:id="rId10"/>
              </a:rPr>
              <a:t>Appointment Clocks</a:t>
            </a:r>
            <a:endParaRPr/>
          </a:p>
          <a:p>
            <a:pPr marL="457200" lvl="0" indent="-298450" algn="l" rtl="0">
              <a:spcBef>
                <a:spcPts val="0"/>
              </a:spcBef>
              <a:spcAft>
                <a:spcPts val="0"/>
              </a:spcAft>
              <a:buSzPts val="1100"/>
              <a:buChar char="●"/>
            </a:pPr>
            <a:r>
              <a:rPr lang="en-US"/>
              <a:t>Off-task</a:t>
            </a:r>
            <a:endParaRPr/>
          </a:p>
          <a:p>
            <a:pPr marL="914400" lvl="1" indent="-298450" algn="l" rtl="0">
              <a:spcBef>
                <a:spcPts val="0"/>
              </a:spcBef>
              <a:spcAft>
                <a:spcPts val="0"/>
              </a:spcAft>
              <a:buSzPts val="1100"/>
              <a:buChar char="○"/>
            </a:pPr>
            <a:r>
              <a:rPr lang="en-US" u="sng">
                <a:solidFill>
                  <a:schemeClr val="hlink"/>
                </a:solidFill>
                <a:hlinkClick r:id="rId11"/>
              </a:rPr>
              <a:t>Discourse Moves</a:t>
            </a:r>
            <a:endParaRPr/>
          </a:p>
          <a:p>
            <a:pPr marL="914400" lvl="1" indent="-298450" algn="l" rtl="0">
              <a:spcBef>
                <a:spcPts val="0"/>
              </a:spcBef>
              <a:spcAft>
                <a:spcPts val="0"/>
              </a:spcAft>
              <a:buSzPts val="1100"/>
              <a:buChar char="○"/>
            </a:pPr>
            <a:r>
              <a:rPr lang="en-US" u="sng">
                <a:solidFill>
                  <a:schemeClr val="hlink"/>
                </a:solidFill>
                <a:hlinkClick r:id="rId12"/>
              </a:rPr>
              <a:t>Inverted Pyramid</a:t>
            </a:r>
            <a:endParaRPr/>
          </a:p>
          <a:p>
            <a:pPr marL="914400" lvl="1" indent="-298450" algn="l" rtl="0">
              <a:spcBef>
                <a:spcPts val="0"/>
              </a:spcBef>
              <a:spcAft>
                <a:spcPts val="0"/>
              </a:spcAft>
              <a:buSzPts val="1100"/>
              <a:buChar char="○"/>
            </a:pPr>
            <a:r>
              <a:rPr lang="en-US" u="sng">
                <a:solidFill>
                  <a:schemeClr val="hlink"/>
                </a:solidFill>
                <a:hlinkClick r:id="rId13"/>
              </a:rPr>
              <a:t>Strike Out</a:t>
            </a:r>
            <a:endParaRPr/>
          </a:p>
          <a:p>
            <a:pPr marL="914400" lvl="1" indent="-298450" algn="l" rtl="0">
              <a:spcBef>
                <a:spcPts val="0"/>
              </a:spcBef>
              <a:spcAft>
                <a:spcPts val="0"/>
              </a:spcAft>
              <a:buSzPts val="1100"/>
              <a:buChar char="○"/>
            </a:pPr>
            <a:r>
              <a:rPr lang="en-US" u="sng">
                <a:solidFill>
                  <a:schemeClr val="hlink"/>
                </a:solidFill>
                <a:hlinkClick r:id="rId14"/>
              </a:rPr>
              <a:t>Three Stray, One Stays</a:t>
            </a:r>
            <a:endParaRPr/>
          </a:p>
          <a:p>
            <a:pPr marL="457200" lvl="0" indent="-298450" algn="l" rtl="0">
              <a:spcBef>
                <a:spcPts val="0"/>
              </a:spcBef>
              <a:spcAft>
                <a:spcPts val="0"/>
              </a:spcAft>
              <a:buSzPts val="1100"/>
              <a:buChar char="●"/>
            </a:pPr>
            <a:r>
              <a:rPr lang="en-US"/>
              <a:t>Lack of response</a:t>
            </a:r>
            <a:endParaRPr/>
          </a:p>
          <a:p>
            <a:pPr marL="914400" lvl="1" indent="-298450" algn="l" rtl="0">
              <a:spcBef>
                <a:spcPts val="0"/>
              </a:spcBef>
              <a:spcAft>
                <a:spcPts val="0"/>
              </a:spcAft>
              <a:buSzPts val="1100"/>
              <a:buChar char="○"/>
            </a:pPr>
            <a:r>
              <a:rPr lang="en-US" u="sng">
                <a:solidFill>
                  <a:schemeClr val="hlink"/>
                </a:solidFill>
                <a:hlinkClick r:id="rId15"/>
              </a:rPr>
              <a:t>Fostering Student Participation</a:t>
            </a:r>
            <a:endParaRPr/>
          </a:p>
          <a:p>
            <a:pPr marL="914400" lvl="1" indent="-298450" algn="l" rtl="0">
              <a:spcBef>
                <a:spcPts val="0"/>
              </a:spcBef>
              <a:spcAft>
                <a:spcPts val="0"/>
              </a:spcAft>
              <a:buSzPts val="1100"/>
              <a:buChar char="○"/>
            </a:pPr>
            <a:r>
              <a:rPr lang="en-US" u="sng">
                <a:solidFill>
                  <a:schemeClr val="hlink"/>
                </a:solidFill>
                <a:hlinkClick r:id="rId16"/>
              </a:rPr>
              <a:t>Establishing Norms</a:t>
            </a:r>
            <a:endParaRPr/>
          </a:p>
          <a:p>
            <a:pPr marL="914400" lvl="1" indent="-298450" algn="l" rtl="0">
              <a:spcBef>
                <a:spcPts val="0"/>
              </a:spcBef>
              <a:spcAft>
                <a:spcPts val="0"/>
              </a:spcAft>
              <a:buSzPts val="1100"/>
              <a:buChar char="○"/>
            </a:pPr>
            <a:r>
              <a:rPr lang="en-US" u="sng">
                <a:solidFill>
                  <a:schemeClr val="hlink"/>
                </a:solidFill>
                <a:hlinkClick r:id="rId17"/>
              </a:rPr>
              <a:t>Standard Operating Procedure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20891f4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20891f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g10ef81dc9bb_0_3"/>
          <p:cNvPicPr preferRelativeResize="0"/>
          <p:nvPr/>
        </p:nvPicPr>
        <p:blipFill rotWithShape="1">
          <a:blip r:embed="rId2">
            <a:alphaModFix/>
          </a:blip>
          <a:srcRect/>
          <a:stretch/>
        </p:blipFill>
        <p:spPr>
          <a:xfrm>
            <a:off x="4821936" y="1371600"/>
            <a:ext cx="2548128" cy="41637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g10ef81dc9bb_0_43"/>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50" name="Google Shape;50;g10ef81dc9bb_0_43"/>
          <p:cNvSpPr txBox="1">
            <a:spLocks noGrp="1"/>
          </p:cNvSpPr>
          <p:nvPr>
            <p:ph type="body" idx="1"/>
          </p:nvPr>
        </p:nvSpPr>
        <p:spPr>
          <a:xfrm>
            <a:off x="609600" y="1855248"/>
            <a:ext cx="5386800" cy="659100"/>
          </a:xfrm>
          <a:prstGeom prst="rect">
            <a:avLst/>
          </a:prstGeom>
          <a:noFill/>
          <a:ln>
            <a:noFill/>
          </a:ln>
        </p:spPr>
        <p:txBody>
          <a:bodyPr spcFirstLastPara="1" wrap="square" lIns="60925" tIns="0" rIns="60925" bIns="0" anchor="ctr" anchorCtr="0">
            <a:noAutofit/>
          </a:bodyPr>
          <a:lstStyle>
            <a:lvl1pPr marL="457200" lvl="0" indent="-228600" algn="l" rtl="0">
              <a:spcBef>
                <a:spcPts val="600"/>
              </a:spcBef>
              <a:spcAft>
                <a:spcPts val="0"/>
              </a:spcAft>
              <a:buSzPts val="3200"/>
              <a:buNone/>
              <a:defRPr sz="3200" b="1" cap="none">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400"/>
              </a:spcBef>
              <a:spcAft>
                <a:spcPts val="0"/>
              </a:spcAft>
              <a:buSzPts val="1300"/>
              <a:buNone/>
              <a:defRPr sz="1800" b="1"/>
            </a:lvl3pPr>
            <a:lvl4pPr marL="1828800" lvl="3" indent="-228600" algn="l" rtl="0">
              <a:spcBef>
                <a:spcPts val="300"/>
              </a:spcBef>
              <a:spcAft>
                <a:spcPts val="0"/>
              </a:spcAft>
              <a:buSzPts val="1000"/>
              <a:buNone/>
              <a:defRPr sz="1600" b="1"/>
            </a:lvl4pPr>
            <a:lvl5pPr marL="2286000" lvl="4" indent="-228600" algn="l" rtl="0">
              <a:spcBef>
                <a:spcPts val="300"/>
              </a:spcBef>
              <a:spcAft>
                <a:spcPts val="0"/>
              </a:spcAft>
              <a:buSzPts val="1000"/>
              <a:buNone/>
              <a:defRPr sz="1600" b="1"/>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sp>
        <p:nvSpPr>
          <p:cNvPr id="51" name="Google Shape;51;g10ef81dc9bb_0_43"/>
          <p:cNvSpPr txBox="1">
            <a:spLocks noGrp="1"/>
          </p:cNvSpPr>
          <p:nvPr>
            <p:ph type="body" idx="2"/>
          </p:nvPr>
        </p:nvSpPr>
        <p:spPr>
          <a:xfrm>
            <a:off x="6193369" y="1859760"/>
            <a:ext cx="5389200" cy="654900"/>
          </a:xfrm>
          <a:prstGeom prst="rect">
            <a:avLst/>
          </a:prstGeom>
          <a:noFill/>
          <a:ln>
            <a:noFill/>
          </a:ln>
        </p:spPr>
        <p:txBody>
          <a:bodyPr spcFirstLastPara="1" wrap="square" lIns="60925" tIns="0" rIns="60925" bIns="0" anchor="ctr" anchorCtr="0">
            <a:normAutofit/>
          </a:bodyPr>
          <a:lstStyle>
            <a:lvl1pPr marL="457200" lvl="0" indent="-228600" algn="l" rtl="0">
              <a:spcBef>
                <a:spcPts val="600"/>
              </a:spcBef>
              <a:spcAft>
                <a:spcPts val="0"/>
              </a:spcAft>
              <a:buSzPts val="3200"/>
              <a:buNone/>
              <a:defRPr sz="3200" b="1" cap="none">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400"/>
              </a:spcBef>
              <a:spcAft>
                <a:spcPts val="0"/>
              </a:spcAft>
              <a:buSzPts val="1300"/>
              <a:buNone/>
              <a:defRPr sz="1800" b="1"/>
            </a:lvl3pPr>
            <a:lvl4pPr marL="1828800" lvl="3" indent="-228600" algn="l" rtl="0">
              <a:spcBef>
                <a:spcPts val="300"/>
              </a:spcBef>
              <a:spcAft>
                <a:spcPts val="0"/>
              </a:spcAft>
              <a:buSzPts val="1000"/>
              <a:buNone/>
              <a:defRPr sz="1600" b="1"/>
            </a:lvl4pPr>
            <a:lvl5pPr marL="2286000" lvl="4" indent="-228600" algn="l" rtl="0">
              <a:spcBef>
                <a:spcPts val="300"/>
              </a:spcBef>
              <a:spcAft>
                <a:spcPts val="0"/>
              </a:spcAft>
              <a:buSzPts val="1000"/>
              <a:buNone/>
              <a:defRPr sz="1600" b="1"/>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sp>
        <p:nvSpPr>
          <p:cNvPr id="52" name="Google Shape;52;g10ef81dc9bb_0_43"/>
          <p:cNvSpPr txBox="1">
            <a:spLocks noGrp="1"/>
          </p:cNvSpPr>
          <p:nvPr>
            <p:ph type="body" idx="3"/>
          </p:nvPr>
        </p:nvSpPr>
        <p:spPr>
          <a:xfrm>
            <a:off x="609600" y="2633013"/>
            <a:ext cx="5386800" cy="3727200"/>
          </a:xfrm>
          <a:prstGeom prst="rect">
            <a:avLst/>
          </a:prstGeom>
          <a:noFill/>
          <a:ln>
            <a:noFill/>
          </a:ln>
        </p:spPr>
        <p:txBody>
          <a:bodyPr spcFirstLastPara="1" wrap="square" lIns="121900" tIns="0" rIns="121900" bIns="60925" anchor="t" anchorCtr="0">
            <a:normAutofit/>
          </a:bodyPr>
          <a:lstStyle>
            <a:lvl1pPr marL="457200" lvl="0" indent="-381000" algn="l" rtl="0">
              <a:spcBef>
                <a:spcPts val="50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400"/>
              </a:spcBef>
              <a:spcAft>
                <a:spcPts val="0"/>
              </a:spcAft>
              <a:buSzPts val="1800"/>
              <a:buFont typeface="Arial"/>
              <a:buChar char="•"/>
              <a:defRPr sz="1800"/>
            </a:lvl3pPr>
            <a:lvl4pPr marL="1828800" lvl="3" indent="-330200" algn="l" rtl="0">
              <a:spcBef>
                <a:spcPts val="300"/>
              </a:spcBef>
              <a:spcAft>
                <a:spcPts val="0"/>
              </a:spcAft>
              <a:buSzPts val="1600"/>
              <a:buFont typeface="Arial"/>
              <a:buChar char="•"/>
              <a:defRPr sz="1600"/>
            </a:lvl4pPr>
            <a:lvl5pPr marL="2286000" lvl="4" indent="-330200" algn="l" rtl="0">
              <a:spcBef>
                <a:spcPts val="300"/>
              </a:spcBef>
              <a:spcAft>
                <a:spcPts val="0"/>
              </a:spcAft>
              <a:buSzPts val="1600"/>
              <a:buFont typeface="Arial"/>
              <a:buChar char="•"/>
              <a:defRPr sz="16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53" name="Google Shape;53;g10ef81dc9bb_0_43"/>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54" name="Google Shape;54;g10ef81dc9bb_0_43"/>
          <p:cNvSpPr txBox="1">
            <a:spLocks noGrp="1"/>
          </p:cNvSpPr>
          <p:nvPr>
            <p:ph type="body" idx="4"/>
          </p:nvPr>
        </p:nvSpPr>
        <p:spPr>
          <a:xfrm>
            <a:off x="6199717" y="2633013"/>
            <a:ext cx="5386800" cy="3727200"/>
          </a:xfrm>
          <a:prstGeom prst="rect">
            <a:avLst/>
          </a:prstGeom>
          <a:noFill/>
          <a:ln>
            <a:noFill/>
          </a:ln>
        </p:spPr>
        <p:txBody>
          <a:bodyPr spcFirstLastPara="1" wrap="square" lIns="121900" tIns="0" rIns="121900" bIns="60925" anchor="t" anchorCtr="0">
            <a:normAutofit/>
          </a:bodyPr>
          <a:lstStyle>
            <a:lvl1pPr marL="457200" lvl="0" indent="-381000" algn="l" rtl="0">
              <a:spcBef>
                <a:spcPts val="50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400"/>
              </a:spcBef>
              <a:spcAft>
                <a:spcPts val="0"/>
              </a:spcAft>
              <a:buSzPts val="1800"/>
              <a:buFont typeface="Arial"/>
              <a:buChar char="•"/>
              <a:defRPr sz="1800"/>
            </a:lvl3pPr>
            <a:lvl4pPr marL="1828800" lvl="3" indent="-330200" algn="l" rtl="0">
              <a:spcBef>
                <a:spcPts val="300"/>
              </a:spcBef>
              <a:spcAft>
                <a:spcPts val="0"/>
              </a:spcAft>
              <a:buSzPts val="1600"/>
              <a:buFont typeface="Arial"/>
              <a:buChar char="•"/>
              <a:defRPr sz="1600"/>
            </a:lvl4pPr>
            <a:lvl5pPr marL="2286000" lvl="4" indent="-330200" algn="l" rtl="0">
              <a:spcBef>
                <a:spcPts val="300"/>
              </a:spcBef>
              <a:spcAft>
                <a:spcPts val="0"/>
              </a:spcAft>
              <a:buSzPts val="1600"/>
              <a:buFont typeface="Arial"/>
              <a:buChar char="•"/>
              <a:defRPr sz="16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g10ef81dc9bb_0_50"/>
          <p:cNvSpPr txBox="1">
            <a:spLocks noGrp="1"/>
          </p:cNvSpPr>
          <p:nvPr>
            <p:ph type="body" idx="1"/>
          </p:nvPr>
        </p:nvSpPr>
        <p:spPr>
          <a:xfrm>
            <a:off x="4775200" y="1773349"/>
            <a:ext cx="6815700" cy="4343700"/>
          </a:xfrm>
          <a:prstGeom prst="rect">
            <a:avLst/>
          </a:prstGeom>
          <a:noFill/>
          <a:ln>
            <a:noFill/>
          </a:ln>
        </p:spPr>
        <p:txBody>
          <a:bodyPr spcFirstLastPara="1" wrap="square" lIns="121900" tIns="0" rIns="121900" bIns="60925" anchor="t" anchorCtr="0">
            <a:normAutofit/>
          </a:bodyPr>
          <a:lstStyle>
            <a:lvl1pPr marL="457200" lvl="0" indent="-228600" algn="l" rtl="0">
              <a:spcBef>
                <a:spcPts val="600"/>
              </a:spcBef>
              <a:spcAft>
                <a:spcPts val="0"/>
              </a:spcAft>
              <a:buSzPts val="2800"/>
              <a:buNone/>
              <a:defRPr sz="2800"/>
            </a:lvl1pPr>
            <a:lvl2pPr marL="914400" lvl="1" indent="-368300" algn="l" rtl="0">
              <a:spcBef>
                <a:spcPts val="500"/>
              </a:spcBef>
              <a:spcAft>
                <a:spcPts val="0"/>
              </a:spcAft>
              <a:buSzPts val="2200"/>
              <a:buChar char="⚫"/>
              <a:defRPr sz="2600"/>
            </a:lvl2pPr>
            <a:lvl3pPr marL="1371600" lvl="2" indent="-336550" algn="l" rtl="0">
              <a:spcBef>
                <a:spcPts val="500"/>
              </a:spcBef>
              <a:spcAft>
                <a:spcPts val="0"/>
              </a:spcAft>
              <a:buSzPts val="1700"/>
              <a:buChar char="⚫"/>
              <a:defRPr sz="2400"/>
            </a:lvl3pPr>
            <a:lvl4pPr marL="1828800" lvl="3" indent="-311150" algn="l" rtl="0">
              <a:spcBef>
                <a:spcPts val="400"/>
              </a:spcBef>
              <a:spcAft>
                <a:spcPts val="0"/>
              </a:spcAft>
              <a:buSzPts val="1300"/>
              <a:buChar char="⚫"/>
              <a:defRPr sz="2000"/>
            </a:lvl4pPr>
            <a:lvl5pPr marL="2286000" lvl="4" indent="-304800" algn="l" rtl="0">
              <a:spcBef>
                <a:spcPts val="400"/>
              </a:spcBef>
              <a:spcAft>
                <a:spcPts val="0"/>
              </a:spcAft>
              <a:buSzPts val="1200"/>
              <a:buChar char="⚫"/>
              <a:defRPr sz="18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sp>
        <p:nvSpPr>
          <p:cNvPr id="57" name="Google Shape;57;g10ef81dc9bb_0_50"/>
          <p:cNvSpPr txBox="1">
            <a:spLocks noGrp="1"/>
          </p:cNvSpPr>
          <p:nvPr>
            <p:ph type="body" idx="2"/>
          </p:nvPr>
        </p:nvSpPr>
        <p:spPr>
          <a:xfrm>
            <a:off x="601133" y="1773349"/>
            <a:ext cx="4165500" cy="4343700"/>
          </a:xfrm>
          <a:prstGeom prst="rect">
            <a:avLst/>
          </a:prstGeom>
          <a:noFill/>
          <a:ln>
            <a:noFill/>
          </a:ln>
        </p:spPr>
        <p:txBody>
          <a:bodyPr spcFirstLastPara="1" wrap="square" lIns="121900" tIns="0" rIns="121900" bIns="60925" anchor="t" anchorCtr="0">
            <a:normAutofit/>
          </a:bodyPr>
          <a:lstStyle>
            <a:lvl1pPr marL="457200" lvl="0" indent="-381000" algn="l" rtl="0">
              <a:spcBef>
                <a:spcPts val="500"/>
              </a:spcBef>
              <a:spcAft>
                <a:spcPts val="0"/>
              </a:spcAft>
              <a:buSzPts val="2400"/>
              <a:buChar char="•"/>
              <a:defRPr sz="2400"/>
            </a:lvl1pPr>
            <a:lvl2pPr marL="914400" lvl="1" indent="-361950" algn="l" rtl="0">
              <a:spcBef>
                <a:spcPts val="400"/>
              </a:spcBef>
              <a:spcAft>
                <a:spcPts val="0"/>
              </a:spcAft>
              <a:buSzPts val="2100"/>
              <a:buFont typeface="Arial"/>
              <a:buChar char="•"/>
              <a:defRPr sz="2100"/>
            </a:lvl2pPr>
            <a:lvl3pPr marL="1371600" lvl="2" indent="-349250" algn="l" rtl="0">
              <a:spcBef>
                <a:spcPts val="400"/>
              </a:spcBef>
              <a:spcAft>
                <a:spcPts val="0"/>
              </a:spcAft>
              <a:buSzPts val="1900"/>
              <a:buFont typeface="Arial"/>
              <a:buChar char="•"/>
              <a:defRPr sz="1900"/>
            </a:lvl3pPr>
            <a:lvl4pPr marL="1828800" lvl="3" indent="-336550" algn="l" rtl="0">
              <a:spcBef>
                <a:spcPts val="300"/>
              </a:spcBef>
              <a:spcAft>
                <a:spcPts val="0"/>
              </a:spcAft>
              <a:buSzPts val="1700"/>
              <a:buFont typeface="Arial"/>
              <a:buChar char="•"/>
              <a:defRPr sz="1700"/>
            </a:lvl4pPr>
            <a:lvl5pPr marL="2286000" lvl="4" indent="-330200" algn="l" rtl="0">
              <a:spcBef>
                <a:spcPts val="300"/>
              </a:spcBef>
              <a:spcAft>
                <a:spcPts val="0"/>
              </a:spcAft>
              <a:buSzPts val="1600"/>
              <a:buFont typeface="Arial"/>
              <a:buChar char="•"/>
              <a:defRPr sz="16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58" name="Google Shape;58;g10ef81dc9bb_0_50"/>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59" name="Google Shape;59;g10ef81dc9bb_0_50"/>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g10ef81dc9bb_0_55"/>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62" name="Google Shape;62;g10ef81dc9bb_0_55"/>
          <p:cNvSpPr>
            <a:spLocks noGrp="1"/>
          </p:cNvSpPr>
          <p:nvPr>
            <p:ph type="media" idx="2"/>
          </p:nvPr>
        </p:nvSpPr>
        <p:spPr>
          <a:xfrm>
            <a:off x="609600" y="1791595"/>
            <a:ext cx="8167500" cy="4544400"/>
          </a:xfrm>
          <a:prstGeom prst="rect">
            <a:avLst/>
          </a:prstGeom>
          <a:noFill/>
          <a:ln>
            <a:noFill/>
          </a:ln>
        </p:spPr>
        <p:txBody>
          <a:bodyPr spcFirstLastPara="1" wrap="square" lIns="121900" tIns="60925" rIns="121900" bIns="60925" anchor="t" anchorCtr="0">
            <a:noAutofit/>
          </a:bodyPr>
          <a:lstStyle>
            <a:lvl1pPr marR="0" lvl="0" algn="l" rtl="0">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63" name="Google Shape;63;g10ef81dc9bb_0_55"/>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g10ef81dc9bb_0_59"/>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66" name="Google Shape;66;g10ef81dc9bb_0_5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g10ef81dc9bb_0_62"/>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69" name="Google Shape;69;g10ef81dc9bb_0_62"/>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g10ef81dc9bb_0_65"/>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spTree>
      <p:nvGrpSpPr>
        <p:cNvPr id="1" name="Shape 72"/>
        <p:cNvGrpSpPr/>
        <p:nvPr/>
      </p:nvGrpSpPr>
      <p:grpSpPr>
        <a:xfrm>
          <a:off x="0" y="0"/>
          <a:ext cx="0" cy="0"/>
          <a:chOff x="0" y="0"/>
          <a:chExt cx="0" cy="0"/>
        </a:xfrm>
      </p:grpSpPr>
      <p:pic>
        <p:nvPicPr>
          <p:cNvPr id="73" name="Google Shape;73;g10ef81dc9bb_0_67"/>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p:bg>
      <p:bgPr>
        <a:blipFill>
          <a:blip r:embed="rId2">
            <a:alphaModFix/>
          </a:blip>
          <a:stretch>
            <a:fillRect/>
          </a:stretch>
        </a:blip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76"/>
        <p:cNvGrpSpPr/>
        <p:nvPr/>
      </p:nvGrpSpPr>
      <p:grpSpPr>
        <a:xfrm>
          <a:off x="0" y="0"/>
          <a:ext cx="0" cy="0"/>
          <a:chOff x="0" y="0"/>
          <a:chExt cx="0" cy="0"/>
        </a:xfrm>
      </p:grpSpPr>
      <p:sp>
        <p:nvSpPr>
          <p:cNvPr id="77" name="Google Shape;77;g10ef81dc9bb_0_71"/>
          <p:cNvSpPr txBox="1">
            <a:spLocks noGrp="1"/>
          </p:cNvSpPr>
          <p:nvPr>
            <p:ph type="title"/>
          </p:nvPr>
        </p:nvSpPr>
        <p:spPr>
          <a:xfrm>
            <a:off x="838200" y="651895"/>
            <a:ext cx="105156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55073"/>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g10ef81dc9bb_0_7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g10ef81dc9bb_0_7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g10ef81dc9bb_0_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g10ef81dc9bb_0_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g10ef81dc9bb_0_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g10ef81dc9bb_0_5"/>
          <p:cNvSpPr txBox="1">
            <a:spLocks noGrp="1"/>
          </p:cNvSpPr>
          <p:nvPr>
            <p:ph type="body" idx="1"/>
          </p:nvPr>
        </p:nvSpPr>
        <p:spPr>
          <a:xfrm>
            <a:off x="609600" y="1745803"/>
            <a:ext cx="10972800" cy="4578900"/>
          </a:xfrm>
          <a:prstGeom prst="rect">
            <a:avLst/>
          </a:prstGeom>
          <a:noFill/>
          <a:ln>
            <a:noFill/>
          </a:ln>
        </p:spPr>
        <p:txBody>
          <a:bodyPr spcFirstLastPara="1" wrap="square" lIns="121900" tIns="60925" rIns="121900" bIns="60925" anchor="t" anchorCtr="0">
            <a:normAutofit/>
          </a:bodyPr>
          <a:lstStyle>
            <a:lvl1pPr marL="457200" lvl="0" indent="-450850" algn="l" rtl="0">
              <a:spcBef>
                <a:spcPts val="700"/>
              </a:spcBef>
              <a:spcAft>
                <a:spcPts val="0"/>
              </a:spcAft>
              <a:buClr>
                <a:schemeClr val="accent4"/>
              </a:buClr>
              <a:buSzPts val="3500"/>
              <a:buFont typeface="Arial"/>
              <a:buChar char="•"/>
              <a:defRPr sz="3500"/>
            </a:lvl1pPr>
            <a:lvl2pPr marL="914400" lvl="1" indent="-400050" algn="l" rtl="0">
              <a:spcBef>
                <a:spcPts val="500"/>
              </a:spcBef>
              <a:spcAft>
                <a:spcPts val="0"/>
              </a:spcAft>
              <a:buSzPts val="2700"/>
              <a:buFont typeface="Arial"/>
              <a:buChar char="•"/>
              <a:defRPr sz="2700"/>
            </a:lvl2pPr>
            <a:lvl3pPr marL="1371600" lvl="2" indent="-374650" algn="l" rtl="0">
              <a:spcBef>
                <a:spcPts val="500"/>
              </a:spcBef>
              <a:spcAft>
                <a:spcPts val="0"/>
              </a:spcAft>
              <a:buSzPts val="2300"/>
              <a:buFont typeface="Arial"/>
              <a:buChar char="•"/>
              <a:defRPr sz="2300"/>
            </a:lvl3pPr>
            <a:lvl4pPr marL="1828800" lvl="3" indent="-355600" algn="l" rtl="0">
              <a:spcBef>
                <a:spcPts val="400"/>
              </a:spcBef>
              <a:spcAft>
                <a:spcPts val="0"/>
              </a:spcAft>
              <a:buSzPts val="2000"/>
              <a:buFont typeface="Arial"/>
              <a:buChar char="•"/>
              <a:defRPr/>
            </a:lvl4pPr>
            <a:lvl5pPr marL="2286000" lvl="4" indent="-342900" algn="l" rtl="0">
              <a:spcBef>
                <a:spcPts val="400"/>
              </a:spcBef>
              <a:spcAft>
                <a:spcPts val="0"/>
              </a:spcAft>
              <a:buSzPts val="1800"/>
              <a:buFont typeface="Arial"/>
              <a:buChar char="•"/>
              <a:defRPr sz="18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12" name="Google Shape;12;g10ef81dc9bb_0_5"/>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13" name="Google Shape;13;g10ef81dc9bb_0_5"/>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type="obj">
  <p:cSld name="OBJEC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g10ef81dc9bb_0_78"/>
          <p:cNvSpPr txBox="1">
            <a:spLocks noGrp="1"/>
          </p:cNvSpPr>
          <p:nvPr>
            <p:ph type="title"/>
          </p:nvPr>
        </p:nvSpPr>
        <p:spPr>
          <a:xfrm>
            <a:off x="838200" y="65189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55073"/>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g10ef81dc9bb_0_78"/>
          <p:cNvSpPr txBox="1">
            <a:spLocks noGrp="1"/>
          </p:cNvSpPr>
          <p:nvPr>
            <p:ph type="body" idx="1"/>
          </p:nvPr>
        </p:nvSpPr>
        <p:spPr>
          <a:xfrm>
            <a:off x="838200" y="2139043"/>
            <a:ext cx="10515600" cy="4038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g10ef81dc9bb_0_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0ef81dc9bb_0_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10ef81dc9bb_0_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sp>
        <p:nvSpPr>
          <p:cNvPr id="90" name="Google Shape;90;g10ef81dc9bb_0_84"/>
          <p:cNvSpPr txBox="1">
            <a:spLocks noGrp="1"/>
          </p:cNvSpPr>
          <p:nvPr>
            <p:ph type="title"/>
          </p:nvPr>
        </p:nvSpPr>
        <p:spPr>
          <a:xfrm>
            <a:off x="838200" y="65189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55073"/>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g10ef81dc9bb_0_9"/>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16" name="Google Shape;16;g10ef81dc9bb_0_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7" name="Google Shape;17;g10ef81dc9bb_0_9"/>
          <p:cNvSpPr txBox="1">
            <a:spLocks noGrp="1"/>
          </p:cNvSpPr>
          <p:nvPr>
            <p:ph type="body" idx="1"/>
          </p:nvPr>
        </p:nvSpPr>
        <p:spPr>
          <a:xfrm>
            <a:off x="609600" y="1740079"/>
            <a:ext cx="6693900" cy="4827900"/>
          </a:xfrm>
          <a:prstGeom prst="rect">
            <a:avLst/>
          </a:prstGeom>
          <a:noFill/>
          <a:ln>
            <a:noFill/>
          </a:ln>
        </p:spPr>
        <p:txBody>
          <a:bodyPr spcFirstLastPara="1" wrap="square" lIns="121875" tIns="121875" rIns="121875" bIns="121875" anchor="t" anchorCtr="0">
            <a:normAutofit/>
          </a:bodyPr>
          <a:lstStyle>
            <a:lvl1pPr marL="457200" lvl="0" indent="-450850" algn="l" rtl="0">
              <a:spcBef>
                <a:spcPts val="700"/>
              </a:spcBef>
              <a:spcAft>
                <a:spcPts val="0"/>
              </a:spcAft>
              <a:buSzPts val="3500"/>
              <a:buChar char="•"/>
              <a:defRPr/>
            </a:lvl1pPr>
            <a:lvl2pPr marL="914400" lvl="1" indent="-355600" algn="l" rtl="0">
              <a:spcBef>
                <a:spcPts val="500"/>
              </a:spcBef>
              <a:spcAft>
                <a:spcPts val="0"/>
              </a:spcAft>
              <a:buSzPts val="2000"/>
              <a:buChar char="⚫"/>
              <a:defRPr/>
            </a:lvl2pPr>
            <a:lvl3pPr marL="1371600" lvl="2" indent="-323850" algn="l" rtl="0">
              <a:spcBef>
                <a:spcPts val="400"/>
              </a:spcBef>
              <a:spcAft>
                <a:spcPts val="0"/>
              </a:spcAft>
              <a:buSzPts val="1500"/>
              <a:buChar char="⚫"/>
              <a:defRPr/>
            </a:lvl3pPr>
            <a:lvl4pPr marL="1828800" lvl="3" indent="-311150" algn="l" rtl="0">
              <a:spcBef>
                <a:spcPts val="400"/>
              </a:spcBef>
              <a:spcAft>
                <a:spcPts val="0"/>
              </a:spcAft>
              <a:buSzPts val="1300"/>
              <a:buChar char="⚫"/>
              <a:defRPr/>
            </a:lvl4pPr>
            <a:lvl5pPr marL="2286000" lvl="4" indent="-304800" algn="l" rtl="0">
              <a:spcBef>
                <a:spcPts val="400"/>
              </a:spcBef>
              <a:spcAft>
                <a:spcPts val="0"/>
              </a:spcAft>
              <a:buSzPts val="1200"/>
              <a:buChar char="⚫"/>
              <a:defRPr sz="1800"/>
            </a:lvl5pPr>
            <a:lvl6pPr marL="2743200" lvl="5" indent="-317500" algn="l" rtl="0">
              <a:spcBef>
                <a:spcPts val="400"/>
              </a:spcBef>
              <a:spcAft>
                <a:spcPts val="0"/>
              </a:spcAft>
              <a:buSzPts val="1400"/>
              <a:buChar char="⚫"/>
              <a:defRPr sz="1800"/>
            </a:lvl6pPr>
            <a:lvl7pPr marL="3200400" lvl="6" indent="-317500" algn="l" rtl="0">
              <a:spcBef>
                <a:spcPts val="400"/>
              </a:spcBef>
              <a:spcAft>
                <a:spcPts val="0"/>
              </a:spcAft>
              <a:buSzPts val="1400"/>
              <a:buChar char="⚫"/>
              <a:defRPr sz="1800"/>
            </a:lvl7pPr>
            <a:lvl8pPr marL="3657600" lvl="7" indent="-342900" algn="l" rtl="0">
              <a:spcBef>
                <a:spcPts val="400"/>
              </a:spcBef>
              <a:spcAft>
                <a:spcPts val="0"/>
              </a:spcAft>
              <a:buSzPts val="1800"/>
              <a:buFont typeface="Calibri"/>
              <a:buChar char="•"/>
              <a:defRPr sz="1800"/>
            </a:lvl8pPr>
            <a:lvl9pPr marL="4114800" lvl="8" indent="-342900" algn="l" rtl="0">
              <a:spcBef>
                <a:spcPts val="400"/>
              </a:spcBef>
              <a:spcAft>
                <a:spcPts val="0"/>
              </a:spcAft>
              <a:buSzPts val="1800"/>
              <a:buFont typeface="Calibri"/>
              <a:buChar char="•"/>
              <a:defRPr sz="1800"/>
            </a:lvl9pPr>
          </a:lstStyle>
          <a:p>
            <a:endParaRPr/>
          </a:p>
        </p:txBody>
      </p:sp>
      <p:sp>
        <p:nvSpPr>
          <p:cNvPr id="18" name="Google Shape;18;g10ef81dc9bb_0_9"/>
          <p:cNvSpPr>
            <a:spLocks noGrp="1"/>
          </p:cNvSpPr>
          <p:nvPr>
            <p:ph type="pic" idx="2"/>
          </p:nvPr>
        </p:nvSpPr>
        <p:spPr>
          <a:xfrm>
            <a:off x="7882467" y="2217781"/>
            <a:ext cx="2438400" cy="2437200"/>
          </a:xfrm>
          <a:prstGeom prst="rect">
            <a:avLst/>
          </a:prstGeom>
          <a:noFill/>
          <a:ln>
            <a:noFill/>
          </a:ln>
        </p:spPr>
        <p:txBody>
          <a:bodyPr spcFirstLastPara="1" wrap="square" lIns="121900" tIns="60925" rIns="121900" bIns="60925" anchor="t" anchorCtr="0">
            <a:noAutofit/>
          </a:bodyPr>
          <a:lstStyle>
            <a:lvl1pPr marR="0" lvl="0" algn="l" rtl="0">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g10ef81dc9bb_0_14"/>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21" name="Google Shape;21;g10ef81dc9bb_0_14"/>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2" name="Google Shape;22;g10ef81dc9bb_0_14"/>
          <p:cNvSpPr txBox="1">
            <a:spLocks noGrp="1"/>
          </p:cNvSpPr>
          <p:nvPr>
            <p:ph type="body" idx="1"/>
          </p:nvPr>
        </p:nvSpPr>
        <p:spPr>
          <a:xfrm>
            <a:off x="609600" y="1740079"/>
            <a:ext cx="5325900" cy="4827900"/>
          </a:xfrm>
          <a:prstGeom prst="rect">
            <a:avLst/>
          </a:prstGeom>
          <a:noFill/>
          <a:ln>
            <a:noFill/>
          </a:ln>
        </p:spPr>
        <p:txBody>
          <a:bodyPr spcFirstLastPara="1" wrap="square" lIns="121875" tIns="121875" rIns="121875" bIns="121875" anchor="t" anchorCtr="0">
            <a:normAutofit/>
          </a:bodyPr>
          <a:lstStyle>
            <a:lvl1pPr marL="457200" lvl="0" indent="-450850" algn="l" rtl="0">
              <a:spcBef>
                <a:spcPts val="700"/>
              </a:spcBef>
              <a:spcAft>
                <a:spcPts val="0"/>
              </a:spcAft>
              <a:buSzPts val="3500"/>
              <a:buChar char="•"/>
              <a:defRPr/>
            </a:lvl1pPr>
            <a:lvl2pPr marL="914400" lvl="1" indent="-355600" algn="l" rtl="0">
              <a:spcBef>
                <a:spcPts val="500"/>
              </a:spcBef>
              <a:spcAft>
                <a:spcPts val="0"/>
              </a:spcAft>
              <a:buSzPts val="2000"/>
              <a:buChar char="⚫"/>
              <a:defRPr/>
            </a:lvl2pPr>
            <a:lvl3pPr marL="1371600" lvl="2" indent="-323850" algn="l" rtl="0">
              <a:spcBef>
                <a:spcPts val="400"/>
              </a:spcBef>
              <a:spcAft>
                <a:spcPts val="0"/>
              </a:spcAft>
              <a:buSzPts val="1500"/>
              <a:buChar char="⚫"/>
              <a:defRPr/>
            </a:lvl3pPr>
            <a:lvl4pPr marL="1828800" lvl="3" indent="-311150" algn="l" rtl="0">
              <a:spcBef>
                <a:spcPts val="400"/>
              </a:spcBef>
              <a:spcAft>
                <a:spcPts val="0"/>
              </a:spcAft>
              <a:buSzPts val="1300"/>
              <a:buChar char="⚫"/>
              <a:defRPr/>
            </a:lvl4pPr>
            <a:lvl5pPr marL="2286000" lvl="4" indent="-304800" algn="l" rtl="0">
              <a:spcBef>
                <a:spcPts val="400"/>
              </a:spcBef>
              <a:spcAft>
                <a:spcPts val="0"/>
              </a:spcAft>
              <a:buSzPts val="1200"/>
              <a:buChar char="⚫"/>
              <a:defRPr sz="1800"/>
            </a:lvl5pPr>
            <a:lvl6pPr marL="2743200" lvl="5" indent="-317500" algn="l" rtl="0">
              <a:spcBef>
                <a:spcPts val="400"/>
              </a:spcBef>
              <a:spcAft>
                <a:spcPts val="0"/>
              </a:spcAft>
              <a:buSzPts val="1400"/>
              <a:buChar char="⚫"/>
              <a:defRPr sz="1800"/>
            </a:lvl6pPr>
            <a:lvl7pPr marL="3200400" lvl="6" indent="-317500" algn="l" rtl="0">
              <a:spcBef>
                <a:spcPts val="400"/>
              </a:spcBef>
              <a:spcAft>
                <a:spcPts val="0"/>
              </a:spcAft>
              <a:buSzPts val="1400"/>
              <a:buChar char="⚫"/>
              <a:defRPr sz="1800"/>
            </a:lvl7pPr>
            <a:lvl8pPr marL="3657600" lvl="7" indent="-342900" algn="l" rtl="0">
              <a:spcBef>
                <a:spcPts val="400"/>
              </a:spcBef>
              <a:spcAft>
                <a:spcPts val="0"/>
              </a:spcAft>
              <a:buSzPts val="1800"/>
              <a:buFont typeface="Calibri"/>
              <a:buChar char="•"/>
              <a:defRPr sz="1800"/>
            </a:lvl8pPr>
            <a:lvl9pPr marL="4114800" lvl="8" indent="-342900" algn="l" rtl="0">
              <a:spcBef>
                <a:spcPts val="400"/>
              </a:spcBef>
              <a:spcAft>
                <a:spcPts val="0"/>
              </a:spcAft>
              <a:buSzPts val="1800"/>
              <a:buFont typeface="Calibri"/>
              <a:buChar char="•"/>
              <a:defRPr sz="1800"/>
            </a:lvl9pPr>
          </a:lstStyle>
          <a:p>
            <a:endParaRPr/>
          </a:p>
        </p:txBody>
      </p:sp>
      <p:sp>
        <p:nvSpPr>
          <p:cNvPr id="23" name="Google Shape;23;g10ef81dc9bb_0_14"/>
          <p:cNvSpPr>
            <a:spLocks noGrp="1"/>
          </p:cNvSpPr>
          <p:nvPr>
            <p:ph type="pic" idx="2"/>
          </p:nvPr>
        </p:nvSpPr>
        <p:spPr>
          <a:xfrm>
            <a:off x="6256403" y="1740079"/>
            <a:ext cx="5325600" cy="1894500"/>
          </a:xfrm>
          <a:prstGeom prst="rect">
            <a:avLst/>
          </a:prstGeom>
          <a:noFill/>
          <a:ln w="9525" cap="flat" cmpd="sng">
            <a:solidFill>
              <a:srgbClr val="BCD4E9"/>
            </a:solidFill>
            <a:prstDash val="solid"/>
            <a:round/>
            <a:headEnd type="none" w="sm" len="sm"/>
            <a:tailEnd type="none" w="sm" len="sm"/>
          </a:ln>
        </p:spPr>
        <p:txBody>
          <a:bodyPr spcFirstLastPara="1" wrap="square" lIns="121900" tIns="60925" rIns="121900" bIns="60925" anchor="t" anchorCtr="0">
            <a:noAutofit/>
          </a:bodyPr>
          <a:lstStyle>
            <a:lvl1pPr marR="0" lvl="0" algn="l" rtl="0">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g10ef81dc9bb_0_19"/>
          <p:cNvSpPr/>
          <p:nvPr/>
        </p:nvSpPr>
        <p:spPr>
          <a:xfrm>
            <a:off x="2295301" y="1751525"/>
            <a:ext cx="7601100" cy="4275600"/>
          </a:xfrm>
          <a:prstGeom prst="snip2DiagRect">
            <a:avLst>
              <a:gd name="adj1" fmla="val 0"/>
              <a:gd name="adj2" fmla="val 16667"/>
            </a:avLst>
          </a:prstGeom>
          <a:solidFill>
            <a:srgbClr val="1C3C58"/>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26" name="Google Shape;26;g10ef81dc9bb_0_19"/>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27" name="Google Shape;27;g10ef81dc9bb_0_19"/>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8" name="Google Shape;28;g10ef81dc9bb_0_19"/>
          <p:cNvSpPr txBox="1">
            <a:spLocks noGrp="1"/>
          </p:cNvSpPr>
          <p:nvPr>
            <p:ph type="body" idx="1"/>
          </p:nvPr>
        </p:nvSpPr>
        <p:spPr>
          <a:xfrm>
            <a:off x="3433000" y="2046309"/>
            <a:ext cx="5325900" cy="3168300"/>
          </a:xfrm>
          <a:prstGeom prst="rect">
            <a:avLst/>
          </a:prstGeom>
          <a:noFill/>
          <a:ln>
            <a:noFill/>
          </a:ln>
        </p:spPr>
        <p:txBody>
          <a:bodyPr spcFirstLastPara="1" wrap="square" lIns="121875" tIns="121875" rIns="121875" bIns="121875" anchor="t" anchorCtr="0">
            <a:normAutofit/>
          </a:bodyPr>
          <a:lstStyle>
            <a:lvl1pPr marL="457200" lvl="0" indent="-228600" algn="l" rtl="0">
              <a:spcBef>
                <a:spcPts val="700"/>
              </a:spcBef>
              <a:spcAft>
                <a:spcPts val="0"/>
              </a:spcAft>
              <a:buSzPts val="3500"/>
              <a:buNone/>
              <a:defRPr b="1">
                <a:solidFill>
                  <a:schemeClr val="lt1"/>
                </a:solidFill>
              </a:defRPr>
            </a:lvl1pPr>
            <a:lvl2pPr marL="914400" lvl="1" indent="-355600" algn="l" rtl="0">
              <a:spcBef>
                <a:spcPts val="500"/>
              </a:spcBef>
              <a:spcAft>
                <a:spcPts val="0"/>
              </a:spcAft>
              <a:buSzPts val="2000"/>
              <a:buChar char="⚫"/>
              <a:defRPr/>
            </a:lvl2pPr>
            <a:lvl3pPr marL="1371600" lvl="2" indent="-323850" algn="l" rtl="0">
              <a:spcBef>
                <a:spcPts val="400"/>
              </a:spcBef>
              <a:spcAft>
                <a:spcPts val="0"/>
              </a:spcAft>
              <a:buSzPts val="1500"/>
              <a:buChar char="⚫"/>
              <a:defRPr/>
            </a:lvl3pPr>
            <a:lvl4pPr marL="1828800" lvl="3" indent="-311150" algn="l" rtl="0">
              <a:spcBef>
                <a:spcPts val="400"/>
              </a:spcBef>
              <a:spcAft>
                <a:spcPts val="0"/>
              </a:spcAft>
              <a:buSzPts val="1300"/>
              <a:buChar char="⚫"/>
              <a:defRPr/>
            </a:lvl4pPr>
            <a:lvl5pPr marL="2286000" lvl="4" indent="-304800" algn="l" rtl="0">
              <a:spcBef>
                <a:spcPts val="400"/>
              </a:spcBef>
              <a:spcAft>
                <a:spcPts val="0"/>
              </a:spcAft>
              <a:buSzPts val="1200"/>
              <a:buChar char="⚫"/>
              <a:defRPr sz="1800"/>
            </a:lvl5pPr>
            <a:lvl6pPr marL="2743200" lvl="5" indent="-317500" algn="l" rtl="0">
              <a:spcBef>
                <a:spcPts val="400"/>
              </a:spcBef>
              <a:spcAft>
                <a:spcPts val="0"/>
              </a:spcAft>
              <a:buSzPts val="1400"/>
              <a:buChar char="⚫"/>
              <a:defRPr sz="1800"/>
            </a:lvl6pPr>
            <a:lvl7pPr marL="3200400" lvl="6" indent="-317500" algn="l" rtl="0">
              <a:spcBef>
                <a:spcPts val="400"/>
              </a:spcBef>
              <a:spcAft>
                <a:spcPts val="0"/>
              </a:spcAft>
              <a:buSzPts val="1400"/>
              <a:buChar char="⚫"/>
              <a:defRPr sz="1800"/>
            </a:lvl7pPr>
            <a:lvl8pPr marL="3657600" lvl="7" indent="-342900" algn="l" rtl="0">
              <a:spcBef>
                <a:spcPts val="400"/>
              </a:spcBef>
              <a:spcAft>
                <a:spcPts val="0"/>
              </a:spcAft>
              <a:buSzPts val="1800"/>
              <a:buFont typeface="Calibri"/>
              <a:buChar char="•"/>
              <a:defRPr sz="1800"/>
            </a:lvl8pPr>
            <a:lvl9pPr marL="4114800" lvl="8" indent="-342900" algn="l" rtl="0">
              <a:spcBef>
                <a:spcPts val="400"/>
              </a:spcBef>
              <a:spcAft>
                <a:spcPts val="0"/>
              </a:spcAft>
              <a:buSzPts val="1800"/>
              <a:buFont typeface="Calibri"/>
              <a:buChar char="•"/>
              <a:defRPr sz="1800"/>
            </a:lvl9pPr>
          </a:lstStyle>
          <a:p>
            <a:endParaRPr/>
          </a:p>
        </p:txBody>
      </p:sp>
      <p:sp>
        <p:nvSpPr>
          <p:cNvPr id="29" name="Google Shape;29;g10ef81dc9bb_0_19"/>
          <p:cNvSpPr txBox="1">
            <a:spLocks noGrp="1"/>
          </p:cNvSpPr>
          <p:nvPr>
            <p:ph type="body" idx="2"/>
          </p:nvPr>
        </p:nvSpPr>
        <p:spPr>
          <a:xfrm>
            <a:off x="4023932" y="5257800"/>
            <a:ext cx="4143900" cy="695100"/>
          </a:xfrm>
          <a:prstGeom prst="rect">
            <a:avLst/>
          </a:prstGeom>
          <a:noFill/>
          <a:ln>
            <a:noFill/>
          </a:ln>
        </p:spPr>
        <p:txBody>
          <a:bodyPr spcFirstLastPara="1" wrap="square" lIns="121875" tIns="121875" rIns="121875" bIns="121875" anchor="t" anchorCtr="0">
            <a:normAutofit/>
          </a:bodyPr>
          <a:lstStyle>
            <a:lvl1pPr marL="457200" lvl="0" indent="-228600" algn="l" rtl="0">
              <a:spcBef>
                <a:spcPts val="400"/>
              </a:spcBef>
              <a:spcAft>
                <a:spcPts val="0"/>
              </a:spcAft>
              <a:buSzPts val="2100"/>
              <a:buNone/>
              <a:defRPr sz="2100" b="1" i="1">
                <a:solidFill>
                  <a:schemeClr val="lt1"/>
                </a:solidFill>
              </a:defRPr>
            </a:lvl1pPr>
            <a:lvl2pPr marL="914400" lvl="1" indent="-355600" algn="l" rtl="0">
              <a:spcBef>
                <a:spcPts val="500"/>
              </a:spcBef>
              <a:spcAft>
                <a:spcPts val="0"/>
              </a:spcAft>
              <a:buSzPts val="2000"/>
              <a:buChar char="⚫"/>
              <a:defRPr/>
            </a:lvl2pPr>
            <a:lvl3pPr marL="1371600" lvl="2" indent="-323850" algn="l" rtl="0">
              <a:spcBef>
                <a:spcPts val="400"/>
              </a:spcBef>
              <a:spcAft>
                <a:spcPts val="0"/>
              </a:spcAft>
              <a:buSzPts val="1500"/>
              <a:buChar char="⚫"/>
              <a:defRPr/>
            </a:lvl3pPr>
            <a:lvl4pPr marL="1828800" lvl="3" indent="-311150" algn="l" rtl="0">
              <a:spcBef>
                <a:spcPts val="400"/>
              </a:spcBef>
              <a:spcAft>
                <a:spcPts val="0"/>
              </a:spcAft>
              <a:buSzPts val="1300"/>
              <a:buChar char="⚫"/>
              <a:defRPr/>
            </a:lvl4pPr>
            <a:lvl5pPr marL="2286000" lvl="4" indent="-304800" algn="l" rtl="0">
              <a:spcBef>
                <a:spcPts val="400"/>
              </a:spcBef>
              <a:spcAft>
                <a:spcPts val="0"/>
              </a:spcAft>
              <a:buSzPts val="1200"/>
              <a:buChar char="⚫"/>
              <a:defRPr sz="1800"/>
            </a:lvl5pPr>
            <a:lvl6pPr marL="2743200" lvl="5" indent="-317500" algn="l" rtl="0">
              <a:spcBef>
                <a:spcPts val="400"/>
              </a:spcBef>
              <a:spcAft>
                <a:spcPts val="0"/>
              </a:spcAft>
              <a:buSzPts val="1400"/>
              <a:buChar char="⚫"/>
              <a:defRPr sz="1800"/>
            </a:lvl6pPr>
            <a:lvl7pPr marL="3200400" lvl="6" indent="-317500" algn="l" rtl="0">
              <a:spcBef>
                <a:spcPts val="400"/>
              </a:spcBef>
              <a:spcAft>
                <a:spcPts val="0"/>
              </a:spcAft>
              <a:buSzPts val="1400"/>
              <a:buChar char="⚫"/>
              <a:defRPr sz="1800"/>
            </a:lvl7pPr>
            <a:lvl8pPr marL="3657600" lvl="7" indent="-342900" algn="l" rtl="0">
              <a:spcBef>
                <a:spcPts val="400"/>
              </a:spcBef>
              <a:spcAft>
                <a:spcPts val="0"/>
              </a:spcAft>
              <a:buSzPts val="1800"/>
              <a:buFont typeface="Calibri"/>
              <a:buChar char="•"/>
              <a:defRPr sz="1800"/>
            </a:lvl8pPr>
            <a:lvl9pPr marL="4114800" lvl="8" indent="-342900" algn="l" rtl="0">
              <a:spcBef>
                <a:spcPts val="400"/>
              </a:spcBef>
              <a:spcAft>
                <a:spcPts val="0"/>
              </a:spcAft>
              <a:buSzPts val="1800"/>
              <a:buFont typeface="Calibri"/>
              <a:buChar char="•"/>
              <a:defRPr sz="1800"/>
            </a:lvl9pPr>
          </a:lstStyle>
          <a:p>
            <a:endParaRPr/>
          </a:p>
        </p:txBody>
      </p:sp>
      <p:pic>
        <p:nvPicPr>
          <p:cNvPr id="30" name="Google Shape;30;g10ef81dc9bb_0_19" descr="A picture containing icon&#10;&#10;Description automatically generated"/>
          <p:cNvPicPr preferRelativeResize="0"/>
          <p:nvPr/>
        </p:nvPicPr>
        <p:blipFill rotWithShape="1">
          <a:blip r:embed="rId3">
            <a:alphaModFix/>
          </a:blip>
          <a:srcRect l="34178" t="21571" r="32618" b="56088"/>
          <a:stretch/>
        </p:blipFill>
        <p:spPr>
          <a:xfrm>
            <a:off x="2437717" y="1803041"/>
            <a:ext cx="852868" cy="715493"/>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31"/>
        <p:cNvGrpSpPr/>
        <p:nvPr/>
      </p:nvGrpSpPr>
      <p:grpSpPr>
        <a:xfrm>
          <a:off x="0" y="0"/>
          <a:ext cx="0" cy="0"/>
          <a:chOff x="0" y="0"/>
          <a:chExt cx="0" cy="0"/>
        </a:xfrm>
      </p:grpSpPr>
      <p:sp>
        <p:nvSpPr>
          <p:cNvPr id="32" name="Google Shape;32;g10ef81dc9bb_0_26"/>
          <p:cNvSpPr txBox="1">
            <a:spLocks noGrp="1"/>
          </p:cNvSpPr>
          <p:nvPr>
            <p:ph type="ctrTitle"/>
          </p:nvPr>
        </p:nvSpPr>
        <p:spPr>
          <a:xfrm>
            <a:off x="859536" y="1343464"/>
            <a:ext cx="10468800" cy="1828800"/>
          </a:xfrm>
          <a:prstGeom prst="rect">
            <a:avLst/>
          </a:prstGeom>
          <a:noFill/>
          <a:ln>
            <a:noFill/>
          </a:ln>
        </p:spPr>
        <p:txBody>
          <a:bodyPr spcFirstLastPara="1" wrap="square" lIns="0" tIns="0" rIns="24375" bIns="0" anchor="b" anchorCtr="0">
            <a:noAutofit/>
          </a:bodyPr>
          <a:lstStyle>
            <a:lvl1pPr lvl="0" algn="l" rtl="0">
              <a:spcBef>
                <a:spcPts val="0"/>
              </a:spcBef>
              <a:spcAft>
                <a:spcPts val="0"/>
              </a:spcAft>
              <a:buClr>
                <a:schemeClr val="lt1"/>
              </a:buClr>
              <a:buSzPts val="6700"/>
              <a:buFont typeface="Calibri"/>
              <a:buNone/>
              <a:defRPr sz="6700" b="0">
                <a:solidFill>
                  <a:schemeClr val="lt1"/>
                </a:solidFill>
                <a:latin typeface="Calibri"/>
                <a:ea typeface="Calibri"/>
                <a:cs typeface="Calibri"/>
                <a:sym typeface="Calibri"/>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33" name="Google Shape;33;g10ef81dc9bb_0_26"/>
          <p:cNvSpPr txBox="1">
            <a:spLocks noGrp="1"/>
          </p:cNvSpPr>
          <p:nvPr>
            <p:ph type="subTitle" idx="1"/>
          </p:nvPr>
        </p:nvSpPr>
        <p:spPr>
          <a:xfrm>
            <a:off x="859536" y="3200400"/>
            <a:ext cx="10472700" cy="1752300"/>
          </a:xfrm>
          <a:prstGeom prst="rect">
            <a:avLst/>
          </a:prstGeom>
          <a:noFill/>
          <a:ln>
            <a:noFill/>
          </a:ln>
        </p:spPr>
        <p:txBody>
          <a:bodyPr spcFirstLastPara="1" wrap="square" lIns="0" tIns="60925" rIns="24375" bIns="60925" anchor="t" anchorCtr="0">
            <a:normAutofit/>
          </a:bodyPr>
          <a:lstStyle>
            <a:lvl1pPr marR="50800" lvl="0" algn="l" rtl="0">
              <a:spcBef>
                <a:spcPts val="700"/>
              </a:spcBef>
              <a:spcAft>
                <a:spcPts val="0"/>
              </a:spcAft>
              <a:buSzPts val="3500"/>
              <a:buNone/>
              <a:defRPr sz="3500">
                <a:solidFill>
                  <a:schemeClr val="lt1"/>
                </a:solidFill>
                <a:latin typeface="Calibri"/>
                <a:ea typeface="Calibri"/>
                <a:cs typeface="Calibri"/>
                <a:sym typeface="Calibri"/>
              </a:defRPr>
            </a:lvl1pPr>
            <a:lvl2pPr lvl="1" algn="ctr" rtl="0">
              <a:spcBef>
                <a:spcPts val="500"/>
              </a:spcBef>
              <a:spcAft>
                <a:spcPts val="0"/>
              </a:spcAft>
              <a:buSzPts val="2000"/>
              <a:buNone/>
              <a:defRPr/>
            </a:lvl2pPr>
            <a:lvl3pPr lvl="2" algn="ctr" rtl="0">
              <a:spcBef>
                <a:spcPts val="500"/>
              </a:spcBef>
              <a:spcAft>
                <a:spcPts val="0"/>
              </a:spcAft>
              <a:buSzPts val="1700"/>
              <a:buNone/>
              <a:defRPr/>
            </a:lvl3pPr>
            <a:lvl4pPr lvl="3" algn="ctr" rtl="0">
              <a:spcBef>
                <a:spcPts val="500"/>
              </a:spcBef>
              <a:spcAft>
                <a:spcPts val="0"/>
              </a:spcAft>
              <a:buSzPts val="1600"/>
              <a:buNone/>
              <a:defRPr/>
            </a:lvl4pPr>
            <a:lvl5pPr lvl="4" algn="ctr" rtl="0">
              <a:spcBef>
                <a:spcPts val="500"/>
              </a:spcBef>
              <a:spcAft>
                <a:spcPts val="0"/>
              </a:spcAft>
              <a:buSzPts val="1600"/>
              <a:buNone/>
              <a:defRPr/>
            </a:lvl5pPr>
            <a:lvl6pPr lvl="5" algn="ctr" rtl="0">
              <a:spcBef>
                <a:spcPts val="500"/>
              </a:spcBef>
              <a:spcAft>
                <a:spcPts val="0"/>
              </a:spcAft>
              <a:buSzPts val="1900"/>
              <a:buNone/>
              <a:defRPr/>
            </a:lvl6pPr>
            <a:lvl7pPr lvl="6" algn="ctr" rtl="0">
              <a:spcBef>
                <a:spcPts val="500"/>
              </a:spcBef>
              <a:spcAft>
                <a:spcPts val="0"/>
              </a:spcAft>
              <a:buSzPts val="1900"/>
              <a:buNone/>
              <a:defRPr/>
            </a:lvl7pPr>
            <a:lvl8pPr lvl="7" algn="ctr" rtl="0">
              <a:spcBef>
                <a:spcPts val="500"/>
              </a:spcBef>
              <a:spcAft>
                <a:spcPts val="0"/>
              </a:spcAft>
              <a:buSzPts val="2400"/>
              <a:buNone/>
              <a:defRPr/>
            </a:lvl8pPr>
            <a:lvl9pPr lvl="8" algn="ctr" rtl="0">
              <a:spcBef>
                <a:spcPts val="500"/>
              </a:spcBef>
              <a:spcAft>
                <a:spcPts val="0"/>
              </a:spcAft>
              <a:buSzPts val="2400"/>
              <a:buNone/>
              <a:defRPr/>
            </a:lvl9pPr>
          </a:lstStyle>
          <a:p>
            <a:endParaRPr/>
          </a:p>
        </p:txBody>
      </p:sp>
      <p:pic>
        <p:nvPicPr>
          <p:cNvPr id="34" name="Google Shape;34;g10ef81dc9bb_0_26"/>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g10ef81dc9bb_0_30"/>
          <p:cNvSpPr txBox="1">
            <a:spLocks noGrp="1"/>
          </p:cNvSpPr>
          <p:nvPr>
            <p:ph type="body" idx="1"/>
          </p:nvPr>
        </p:nvSpPr>
        <p:spPr>
          <a:xfrm>
            <a:off x="609600" y="1745803"/>
            <a:ext cx="10972800" cy="4578900"/>
          </a:xfrm>
          <a:prstGeom prst="rect">
            <a:avLst/>
          </a:prstGeom>
          <a:noFill/>
          <a:ln>
            <a:noFill/>
          </a:ln>
        </p:spPr>
        <p:txBody>
          <a:bodyPr spcFirstLastPara="1" wrap="square" lIns="121900" tIns="60925" rIns="121900" bIns="60925" anchor="t" anchorCtr="0">
            <a:normAutofit/>
          </a:bodyPr>
          <a:lstStyle>
            <a:lvl1pPr marL="457200" lvl="0" indent="-450850" algn="l" rtl="0">
              <a:spcBef>
                <a:spcPts val="700"/>
              </a:spcBef>
              <a:spcAft>
                <a:spcPts val="0"/>
              </a:spcAft>
              <a:buClr>
                <a:schemeClr val="accent4"/>
              </a:buClr>
              <a:buSzPts val="3500"/>
              <a:buFont typeface="Calibri"/>
              <a:buAutoNum type="arabicPeriod"/>
              <a:defRPr sz="3500"/>
            </a:lvl1pPr>
            <a:lvl2pPr marL="914400" lvl="1" indent="-400050" algn="l" rtl="0">
              <a:spcBef>
                <a:spcPts val="500"/>
              </a:spcBef>
              <a:spcAft>
                <a:spcPts val="0"/>
              </a:spcAft>
              <a:buClr>
                <a:schemeClr val="accent4"/>
              </a:buClr>
              <a:buSzPts val="2700"/>
              <a:buFont typeface="Calibri"/>
              <a:buAutoNum type="alphaLcParenR"/>
              <a:defRPr sz="2700"/>
            </a:lvl2pPr>
            <a:lvl3pPr marL="1371600" lvl="2" indent="-374650" algn="l" rtl="0">
              <a:spcBef>
                <a:spcPts val="500"/>
              </a:spcBef>
              <a:spcAft>
                <a:spcPts val="0"/>
              </a:spcAft>
              <a:buClr>
                <a:schemeClr val="accent4"/>
              </a:buClr>
              <a:buSzPts val="2300"/>
              <a:buFont typeface="Calibri"/>
              <a:buAutoNum type="romanLcPeriod"/>
              <a:defRPr sz="2300"/>
            </a:lvl3pPr>
            <a:lvl4pPr marL="1828800" lvl="3" indent="-355600" algn="l" rtl="0">
              <a:spcBef>
                <a:spcPts val="400"/>
              </a:spcBef>
              <a:spcAft>
                <a:spcPts val="0"/>
              </a:spcAft>
              <a:buSzPts val="2000"/>
              <a:buFont typeface="Calibri"/>
              <a:buAutoNum type="arabicPeriod"/>
              <a:defRPr/>
            </a:lvl4pPr>
            <a:lvl5pPr marL="2286000" lvl="4" indent="-342900" algn="l" rtl="0">
              <a:spcBef>
                <a:spcPts val="400"/>
              </a:spcBef>
              <a:spcAft>
                <a:spcPts val="0"/>
              </a:spcAft>
              <a:buSzPts val="1800"/>
              <a:buFont typeface="Calibri"/>
              <a:buAutoNum type="arabicPeriod"/>
              <a:defRPr sz="18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37" name="Google Shape;37;g10ef81dc9bb_0_30"/>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38" name="Google Shape;38;g10ef81dc9bb_0_30"/>
          <p:cNvSpPr txBox="1">
            <a:spLocks noGrp="1"/>
          </p:cNvSpPr>
          <p:nvPr>
            <p:ph type="title"/>
          </p:nvPr>
        </p:nvSpPr>
        <p:spPr>
          <a:xfrm>
            <a:off x="609600" y="409663"/>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9"/>
        <p:cNvGrpSpPr/>
        <p:nvPr/>
      </p:nvGrpSpPr>
      <p:grpSpPr>
        <a:xfrm>
          <a:off x="0" y="0"/>
          <a:ext cx="0" cy="0"/>
          <a:chOff x="0" y="0"/>
          <a:chExt cx="0" cy="0"/>
        </a:xfrm>
      </p:grpSpPr>
      <p:sp>
        <p:nvSpPr>
          <p:cNvPr id="40" name="Google Shape;40;g10ef81dc9bb_0_34"/>
          <p:cNvSpPr txBox="1">
            <a:spLocks noGrp="1"/>
          </p:cNvSpPr>
          <p:nvPr>
            <p:ph type="title"/>
          </p:nvPr>
        </p:nvSpPr>
        <p:spPr>
          <a:xfrm>
            <a:off x="707136" y="1316736"/>
            <a:ext cx="10363200" cy="13623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6700"/>
              <a:buFont typeface="Calibri"/>
              <a:buNone/>
              <a:defRPr sz="6700" b="0" cap="none">
                <a:solidFill>
                  <a:srgbClr val="FFFFFF"/>
                </a:solidFill>
                <a:latin typeface="Calibri"/>
                <a:ea typeface="Calibri"/>
                <a:cs typeface="Calibri"/>
                <a:sym typeface="Calibri"/>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41" name="Google Shape;41;g10ef81dc9bb_0_34"/>
          <p:cNvSpPr txBox="1">
            <a:spLocks noGrp="1"/>
          </p:cNvSpPr>
          <p:nvPr>
            <p:ph type="body" idx="1"/>
          </p:nvPr>
        </p:nvSpPr>
        <p:spPr>
          <a:xfrm>
            <a:off x="707136" y="2704664"/>
            <a:ext cx="10363200" cy="1509600"/>
          </a:xfrm>
          <a:prstGeom prst="rect">
            <a:avLst/>
          </a:prstGeom>
          <a:noFill/>
          <a:ln>
            <a:noFill/>
          </a:ln>
        </p:spPr>
        <p:txBody>
          <a:bodyPr spcFirstLastPara="1" wrap="square" lIns="60925" tIns="60925" rIns="60925" bIns="60925" anchor="t" anchorCtr="0">
            <a:normAutofit/>
          </a:bodyPr>
          <a:lstStyle>
            <a:lvl1pPr marL="457200" lvl="0" indent="-450850" algn="l" rtl="0">
              <a:spcBef>
                <a:spcPts val="700"/>
              </a:spcBef>
              <a:spcAft>
                <a:spcPts val="0"/>
              </a:spcAft>
              <a:buClr>
                <a:schemeClr val="lt1"/>
              </a:buClr>
              <a:buSzPts val="3500"/>
              <a:buFont typeface="Arial"/>
              <a:buChar char="•"/>
              <a:defRPr sz="3500">
                <a:solidFill>
                  <a:schemeClr val="lt1"/>
                </a:solidFill>
              </a:defRPr>
            </a:lvl1pPr>
            <a:lvl2pPr marL="914400" lvl="1" indent="-228600" algn="l" rtl="0">
              <a:spcBef>
                <a:spcPts val="400"/>
              </a:spcBef>
              <a:spcAft>
                <a:spcPts val="0"/>
              </a:spcAft>
              <a:buSzPts val="1500"/>
              <a:buNone/>
              <a:defRPr sz="1800">
                <a:solidFill>
                  <a:schemeClr val="lt1"/>
                </a:solidFill>
              </a:defRPr>
            </a:lvl2pPr>
            <a:lvl3pPr marL="1371600" lvl="2" indent="-228600" algn="l" rtl="0">
              <a:spcBef>
                <a:spcPts val="300"/>
              </a:spcBef>
              <a:spcAft>
                <a:spcPts val="0"/>
              </a:spcAft>
              <a:buSzPts val="1100"/>
              <a:buNone/>
              <a:defRPr sz="1600">
                <a:solidFill>
                  <a:schemeClr val="lt1"/>
                </a:solidFill>
              </a:defRPr>
            </a:lvl3pPr>
            <a:lvl4pPr marL="1828800" lvl="3" indent="-228600" algn="l" rtl="0">
              <a:spcBef>
                <a:spcPts val="300"/>
              </a:spcBef>
              <a:spcAft>
                <a:spcPts val="0"/>
              </a:spcAft>
              <a:buSzPts val="900"/>
              <a:buNone/>
              <a:defRPr sz="1400">
                <a:solidFill>
                  <a:schemeClr val="lt1"/>
                </a:solidFill>
              </a:defRPr>
            </a:lvl4pPr>
            <a:lvl5pPr marL="2286000" lvl="4" indent="-228600" algn="l" rtl="0">
              <a:spcBef>
                <a:spcPts val="300"/>
              </a:spcBef>
              <a:spcAft>
                <a:spcPts val="0"/>
              </a:spcAft>
              <a:buSzPts val="900"/>
              <a:buNone/>
              <a:defRPr sz="1400">
                <a:solidFill>
                  <a:schemeClr val="lt1"/>
                </a:solidFill>
              </a:defRPr>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42" name="Google Shape;42;g10ef81dc9bb_0_34"/>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g10ef81dc9bb_0_38"/>
          <p:cNvSpPr txBox="1">
            <a:spLocks noGrp="1"/>
          </p:cNvSpPr>
          <p:nvPr>
            <p:ph type="title"/>
          </p:nvPr>
        </p:nvSpPr>
        <p:spPr>
          <a:xfrm>
            <a:off x="609600" y="403939"/>
            <a:ext cx="10972800" cy="1143300"/>
          </a:xfrm>
          <a:prstGeom prst="rect">
            <a:avLst/>
          </a:prstGeom>
          <a:noFill/>
          <a:ln>
            <a:noFill/>
          </a:ln>
        </p:spPr>
        <p:txBody>
          <a:bodyPr spcFirstLastPara="1" wrap="square" lIns="0" tIns="60925" rIns="0" bIns="0" anchor="b" anchorCtr="0">
            <a:normAutofit/>
          </a:bodyPr>
          <a:lstStyle>
            <a:lvl1pPr lvl="0" algn="l" rtl="0">
              <a:spcBef>
                <a:spcPts val="0"/>
              </a:spcBef>
              <a:spcAft>
                <a:spcPts val="0"/>
              </a:spcAft>
              <a:buClr>
                <a:schemeClr val="accent4"/>
              </a:buClr>
              <a:buSzPts val="48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45" name="Google Shape;45;g10ef81dc9bb_0_38"/>
          <p:cNvSpPr txBox="1">
            <a:spLocks noGrp="1"/>
          </p:cNvSpPr>
          <p:nvPr>
            <p:ph type="body" idx="1"/>
          </p:nvPr>
        </p:nvSpPr>
        <p:spPr>
          <a:xfrm>
            <a:off x="609600" y="1757251"/>
            <a:ext cx="5384700" cy="4597500"/>
          </a:xfrm>
          <a:prstGeom prst="rect">
            <a:avLst/>
          </a:prstGeom>
          <a:noFill/>
          <a:ln>
            <a:noFill/>
          </a:ln>
        </p:spPr>
        <p:txBody>
          <a:bodyPr spcFirstLastPara="1" wrap="square" lIns="121900" tIns="60925" rIns="121900" bIns="60925" anchor="t" anchorCtr="0">
            <a:normAutofit/>
          </a:bodyPr>
          <a:lstStyle>
            <a:lvl1pPr marL="457200" lvl="0" indent="-431800" algn="l" rtl="0">
              <a:spcBef>
                <a:spcPts val="600"/>
              </a:spcBef>
              <a:spcAft>
                <a:spcPts val="0"/>
              </a:spcAft>
              <a:buSzPts val="3200"/>
              <a:buChar char="•"/>
              <a:defRPr sz="3200"/>
            </a:lvl1pPr>
            <a:lvl2pPr marL="914400" lvl="1" indent="-400050" algn="l" rtl="0">
              <a:spcBef>
                <a:spcPts val="500"/>
              </a:spcBef>
              <a:spcAft>
                <a:spcPts val="0"/>
              </a:spcAft>
              <a:buSzPts val="2700"/>
              <a:buFont typeface="Arial"/>
              <a:buChar char="•"/>
              <a:defRPr sz="2700"/>
            </a:lvl2pPr>
            <a:lvl3pPr marL="1371600" lvl="2" indent="-381000" algn="l" rtl="0">
              <a:spcBef>
                <a:spcPts val="500"/>
              </a:spcBef>
              <a:spcAft>
                <a:spcPts val="0"/>
              </a:spcAft>
              <a:buSzPts val="2400"/>
              <a:buFont typeface="Arial"/>
              <a:buChar char="•"/>
              <a:defRPr sz="2400"/>
            </a:lvl3pPr>
            <a:lvl4pPr marL="1828800" lvl="3" indent="-355600" algn="l" rtl="0">
              <a:spcBef>
                <a:spcPts val="400"/>
              </a:spcBef>
              <a:spcAft>
                <a:spcPts val="0"/>
              </a:spcAft>
              <a:buSzPts val="2000"/>
              <a:buFont typeface="Arial"/>
              <a:buChar char="•"/>
              <a:defRPr sz="2000"/>
            </a:lvl4pPr>
            <a:lvl5pPr marL="2286000" lvl="4" indent="-342900" algn="l" rtl="0">
              <a:spcBef>
                <a:spcPts val="400"/>
              </a:spcBef>
              <a:spcAft>
                <a:spcPts val="0"/>
              </a:spcAft>
              <a:buSzPts val="1800"/>
              <a:buFont typeface="Arial"/>
              <a:buChar char="•"/>
              <a:defRPr sz="18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pic>
        <p:nvPicPr>
          <p:cNvPr id="46" name="Google Shape;46;g10ef81dc9bb_0_38"/>
          <p:cNvPicPr preferRelativeResize="0"/>
          <p:nvPr/>
        </p:nvPicPr>
        <p:blipFill rotWithShape="1">
          <a:blip r:embed="rId2">
            <a:alphaModFix/>
          </a:blip>
          <a:srcRect/>
          <a:stretch/>
        </p:blipFill>
        <p:spPr>
          <a:xfrm>
            <a:off x="10570464" y="5257800"/>
            <a:ext cx="1219200" cy="1219200"/>
          </a:xfrm>
          <a:prstGeom prst="rect">
            <a:avLst/>
          </a:prstGeom>
          <a:noFill/>
          <a:ln>
            <a:noFill/>
          </a:ln>
        </p:spPr>
      </p:pic>
      <p:sp>
        <p:nvSpPr>
          <p:cNvPr id="47" name="Google Shape;47;g10ef81dc9bb_0_38"/>
          <p:cNvSpPr txBox="1">
            <a:spLocks noGrp="1"/>
          </p:cNvSpPr>
          <p:nvPr>
            <p:ph type="body" idx="2"/>
          </p:nvPr>
        </p:nvSpPr>
        <p:spPr>
          <a:xfrm>
            <a:off x="6197600" y="1757251"/>
            <a:ext cx="5384700" cy="4597500"/>
          </a:xfrm>
          <a:prstGeom prst="rect">
            <a:avLst/>
          </a:prstGeom>
          <a:noFill/>
          <a:ln>
            <a:noFill/>
          </a:ln>
        </p:spPr>
        <p:txBody>
          <a:bodyPr spcFirstLastPara="1" wrap="square" lIns="121900" tIns="60925" rIns="121900" bIns="60925" anchor="t" anchorCtr="0">
            <a:normAutofit/>
          </a:bodyPr>
          <a:lstStyle>
            <a:lvl1pPr marL="457200" lvl="0" indent="-431800" algn="l" rtl="0">
              <a:spcBef>
                <a:spcPts val="600"/>
              </a:spcBef>
              <a:spcAft>
                <a:spcPts val="0"/>
              </a:spcAft>
              <a:buSzPts val="3200"/>
              <a:buChar char="•"/>
              <a:defRPr sz="3200"/>
            </a:lvl1pPr>
            <a:lvl2pPr marL="914400" lvl="1" indent="-400050" algn="l" rtl="0">
              <a:spcBef>
                <a:spcPts val="500"/>
              </a:spcBef>
              <a:spcAft>
                <a:spcPts val="0"/>
              </a:spcAft>
              <a:buSzPts val="2700"/>
              <a:buFont typeface="Arial"/>
              <a:buChar char="•"/>
              <a:defRPr sz="2700"/>
            </a:lvl2pPr>
            <a:lvl3pPr marL="1371600" lvl="2" indent="-381000" algn="l" rtl="0">
              <a:spcBef>
                <a:spcPts val="500"/>
              </a:spcBef>
              <a:spcAft>
                <a:spcPts val="0"/>
              </a:spcAft>
              <a:buSzPts val="2400"/>
              <a:buFont typeface="Arial"/>
              <a:buChar char="•"/>
              <a:defRPr sz="2400"/>
            </a:lvl3pPr>
            <a:lvl4pPr marL="1828800" lvl="3" indent="-355600" algn="l" rtl="0">
              <a:spcBef>
                <a:spcPts val="400"/>
              </a:spcBef>
              <a:spcAft>
                <a:spcPts val="0"/>
              </a:spcAft>
              <a:buSzPts val="2000"/>
              <a:buFont typeface="Arial"/>
              <a:buChar char="•"/>
              <a:defRPr sz="2000"/>
            </a:lvl4pPr>
            <a:lvl5pPr marL="2286000" lvl="4" indent="-342900" algn="l" rtl="0">
              <a:spcBef>
                <a:spcPts val="400"/>
              </a:spcBef>
              <a:spcAft>
                <a:spcPts val="0"/>
              </a:spcAft>
              <a:buSzPts val="1800"/>
              <a:buFont typeface="Arial"/>
              <a:buChar char="•"/>
              <a:defRPr sz="1800"/>
            </a:lvl5pPr>
            <a:lvl6pPr marL="2743200" lvl="5" indent="-349250" algn="l" rtl="0">
              <a:spcBef>
                <a:spcPts val="500"/>
              </a:spcBef>
              <a:spcAft>
                <a:spcPts val="0"/>
              </a:spcAft>
              <a:buSzPts val="1900"/>
              <a:buChar char="⚫"/>
              <a:defRPr/>
            </a:lvl6pPr>
            <a:lvl7pPr marL="3200400" lvl="6" indent="-349250" algn="l" rtl="0">
              <a:spcBef>
                <a:spcPts val="500"/>
              </a:spcBef>
              <a:spcAft>
                <a:spcPts val="0"/>
              </a:spcAft>
              <a:buSzPts val="19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g10ef81dc9bb_0_0"/>
          <p:cNvSpPr txBox="1">
            <a:spLocks noGrp="1"/>
          </p:cNvSpPr>
          <p:nvPr>
            <p:ph type="title"/>
          </p:nvPr>
        </p:nvSpPr>
        <p:spPr>
          <a:xfrm>
            <a:off x="609600" y="704088"/>
            <a:ext cx="10972800" cy="1143300"/>
          </a:xfrm>
          <a:prstGeom prst="rect">
            <a:avLst/>
          </a:prstGeom>
          <a:noFill/>
          <a:ln>
            <a:noFill/>
          </a:ln>
        </p:spPr>
        <p:txBody>
          <a:bodyPr spcFirstLastPara="1" wrap="square" lIns="0" tIns="60925" rIns="0" bIns="0" anchor="b" anchorCtr="0">
            <a:normAutofit/>
          </a:bodyPr>
          <a:lstStyle>
            <a:lvl1pPr marR="0" lvl="0" algn="l" rtl="0">
              <a:spcBef>
                <a:spcPts val="0"/>
              </a:spcBef>
              <a:spcAft>
                <a:spcPts val="0"/>
              </a:spcAft>
              <a:buClr>
                <a:schemeClr val="accent4"/>
              </a:buClr>
              <a:buSzPts val="4800"/>
              <a:buFont typeface="Calibri"/>
              <a:buNone/>
              <a:defRPr sz="4800" b="0" i="0" u="none" strike="noStrike" cap="none">
                <a:solidFill>
                  <a:schemeClr val="accent4"/>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7" name="Google Shape;7;g10ef81dc9bb_0_0"/>
          <p:cNvSpPr txBox="1">
            <a:spLocks noGrp="1"/>
          </p:cNvSpPr>
          <p:nvPr>
            <p:ph type="body" idx="1"/>
          </p:nvPr>
        </p:nvSpPr>
        <p:spPr>
          <a:xfrm>
            <a:off x="609600" y="1935480"/>
            <a:ext cx="10972800" cy="4389300"/>
          </a:xfrm>
          <a:prstGeom prst="rect">
            <a:avLst/>
          </a:prstGeom>
          <a:noFill/>
          <a:ln>
            <a:noFill/>
          </a:ln>
        </p:spPr>
        <p:txBody>
          <a:bodyPr spcFirstLastPara="1" wrap="square" lIns="121900" tIns="60925" rIns="121900" bIns="60925" anchor="t" anchorCtr="0">
            <a:normAutofit/>
          </a:bodyPr>
          <a:lstStyle>
            <a:lvl1pPr marL="457200" marR="0" lvl="0" indent="-450850" algn="l" rtl="0">
              <a:spcBef>
                <a:spcPts val="700"/>
              </a:spcBef>
              <a:spcAft>
                <a:spcPts val="0"/>
              </a:spcAft>
              <a:buClr>
                <a:schemeClr val="accent4"/>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355600" algn="l" rtl="0">
              <a:spcBef>
                <a:spcPts val="500"/>
              </a:spcBef>
              <a:spcAft>
                <a:spcPts val="0"/>
              </a:spcAft>
              <a:buClr>
                <a:schemeClr val="accent1"/>
              </a:buClr>
              <a:buSzPts val="20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23850" algn="l" rtl="0">
              <a:spcBef>
                <a:spcPts val="400"/>
              </a:spcBef>
              <a:spcAft>
                <a:spcPts val="0"/>
              </a:spcAft>
              <a:buClr>
                <a:schemeClr val="accent2"/>
              </a:buClr>
              <a:buSzPts val="15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17500" algn="l" rtl="0">
              <a:spcBef>
                <a:spcPts val="400"/>
              </a:spcBef>
              <a:spcAft>
                <a:spcPts val="0"/>
              </a:spcAft>
              <a:buClr>
                <a:schemeClr val="accent5"/>
              </a:buClr>
              <a:buSzPts val="14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11150" algn="l" rtl="0">
              <a:spcBef>
                <a:spcPts val="300"/>
              </a:spcBef>
              <a:spcAft>
                <a:spcPts val="0"/>
              </a:spcAft>
              <a:buClr>
                <a:schemeClr val="accent6"/>
              </a:buClr>
              <a:buSzPts val="13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0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17500" algn="l" rtl="0">
              <a:spcBef>
                <a:spcPts val="300"/>
              </a:spcBef>
              <a:spcAft>
                <a:spcPts val="0"/>
              </a:spcAft>
              <a:buClr>
                <a:schemeClr val="dk2"/>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fa5eacb0cf_0_13"/>
          <p:cNvSpPr txBox="1">
            <a:spLocks noGrp="1"/>
          </p:cNvSpPr>
          <p:nvPr>
            <p:ph type="title"/>
          </p:nvPr>
        </p:nvSpPr>
        <p:spPr>
          <a:xfrm>
            <a:off x="609600" y="409663"/>
            <a:ext cx="10972800" cy="1143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Planning for Meaningful Discussion</a:t>
            </a:r>
            <a:endParaRPr/>
          </a:p>
        </p:txBody>
      </p:sp>
      <p:sp>
        <p:nvSpPr>
          <p:cNvPr id="159" name="Google Shape;159;gfa5eacb0cf_0_13"/>
          <p:cNvSpPr txBox="1">
            <a:spLocks noGrp="1"/>
          </p:cNvSpPr>
          <p:nvPr>
            <p:ph type="body" idx="1"/>
          </p:nvPr>
        </p:nvSpPr>
        <p:spPr>
          <a:xfrm>
            <a:off x="609600" y="1745803"/>
            <a:ext cx="10972800" cy="45789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3200" dirty="0">
                <a:latin typeface="Calibri" panose="020F0502020204030204" pitchFamily="34" charset="0"/>
                <a:cs typeface="Calibri" panose="020F0502020204030204" pitchFamily="34" charset="0"/>
              </a:rPr>
              <a:t>The most effective student conversations are planned.</a:t>
            </a:r>
            <a:br>
              <a:rPr lang="en-US" sz="3200" dirty="0">
                <a:latin typeface="Calibri" panose="020F0502020204030204" pitchFamily="34" charset="0"/>
                <a:cs typeface="Calibri" panose="020F0502020204030204" pitchFamily="34" charset="0"/>
              </a:rPr>
            </a:br>
            <a:endParaRPr sz="3200" dirty="0">
              <a:latin typeface="Calibri" panose="020F0502020204030204" pitchFamily="34" charset="0"/>
              <a:cs typeface="Calibri" panose="020F0502020204030204" pitchFamily="34" charset="0"/>
            </a:endParaRPr>
          </a:p>
          <a:p>
            <a:pPr marL="0" lvl="0" indent="0" algn="l" rtl="0">
              <a:lnSpc>
                <a:spcPct val="115000"/>
              </a:lnSpc>
              <a:spcBef>
                <a:spcPts val="1000"/>
              </a:spcBef>
              <a:spcAft>
                <a:spcPts val="0"/>
              </a:spcAft>
              <a:buNone/>
            </a:pPr>
            <a:r>
              <a:rPr lang="en-US" sz="3200" b="1" dirty="0">
                <a:latin typeface="Calibri" panose="020F0502020204030204" pitchFamily="34" charset="0"/>
                <a:ea typeface="Roboto"/>
                <a:cs typeface="Calibri" panose="020F0502020204030204" pitchFamily="34" charset="0"/>
                <a:sym typeface="Roboto"/>
              </a:rPr>
              <a:t>Two questions to consider before you ask them to talk:</a:t>
            </a:r>
            <a:endParaRPr sz="3200" b="1" dirty="0">
              <a:latin typeface="Calibri" panose="020F0502020204030204" pitchFamily="34" charset="0"/>
              <a:ea typeface="Roboto"/>
              <a:cs typeface="Calibri" panose="020F0502020204030204" pitchFamily="34" charset="0"/>
              <a:sym typeface="Roboto"/>
            </a:endParaRPr>
          </a:p>
          <a:p>
            <a:pPr marL="457200" lvl="0" indent="-431800" algn="l" rtl="0">
              <a:lnSpc>
                <a:spcPct val="115000"/>
              </a:lnSpc>
              <a:spcBef>
                <a:spcPts val="1000"/>
              </a:spcBef>
              <a:spcAft>
                <a:spcPts val="0"/>
              </a:spcAft>
              <a:buSzPts val="3200"/>
              <a:buFont typeface="Roboto"/>
              <a:buAutoNum type="arabicPeriod"/>
            </a:pPr>
            <a:r>
              <a:rPr lang="en-US" sz="3200" dirty="0">
                <a:latin typeface="Calibri" panose="020F0502020204030204" pitchFamily="34" charset="0"/>
                <a:ea typeface="Roboto"/>
                <a:cs typeface="Calibri" panose="020F0502020204030204" pitchFamily="34" charset="0"/>
                <a:sym typeface="Roboto"/>
              </a:rPr>
              <a:t>Why are you having students engage in discussion?</a:t>
            </a:r>
            <a:endParaRPr sz="3200" dirty="0">
              <a:latin typeface="Calibri" panose="020F0502020204030204" pitchFamily="34" charset="0"/>
              <a:ea typeface="Roboto"/>
              <a:cs typeface="Calibri" panose="020F0502020204030204" pitchFamily="34" charset="0"/>
              <a:sym typeface="Roboto"/>
            </a:endParaRPr>
          </a:p>
          <a:p>
            <a:pPr marL="457200" lvl="0" indent="-431800" algn="l" rtl="0">
              <a:lnSpc>
                <a:spcPct val="115000"/>
              </a:lnSpc>
              <a:spcBef>
                <a:spcPts val="1000"/>
              </a:spcBef>
              <a:spcAft>
                <a:spcPts val="1000"/>
              </a:spcAft>
              <a:buSzPts val="3200"/>
              <a:buFont typeface="Roboto"/>
              <a:buAutoNum type="arabicPeriod"/>
            </a:pPr>
            <a:r>
              <a:rPr lang="en-US" sz="3200" dirty="0">
                <a:latin typeface="Calibri" panose="020F0502020204030204" pitchFamily="34" charset="0"/>
                <a:ea typeface="Roboto"/>
                <a:cs typeface="Calibri" panose="020F0502020204030204" pitchFamily="34" charset="0"/>
                <a:sym typeface="Roboto"/>
              </a:rPr>
              <a:t>What kind of conversation are you asking students to have?</a:t>
            </a:r>
            <a:endParaRPr sz="3200" dirty="0">
              <a:latin typeface="Calibri" panose="020F0502020204030204" pitchFamily="34" charset="0"/>
              <a:ea typeface="Roboto"/>
              <a:cs typeface="Calibri" panose="020F0502020204030204"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a5eacb0cf_0_20"/>
          <p:cNvSpPr txBox="1">
            <a:spLocks noGrp="1"/>
          </p:cNvSpPr>
          <p:nvPr>
            <p:ph type="title"/>
          </p:nvPr>
        </p:nvSpPr>
        <p:spPr>
          <a:xfrm>
            <a:off x="838200" y="651895"/>
            <a:ext cx="10515600" cy="13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t>Why Are We Having This Conversation?</a:t>
            </a:r>
            <a:endParaRPr/>
          </a:p>
        </p:txBody>
      </p:sp>
      <p:graphicFrame>
        <p:nvGraphicFramePr>
          <p:cNvPr id="165" name="Google Shape;165;gfa5eacb0cf_0_20"/>
          <p:cNvGraphicFramePr/>
          <p:nvPr/>
        </p:nvGraphicFramePr>
        <p:xfrm>
          <a:off x="693925" y="1696180"/>
          <a:ext cx="10892150" cy="3893300"/>
        </p:xfrm>
        <a:graphic>
          <a:graphicData uri="http://schemas.openxmlformats.org/drawingml/2006/table">
            <a:tbl>
              <a:tblPr>
                <a:noFill/>
                <a:tableStyleId>{45BAC60C-EAB1-4CB1-9A50-229BE3B1FA85}</a:tableStyleId>
              </a:tblPr>
              <a:tblGrid>
                <a:gridCol w="5446075">
                  <a:extLst>
                    <a:ext uri="{9D8B030D-6E8A-4147-A177-3AD203B41FA5}">
                      <a16:colId xmlns:a16="http://schemas.microsoft.com/office/drawing/2014/main" val="20000"/>
                    </a:ext>
                  </a:extLst>
                </a:gridCol>
                <a:gridCol w="5446075">
                  <a:extLst>
                    <a:ext uri="{9D8B030D-6E8A-4147-A177-3AD203B41FA5}">
                      <a16:colId xmlns:a16="http://schemas.microsoft.com/office/drawing/2014/main" val="20001"/>
                    </a:ext>
                  </a:extLst>
                </a:gridCol>
              </a:tblGrid>
              <a:tr h="1946650">
                <a:tc>
                  <a:txBody>
                    <a:bodyPr/>
                    <a:lstStyle/>
                    <a:p>
                      <a:pPr marL="0" lvl="0" indent="0" algn="ctr" rtl="0">
                        <a:spcBef>
                          <a:spcPts val="0"/>
                        </a:spcBef>
                        <a:spcAft>
                          <a:spcPts val="0"/>
                        </a:spcAft>
                        <a:buNone/>
                      </a:pPr>
                      <a:r>
                        <a:rPr lang="en-US" sz="2800" b="1"/>
                        <a:t>Activating and Eliciting Student Ideas</a:t>
                      </a:r>
                      <a:endParaRPr sz="2800" b="1"/>
                    </a:p>
                    <a:p>
                      <a:pPr marL="0" lvl="0" indent="0" algn="ctr" rtl="0">
                        <a:spcBef>
                          <a:spcPts val="1000"/>
                        </a:spcBef>
                        <a:spcAft>
                          <a:spcPts val="0"/>
                        </a:spcAft>
                        <a:buNone/>
                      </a:pPr>
                      <a:r>
                        <a:rPr lang="en-US" sz="2400"/>
                        <a:t>Solicit prior knowledge and initial ideas</a:t>
                      </a:r>
                      <a:endParaRPr sz="2400"/>
                    </a:p>
                  </a:txBody>
                  <a:tcPr marL="91425" marR="91425" marT="91425" marB="91425"/>
                </a:tc>
                <a:tc>
                  <a:txBody>
                    <a:bodyPr/>
                    <a:lstStyle/>
                    <a:p>
                      <a:pPr marL="0" lvl="0" indent="0" algn="ctr" rtl="0">
                        <a:spcBef>
                          <a:spcPts val="0"/>
                        </a:spcBef>
                        <a:spcAft>
                          <a:spcPts val="0"/>
                        </a:spcAft>
                        <a:buNone/>
                      </a:pPr>
                      <a:r>
                        <a:rPr lang="en-US" sz="2800" b="1"/>
                        <a:t>Helping Students Make Sense of New Information</a:t>
                      </a:r>
                      <a:endParaRPr sz="2800" b="1"/>
                    </a:p>
                    <a:p>
                      <a:pPr marL="0" lvl="0" indent="0" algn="ctr" rtl="0">
                        <a:spcBef>
                          <a:spcPts val="1000"/>
                        </a:spcBef>
                        <a:spcAft>
                          <a:spcPts val="0"/>
                        </a:spcAft>
                        <a:buNone/>
                      </a:pPr>
                      <a:r>
                        <a:rPr lang="en-US" sz="2400"/>
                        <a:t>Process info and begin developing explanations</a:t>
                      </a:r>
                      <a:endParaRPr sz="2400"/>
                    </a:p>
                  </a:txBody>
                  <a:tcPr marL="91425" marR="91425" marT="91425" marB="91425"/>
                </a:tc>
                <a:extLst>
                  <a:ext uri="{0D108BD9-81ED-4DB2-BD59-A6C34878D82A}">
                    <a16:rowId xmlns:a16="http://schemas.microsoft.com/office/drawing/2014/main" val="10000"/>
                  </a:ext>
                </a:extLst>
              </a:tr>
              <a:tr h="1946650">
                <a:tc>
                  <a:txBody>
                    <a:bodyPr/>
                    <a:lstStyle/>
                    <a:p>
                      <a:pPr marL="0" lvl="0" indent="0" algn="ctr" rtl="0">
                        <a:spcBef>
                          <a:spcPts val="0"/>
                        </a:spcBef>
                        <a:spcAft>
                          <a:spcPts val="0"/>
                        </a:spcAft>
                        <a:buNone/>
                      </a:pPr>
                      <a:r>
                        <a:rPr lang="en-US" sz="2800" b="1"/>
                        <a:t>Connecting Activities to Concepts</a:t>
                      </a:r>
                      <a:endParaRPr sz="2800" b="1"/>
                    </a:p>
                    <a:p>
                      <a:pPr marL="0" lvl="0" indent="0" algn="ctr" rtl="0">
                        <a:spcBef>
                          <a:spcPts val="1000"/>
                        </a:spcBef>
                        <a:spcAft>
                          <a:spcPts val="0"/>
                        </a:spcAft>
                        <a:buNone/>
                      </a:pPr>
                      <a:r>
                        <a:rPr lang="en-US" sz="2400"/>
                        <a:t>Applying concepts to experiences, consensus building</a:t>
                      </a:r>
                      <a:endParaRPr sz="2400"/>
                    </a:p>
                  </a:txBody>
                  <a:tcPr marL="91425" marR="91425" marT="91425" marB="91425"/>
                </a:tc>
                <a:tc>
                  <a:txBody>
                    <a:bodyPr/>
                    <a:lstStyle/>
                    <a:p>
                      <a:pPr marL="0" lvl="0" indent="0" algn="ctr" rtl="0">
                        <a:spcBef>
                          <a:spcPts val="0"/>
                        </a:spcBef>
                        <a:spcAft>
                          <a:spcPts val="0"/>
                        </a:spcAft>
                        <a:buNone/>
                      </a:pPr>
                      <a:r>
                        <a:rPr lang="en-US" sz="2800" b="1"/>
                        <a:t>Pressing for Evidence-Based Explanations</a:t>
                      </a:r>
                      <a:endParaRPr sz="2800" b="1"/>
                    </a:p>
                    <a:p>
                      <a:pPr marL="0" lvl="0" indent="0" algn="ctr" rtl="0">
                        <a:spcBef>
                          <a:spcPts val="1000"/>
                        </a:spcBef>
                        <a:spcAft>
                          <a:spcPts val="0"/>
                        </a:spcAft>
                        <a:buNone/>
                      </a:pPr>
                      <a:r>
                        <a:rPr lang="en-US" sz="2400"/>
                        <a:t>Synthesizing info and developing thorough explanations</a:t>
                      </a:r>
                      <a:endParaRPr sz="2400"/>
                    </a:p>
                  </a:txBody>
                  <a:tcPr marL="91425" marR="91425" marT="91425" marB="91425"/>
                </a:tc>
                <a:extLst>
                  <a:ext uri="{0D108BD9-81ED-4DB2-BD59-A6C34878D82A}">
                    <a16:rowId xmlns:a16="http://schemas.microsoft.com/office/drawing/2014/main" val="10001"/>
                  </a:ext>
                </a:extLst>
              </a:tr>
            </a:tbl>
          </a:graphicData>
        </a:graphic>
      </p:graphicFrame>
      <p:sp>
        <p:nvSpPr>
          <p:cNvPr id="166" name="Google Shape;166;gfa5eacb0cf_0_20"/>
          <p:cNvSpPr/>
          <p:nvPr/>
        </p:nvSpPr>
        <p:spPr>
          <a:xfrm>
            <a:off x="807408" y="1742675"/>
            <a:ext cx="5213400" cy="18375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67" name="Google Shape;167;gfa5eacb0cf_0_20"/>
          <p:cNvSpPr/>
          <p:nvPr/>
        </p:nvSpPr>
        <p:spPr>
          <a:xfrm>
            <a:off x="6254377" y="1742668"/>
            <a:ext cx="5213400" cy="18375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68" name="Google Shape;168;gfa5eacb0cf_0_20"/>
          <p:cNvSpPr/>
          <p:nvPr/>
        </p:nvSpPr>
        <p:spPr>
          <a:xfrm>
            <a:off x="807408" y="3706704"/>
            <a:ext cx="5213400" cy="18375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69" name="Google Shape;169;gfa5eacb0cf_0_20"/>
          <p:cNvSpPr/>
          <p:nvPr/>
        </p:nvSpPr>
        <p:spPr>
          <a:xfrm>
            <a:off x="6254377" y="3706704"/>
            <a:ext cx="5213400" cy="18375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16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000"/>
                                          </p:stCondLst>
                                        </p:cTn>
                                        <p:tgtEl>
                                          <p:spTgt spid="16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fa5eacb0cf_0_211"/>
          <p:cNvSpPr txBox="1">
            <a:spLocks noGrp="1"/>
          </p:cNvSpPr>
          <p:nvPr>
            <p:ph type="title"/>
          </p:nvPr>
        </p:nvSpPr>
        <p:spPr>
          <a:xfrm>
            <a:off x="838200" y="65189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kind of conversation is this?</a:t>
            </a:r>
            <a:endParaRPr/>
          </a:p>
        </p:txBody>
      </p:sp>
      <p:graphicFrame>
        <p:nvGraphicFramePr>
          <p:cNvPr id="175" name="Google Shape;175;gfa5eacb0cf_0_211"/>
          <p:cNvGraphicFramePr/>
          <p:nvPr>
            <p:extLst>
              <p:ext uri="{D42A27DB-BD31-4B8C-83A1-F6EECF244321}">
                <p14:modId xmlns:p14="http://schemas.microsoft.com/office/powerpoint/2010/main" val="1103467501"/>
              </p:ext>
            </p:extLst>
          </p:nvPr>
        </p:nvGraphicFramePr>
        <p:xfrm>
          <a:off x="998599" y="1772816"/>
          <a:ext cx="10195850" cy="3779900"/>
        </p:xfrm>
        <a:graphic>
          <a:graphicData uri="http://schemas.openxmlformats.org/drawingml/2006/table">
            <a:tbl>
              <a:tblPr firstRow="1" bandRow="1">
                <a:noFill/>
                <a:tableStyleId>{B779807B-CB79-4F54-806C-E5E2EABBAA4D}</a:tableStyleId>
              </a:tblPr>
              <a:tblGrid>
                <a:gridCol w="4340225">
                  <a:extLst>
                    <a:ext uri="{9D8B030D-6E8A-4147-A177-3AD203B41FA5}">
                      <a16:colId xmlns:a16="http://schemas.microsoft.com/office/drawing/2014/main" val="20000"/>
                    </a:ext>
                  </a:extLst>
                </a:gridCol>
                <a:gridCol w="5855625">
                  <a:extLst>
                    <a:ext uri="{9D8B030D-6E8A-4147-A177-3AD203B41FA5}">
                      <a16:colId xmlns:a16="http://schemas.microsoft.com/office/drawing/2014/main" val="20001"/>
                    </a:ext>
                  </a:extLst>
                </a:gridCol>
              </a:tblGrid>
              <a:tr h="944975">
                <a:tc>
                  <a:txBody>
                    <a:bodyPr/>
                    <a:lstStyle/>
                    <a:p>
                      <a:pPr marL="0" marR="0" lvl="0" indent="0" algn="ctr" rtl="0">
                        <a:spcBef>
                          <a:spcPts val="0"/>
                        </a:spcBef>
                        <a:spcAft>
                          <a:spcPts val="1000"/>
                        </a:spcAft>
                        <a:buNone/>
                      </a:pPr>
                      <a:r>
                        <a:rPr lang="en-US" sz="2600" u="none" strike="noStrike" cap="none" dirty="0">
                          <a:latin typeface="Calibri" panose="020F0502020204030204" pitchFamily="34" charset="0"/>
                          <a:ea typeface="Roboto"/>
                          <a:cs typeface="Calibri" panose="020F0502020204030204" pitchFamily="34" charset="0"/>
                          <a:sym typeface="Roboto"/>
                        </a:rPr>
                        <a:t>Sharing, Expanding, and Clarifying Ideas</a:t>
                      </a:r>
                      <a:endParaRPr sz="2600" dirty="0">
                        <a:latin typeface="Calibri" panose="020F0502020204030204" pitchFamily="34" charset="0"/>
                        <a:ea typeface="Roboto"/>
                        <a:cs typeface="Calibri" panose="020F0502020204030204" pitchFamily="34" charset="0"/>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400" b="0" u="none" strike="noStrike" cap="none">
                          <a:latin typeface="Roboto"/>
                          <a:ea typeface="Roboto"/>
                          <a:cs typeface="Roboto"/>
                          <a:sym typeface="Roboto"/>
                        </a:rPr>
                        <a:t>Validates student ideas, </a:t>
                      </a:r>
                      <a:r>
                        <a:rPr lang="en-US" sz="2400" b="0">
                          <a:latin typeface="Roboto"/>
                          <a:ea typeface="Roboto"/>
                          <a:cs typeface="Roboto"/>
                          <a:sym typeface="Roboto"/>
                        </a:rPr>
                        <a:t>i</a:t>
                      </a:r>
                      <a:r>
                        <a:rPr lang="en-US" sz="2400" b="0" u="none" strike="noStrike" cap="none">
                          <a:latin typeface="Roboto"/>
                          <a:ea typeface="Roboto"/>
                          <a:cs typeface="Roboto"/>
                          <a:sym typeface="Roboto"/>
                        </a:rPr>
                        <a:t>mproves confidence</a:t>
                      </a:r>
                      <a:r>
                        <a:rPr lang="en-US" sz="2400" b="0">
                          <a:latin typeface="Roboto"/>
                          <a:ea typeface="Roboto"/>
                          <a:cs typeface="Roboto"/>
                          <a:sym typeface="Roboto"/>
                        </a:rPr>
                        <a:t>, and promotes metacognition</a:t>
                      </a:r>
                      <a:endParaRPr sz="2400">
                        <a:latin typeface="Roboto"/>
                        <a:ea typeface="Roboto"/>
                        <a:cs typeface="Roboto"/>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44975">
                <a:tc>
                  <a:txBody>
                    <a:bodyPr/>
                    <a:lstStyle/>
                    <a:p>
                      <a:pPr marL="0" marR="0" lvl="0" indent="0" algn="ctr" rtl="0">
                        <a:lnSpc>
                          <a:spcPct val="100000"/>
                        </a:lnSpc>
                        <a:spcBef>
                          <a:spcPts val="0"/>
                        </a:spcBef>
                        <a:spcAft>
                          <a:spcPts val="1000"/>
                        </a:spcAft>
                        <a:buClr>
                          <a:schemeClr val="dk1"/>
                        </a:buClr>
                        <a:buSzPts val="2000"/>
                        <a:buFont typeface="Constantia"/>
                        <a:buNone/>
                      </a:pPr>
                      <a:r>
                        <a:rPr lang="en-US" sz="2600" b="1" u="none" strike="noStrike" cap="none">
                          <a:latin typeface="Roboto"/>
                          <a:ea typeface="Roboto"/>
                          <a:cs typeface="Roboto"/>
                          <a:sym typeface="Roboto"/>
                        </a:rPr>
                        <a:t>Thinking With Each Other</a:t>
                      </a:r>
                      <a:endParaRPr sz="2600">
                        <a:latin typeface="Roboto"/>
                        <a:ea typeface="Roboto"/>
                        <a:cs typeface="Roboto"/>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1000"/>
                        </a:spcAft>
                        <a:buClr>
                          <a:schemeClr val="dk1"/>
                        </a:buClr>
                        <a:buSzPts val="2000"/>
                        <a:buFont typeface="Arial"/>
                        <a:buNone/>
                      </a:pPr>
                      <a:r>
                        <a:rPr lang="en-US" sz="2400">
                          <a:latin typeface="Roboto"/>
                          <a:ea typeface="Roboto"/>
                          <a:cs typeface="Roboto"/>
                          <a:sym typeface="Roboto"/>
                        </a:rPr>
                        <a:t>K</a:t>
                      </a:r>
                      <a:r>
                        <a:rPr lang="en-US" sz="2400" u="none" strike="noStrike" cap="none">
                          <a:latin typeface="Roboto"/>
                          <a:ea typeface="Roboto"/>
                          <a:cs typeface="Roboto"/>
                          <a:sym typeface="Roboto"/>
                        </a:rPr>
                        <a:t>nowledge is communal, emphasizes student</a:t>
                      </a:r>
                      <a:r>
                        <a:rPr lang="en-US" sz="2400">
                          <a:latin typeface="Roboto"/>
                          <a:ea typeface="Roboto"/>
                          <a:cs typeface="Roboto"/>
                          <a:sym typeface="Roboto"/>
                        </a:rPr>
                        <a:t> ideas and peer-to-peer talk</a:t>
                      </a:r>
                      <a:endParaRPr sz="2400">
                        <a:latin typeface="Roboto"/>
                        <a:ea typeface="Roboto"/>
                        <a:cs typeface="Roboto"/>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944975">
                <a:tc>
                  <a:txBody>
                    <a:bodyPr/>
                    <a:lstStyle/>
                    <a:p>
                      <a:pPr marL="0" marR="0" lvl="0" indent="0" algn="ctr" rtl="0">
                        <a:lnSpc>
                          <a:spcPct val="100000"/>
                        </a:lnSpc>
                        <a:spcBef>
                          <a:spcPts val="0"/>
                        </a:spcBef>
                        <a:spcAft>
                          <a:spcPts val="1000"/>
                        </a:spcAft>
                        <a:buClr>
                          <a:schemeClr val="dk1"/>
                        </a:buClr>
                        <a:buSzPts val="2000"/>
                        <a:buFont typeface="Constantia"/>
                        <a:buNone/>
                      </a:pPr>
                      <a:r>
                        <a:rPr lang="en-US" sz="2600" b="1" u="none" strike="noStrike" cap="none">
                          <a:latin typeface="Roboto"/>
                          <a:ea typeface="Roboto"/>
                          <a:cs typeface="Roboto"/>
                          <a:sym typeface="Roboto"/>
                        </a:rPr>
                        <a:t>Listening Carefully to One Another</a:t>
                      </a:r>
                      <a:endParaRPr sz="2600">
                        <a:latin typeface="Roboto"/>
                        <a:ea typeface="Roboto"/>
                        <a:cs typeface="Roboto"/>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1000"/>
                        </a:spcAft>
                        <a:buClr>
                          <a:schemeClr val="dk1"/>
                        </a:buClr>
                        <a:buSzPts val="2000"/>
                        <a:buFont typeface="Arial"/>
                        <a:buNone/>
                      </a:pPr>
                      <a:r>
                        <a:rPr lang="en-US" sz="2400" u="none" strike="noStrike" cap="none">
                          <a:latin typeface="Roboto"/>
                          <a:ea typeface="Roboto"/>
                          <a:cs typeface="Roboto"/>
                          <a:sym typeface="Roboto"/>
                        </a:rPr>
                        <a:t>Validates student ideas and expertise, and encourages learning from each other</a:t>
                      </a:r>
                      <a:endParaRPr sz="2400">
                        <a:latin typeface="Roboto"/>
                        <a:ea typeface="Roboto"/>
                        <a:cs typeface="Roboto"/>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44975">
                <a:tc>
                  <a:txBody>
                    <a:bodyPr/>
                    <a:lstStyle/>
                    <a:p>
                      <a:pPr marL="0" marR="0" lvl="0" indent="0" algn="ctr" rtl="0">
                        <a:lnSpc>
                          <a:spcPct val="100000"/>
                        </a:lnSpc>
                        <a:spcBef>
                          <a:spcPts val="0"/>
                        </a:spcBef>
                        <a:spcAft>
                          <a:spcPts val="1000"/>
                        </a:spcAft>
                        <a:buClr>
                          <a:schemeClr val="dk1"/>
                        </a:buClr>
                        <a:buSzPts val="2000"/>
                        <a:buFont typeface="Constantia"/>
                        <a:buNone/>
                      </a:pPr>
                      <a:r>
                        <a:rPr lang="en-US" sz="2600" b="1" u="none" strike="noStrike" cap="none">
                          <a:latin typeface="Roboto"/>
                          <a:ea typeface="Roboto"/>
                          <a:cs typeface="Roboto"/>
                          <a:sym typeface="Roboto"/>
                        </a:rPr>
                        <a:t>Deepening Reasoning</a:t>
                      </a:r>
                      <a:endParaRPr sz="2600">
                        <a:latin typeface="Roboto"/>
                        <a:ea typeface="Roboto"/>
                        <a:cs typeface="Roboto"/>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rgbClr val="D0E0E3"/>
                    </a:solidFill>
                  </a:tcPr>
                </a:tc>
                <a:tc>
                  <a:txBody>
                    <a:bodyPr/>
                    <a:lstStyle/>
                    <a:p>
                      <a:pPr marL="0" marR="0" lvl="0" indent="0" algn="l" rtl="0">
                        <a:spcBef>
                          <a:spcPts val="0"/>
                        </a:spcBef>
                        <a:spcAft>
                          <a:spcPts val="1000"/>
                        </a:spcAft>
                        <a:buClr>
                          <a:schemeClr val="dk1"/>
                        </a:buClr>
                        <a:buSzPts val="2000"/>
                        <a:buFont typeface="Arial"/>
                        <a:buNone/>
                      </a:pPr>
                      <a:r>
                        <a:rPr lang="en-US" sz="2400" u="none" strike="noStrike" cap="none" dirty="0">
                          <a:latin typeface="Roboto"/>
                          <a:ea typeface="Roboto"/>
                          <a:cs typeface="Roboto"/>
                          <a:sym typeface="Roboto"/>
                        </a:rPr>
                        <a:t>Values evidence-based understanding and applied knowledge</a:t>
                      </a:r>
                      <a:endParaRPr sz="2400" dirty="0">
                        <a:latin typeface="Roboto"/>
                        <a:ea typeface="Roboto"/>
                        <a:cs typeface="Roboto"/>
                        <a:sym typeface="Roboto"/>
                      </a:endParaRPr>
                    </a:p>
                  </a:txBody>
                  <a:tcPr marL="91450" marR="91450" marT="45725" marB="45725" anchor="ctr">
                    <a:lnL w="9525" cap="flat" cmpd="sng">
                      <a:solidFill>
                        <a:srgbClr val="455073"/>
                      </a:solidFill>
                      <a:prstDash val="solid"/>
                      <a:round/>
                      <a:headEnd type="none" w="sm" len="sm"/>
                      <a:tailEnd type="none" w="sm" len="sm"/>
                    </a:lnL>
                    <a:lnR w="9525" cap="flat" cmpd="sng">
                      <a:solidFill>
                        <a:srgbClr val="455073"/>
                      </a:solidFill>
                      <a:prstDash val="solid"/>
                      <a:round/>
                      <a:headEnd type="none" w="sm" len="sm"/>
                      <a:tailEnd type="none" w="sm" len="sm"/>
                    </a:lnR>
                    <a:lnT w="9525" cap="flat" cmpd="sng">
                      <a:solidFill>
                        <a:srgbClr val="455073"/>
                      </a:solidFill>
                      <a:prstDash val="solid"/>
                      <a:round/>
                      <a:headEnd type="none" w="sm" len="sm"/>
                      <a:tailEnd type="none" w="sm" len="sm"/>
                    </a:lnT>
                    <a:lnB w="9525" cap="flat" cmpd="sng">
                      <a:solidFill>
                        <a:srgbClr val="455073"/>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bl>
          </a:graphicData>
        </a:graphic>
      </p:graphicFrame>
      <p:sp>
        <p:nvSpPr>
          <p:cNvPr id="176" name="Google Shape;176;gfa5eacb0cf_0_211"/>
          <p:cNvSpPr/>
          <p:nvPr/>
        </p:nvSpPr>
        <p:spPr>
          <a:xfrm>
            <a:off x="5401911" y="2808075"/>
            <a:ext cx="5703600" cy="7848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77" name="Google Shape;177;gfa5eacb0cf_0_211"/>
          <p:cNvSpPr/>
          <p:nvPr/>
        </p:nvSpPr>
        <p:spPr>
          <a:xfrm>
            <a:off x="5401911" y="4697236"/>
            <a:ext cx="5703600" cy="7848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78" name="Google Shape;178;gfa5eacb0cf_0_211"/>
          <p:cNvSpPr/>
          <p:nvPr/>
        </p:nvSpPr>
        <p:spPr>
          <a:xfrm>
            <a:off x="1072853" y="2808075"/>
            <a:ext cx="4193400" cy="7848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79" name="Google Shape;179;gfa5eacb0cf_0_211"/>
          <p:cNvSpPr/>
          <p:nvPr/>
        </p:nvSpPr>
        <p:spPr>
          <a:xfrm>
            <a:off x="1072853" y="4697236"/>
            <a:ext cx="4193400" cy="7848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80" name="Google Shape;180;gfa5eacb0cf_0_211"/>
          <p:cNvSpPr/>
          <p:nvPr/>
        </p:nvSpPr>
        <p:spPr>
          <a:xfrm>
            <a:off x="5401911" y="1855950"/>
            <a:ext cx="5703600" cy="78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81" name="Google Shape;181;gfa5eacb0cf_0_211"/>
          <p:cNvSpPr/>
          <p:nvPr/>
        </p:nvSpPr>
        <p:spPr>
          <a:xfrm>
            <a:off x="5401911" y="3745111"/>
            <a:ext cx="5703600" cy="78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82" name="Google Shape;182;gfa5eacb0cf_0_211"/>
          <p:cNvSpPr/>
          <p:nvPr/>
        </p:nvSpPr>
        <p:spPr>
          <a:xfrm>
            <a:off x="1072853" y="3745111"/>
            <a:ext cx="4193400" cy="78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8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f87954f447_0_10"/>
          <p:cNvSpPr txBox="1">
            <a:spLocks noGrp="1"/>
          </p:cNvSpPr>
          <p:nvPr>
            <p:ph type="title"/>
          </p:nvPr>
        </p:nvSpPr>
        <p:spPr>
          <a:xfrm>
            <a:off x="609600" y="409663"/>
            <a:ext cx="10972800" cy="1143300"/>
          </a:xfrm>
          <a:prstGeom prst="rect">
            <a:avLst/>
          </a:prstGeom>
        </p:spPr>
        <p:txBody>
          <a:bodyPr spcFirstLastPara="1" wrap="square" lIns="0" tIns="60925" rIns="0" bIns="0" anchor="t" anchorCtr="0">
            <a:normAutofit/>
          </a:bodyPr>
          <a:lstStyle/>
          <a:p>
            <a:pPr marL="0" lvl="0" indent="0" algn="l" rtl="0">
              <a:spcBef>
                <a:spcPts val="0"/>
              </a:spcBef>
              <a:spcAft>
                <a:spcPts val="0"/>
              </a:spcAft>
              <a:buNone/>
            </a:pPr>
            <a:r>
              <a:rPr lang="en-US"/>
              <a:t>Best Practices for Facilitating Discussion</a:t>
            </a:r>
            <a:endParaRPr/>
          </a:p>
        </p:txBody>
      </p:sp>
      <p:sp>
        <p:nvSpPr>
          <p:cNvPr id="188" name="Google Shape;188;gf87954f447_0_10"/>
          <p:cNvSpPr txBox="1">
            <a:spLocks noGrp="1"/>
          </p:cNvSpPr>
          <p:nvPr>
            <p:ph type="body" idx="1"/>
          </p:nvPr>
        </p:nvSpPr>
        <p:spPr>
          <a:xfrm>
            <a:off x="609600" y="1426043"/>
            <a:ext cx="10972800" cy="4578900"/>
          </a:xfrm>
          <a:prstGeom prst="rect">
            <a:avLst/>
          </a:prstGeom>
        </p:spPr>
        <p:txBody>
          <a:bodyPr spcFirstLastPara="1" wrap="square" lIns="121900" tIns="60925" rIns="121900" bIns="60925" anchor="t" anchorCtr="0">
            <a:noAutofit/>
          </a:bodyPr>
          <a:lstStyle/>
          <a:p>
            <a:pPr marL="457200" lvl="0" indent="-368300" algn="l" rtl="0">
              <a:lnSpc>
                <a:spcPct val="100000"/>
              </a:lnSpc>
              <a:spcBef>
                <a:spcPts val="700"/>
              </a:spcBef>
              <a:spcAft>
                <a:spcPts val="0"/>
              </a:spcAft>
              <a:buSzPts val="2200"/>
              <a:buAutoNum type="arabicPeriod"/>
            </a:pPr>
            <a:r>
              <a:rPr lang="en-US" sz="2200" dirty="0"/>
              <a:t>Collaboratively establish guidelines for respectful talk.</a:t>
            </a:r>
            <a:endParaRPr sz="2200" dirty="0"/>
          </a:p>
          <a:p>
            <a:pPr marL="914400" lvl="1" indent="-368300" algn="l" rtl="0">
              <a:lnSpc>
                <a:spcPct val="100000"/>
              </a:lnSpc>
              <a:spcBef>
                <a:spcPts val="1000"/>
              </a:spcBef>
              <a:spcAft>
                <a:spcPts val="0"/>
              </a:spcAft>
              <a:buSzPts val="2200"/>
              <a:buAutoNum type="alphaLcParenR"/>
            </a:pPr>
            <a:r>
              <a:rPr lang="en-US" sz="2200" dirty="0"/>
              <a:t>Accountability to each other</a:t>
            </a:r>
            <a:endParaRPr sz="2200" dirty="0"/>
          </a:p>
          <a:p>
            <a:pPr marL="914400" lvl="1" indent="-368300" algn="l" rtl="0">
              <a:lnSpc>
                <a:spcPct val="100000"/>
              </a:lnSpc>
              <a:spcBef>
                <a:spcPts val="1000"/>
              </a:spcBef>
              <a:spcAft>
                <a:spcPts val="0"/>
              </a:spcAft>
              <a:buSzPts val="2200"/>
              <a:buAutoNum type="alphaLcParenR"/>
            </a:pPr>
            <a:r>
              <a:rPr lang="en-US" sz="2200" dirty="0"/>
              <a:t>Equitable airtime</a:t>
            </a:r>
            <a:endParaRPr sz="2200" dirty="0"/>
          </a:p>
          <a:p>
            <a:pPr marL="914400" lvl="1" indent="-368300" algn="l" rtl="0">
              <a:lnSpc>
                <a:spcPct val="100000"/>
              </a:lnSpc>
              <a:spcBef>
                <a:spcPts val="1000"/>
              </a:spcBef>
              <a:spcAft>
                <a:spcPts val="0"/>
              </a:spcAft>
              <a:buSzPts val="2200"/>
              <a:buAutoNum type="alphaLcParenR"/>
            </a:pPr>
            <a:r>
              <a:rPr lang="en-US" sz="2200" dirty="0"/>
              <a:t>Respect</a:t>
            </a:r>
            <a:endParaRPr sz="2200" dirty="0"/>
          </a:p>
          <a:p>
            <a:pPr marL="914400" lvl="1" indent="-368300" algn="l" rtl="0">
              <a:lnSpc>
                <a:spcPct val="100000"/>
              </a:lnSpc>
              <a:spcBef>
                <a:spcPts val="1000"/>
              </a:spcBef>
              <a:spcAft>
                <a:spcPts val="0"/>
              </a:spcAft>
              <a:buSzPts val="2200"/>
              <a:buAutoNum type="alphaLcParenR"/>
            </a:pPr>
            <a:r>
              <a:rPr lang="en-US" sz="2200" dirty="0"/>
              <a:t>Expectation of participation</a:t>
            </a:r>
            <a:endParaRPr sz="2200" dirty="0"/>
          </a:p>
          <a:p>
            <a:pPr marL="457200" lvl="0" indent="-368300" algn="l" rtl="0">
              <a:lnSpc>
                <a:spcPct val="100000"/>
              </a:lnSpc>
              <a:spcBef>
                <a:spcPts val="1000"/>
              </a:spcBef>
              <a:spcAft>
                <a:spcPts val="0"/>
              </a:spcAft>
              <a:buSzPts val="2200"/>
              <a:buAutoNum type="arabicPeriod"/>
            </a:pPr>
            <a:r>
              <a:rPr lang="en-US" sz="2200" dirty="0"/>
              <a:t>Normalize making mistakes and “being wrong.”</a:t>
            </a:r>
            <a:endParaRPr sz="2200" dirty="0"/>
          </a:p>
          <a:p>
            <a:pPr marL="457200" lvl="0" indent="-368300" algn="l" rtl="0">
              <a:lnSpc>
                <a:spcPct val="100000"/>
              </a:lnSpc>
              <a:spcBef>
                <a:spcPts val="1000"/>
              </a:spcBef>
              <a:spcAft>
                <a:spcPts val="0"/>
              </a:spcAft>
              <a:buSzPts val="2200"/>
              <a:buAutoNum type="arabicPeriod"/>
            </a:pPr>
            <a:r>
              <a:rPr lang="en-US" sz="2200" dirty="0"/>
              <a:t>Provide frequent opportunities for structured talk.</a:t>
            </a:r>
            <a:endParaRPr sz="2200" dirty="0"/>
          </a:p>
          <a:p>
            <a:pPr marL="457200" lvl="0" indent="-368300" algn="l" rtl="0">
              <a:lnSpc>
                <a:spcPct val="100000"/>
              </a:lnSpc>
              <a:spcBef>
                <a:spcPts val="1000"/>
              </a:spcBef>
              <a:spcAft>
                <a:spcPts val="0"/>
              </a:spcAft>
              <a:buSzPts val="2200"/>
              <a:buAutoNum type="arabicPeriod"/>
            </a:pPr>
            <a:r>
              <a:rPr lang="en-US" sz="2200" dirty="0"/>
              <a:t>Develop routines and commonly used strategies for talk.</a:t>
            </a:r>
            <a:endParaRPr sz="2200" dirty="0"/>
          </a:p>
          <a:p>
            <a:pPr marL="457200" lvl="0" indent="-368300" algn="l" rtl="0">
              <a:lnSpc>
                <a:spcPct val="100000"/>
              </a:lnSpc>
              <a:spcBef>
                <a:spcPts val="1000"/>
              </a:spcBef>
              <a:spcAft>
                <a:spcPts val="0"/>
              </a:spcAft>
              <a:buSzPts val="2200"/>
              <a:buAutoNum type="arabicPeriod"/>
            </a:pPr>
            <a:r>
              <a:rPr lang="en-US" sz="2200" dirty="0"/>
              <a:t>Use talk moves that support specific types of conversation.</a:t>
            </a:r>
            <a:endParaRPr sz="2200" dirty="0"/>
          </a:p>
          <a:p>
            <a:pPr marL="457200" lvl="0" indent="-368300" algn="l" rtl="0">
              <a:lnSpc>
                <a:spcPct val="100000"/>
              </a:lnSpc>
              <a:spcBef>
                <a:spcPts val="1000"/>
              </a:spcBef>
              <a:spcAft>
                <a:spcPts val="1000"/>
              </a:spcAft>
              <a:buSzPts val="2200"/>
              <a:buAutoNum type="arabicPeriod"/>
            </a:pPr>
            <a:r>
              <a:rPr lang="en-US" sz="2200" dirty="0"/>
              <a:t>Encourage the use of content-specific language and vocabulary.</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f87954f447_0_15"/>
          <p:cNvSpPr txBox="1">
            <a:spLocks noGrp="1"/>
          </p:cNvSpPr>
          <p:nvPr>
            <p:ph type="title"/>
          </p:nvPr>
        </p:nvSpPr>
        <p:spPr>
          <a:xfrm>
            <a:off x="609600" y="409663"/>
            <a:ext cx="10972800" cy="1143300"/>
          </a:xfrm>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a:t>Planning for Discussion</a:t>
            </a:r>
            <a:endParaRPr/>
          </a:p>
        </p:txBody>
      </p:sp>
      <p:sp>
        <p:nvSpPr>
          <p:cNvPr id="194" name="Google Shape;194;gf87954f447_0_15"/>
          <p:cNvSpPr txBox="1">
            <a:spLocks noGrp="1"/>
          </p:cNvSpPr>
          <p:nvPr>
            <p:ph type="body" idx="1"/>
          </p:nvPr>
        </p:nvSpPr>
        <p:spPr>
          <a:xfrm>
            <a:off x="609600" y="1745803"/>
            <a:ext cx="10972800" cy="4578900"/>
          </a:xfrm>
          <a:prstGeom prst="rect">
            <a:avLst/>
          </a:prstGeom>
        </p:spPr>
        <p:txBody>
          <a:bodyPr spcFirstLastPara="1" wrap="square" lIns="121900" tIns="60925" rIns="121900" bIns="60925" anchor="t" anchorCtr="0">
            <a:normAutofit/>
          </a:bodyPr>
          <a:lstStyle/>
          <a:p>
            <a:pPr marL="0" lvl="0" indent="0" algn="l" rtl="0">
              <a:lnSpc>
                <a:spcPct val="115000"/>
              </a:lnSpc>
              <a:spcBef>
                <a:spcPts val="700"/>
              </a:spcBef>
              <a:spcAft>
                <a:spcPts val="0"/>
              </a:spcAft>
              <a:buNone/>
            </a:pPr>
            <a:r>
              <a:rPr lang="en-US" sz="2800"/>
              <a:t>Take some time to explore resources:</a:t>
            </a:r>
            <a:endParaRPr sz="2800"/>
          </a:p>
          <a:p>
            <a:pPr marL="457200" lvl="0" indent="-406400" algn="l" rtl="0">
              <a:lnSpc>
                <a:spcPct val="115000"/>
              </a:lnSpc>
              <a:spcBef>
                <a:spcPts val="1000"/>
              </a:spcBef>
              <a:spcAft>
                <a:spcPts val="0"/>
              </a:spcAft>
              <a:buSzPts val="2800"/>
              <a:buAutoNum type="arabicPeriod"/>
            </a:pPr>
            <a:r>
              <a:rPr lang="en-US" sz="2800"/>
              <a:t>Instructional strategies on the LEARN website</a:t>
            </a:r>
            <a:endParaRPr sz="2800"/>
          </a:p>
          <a:p>
            <a:pPr marL="457200" lvl="0" indent="-406400" algn="l" rtl="0">
              <a:lnSpc>
                <a:spcPct val="115000"/>
              </a:lnSpc>
              <a:spcBef>
                <a:spcPts val="1000"/>
              </a:spcBef>
              <a:spcAft>
                <a:spcPts val="0"/>
              </a:spcAft>
              <a:buSzPts val="2800"/>
              <a:buAutoNum type="arabicPeriod"/>
            </a:pPr>
            <a:r>
              <a:rPr lang="en-US" sz="2800"/>
              <a:t>Specific strategies from the Four Corners</a:t>
            </a:r>
            <a:endParaRPr sz="2800"/>
          </a:p>
          <a:p>
            <a:pPr marL="457200" lvl="0" indent="-406400" algn="l" rtl="0">
              <a:lnSpc>
                <a:spcPct val="115000"/>
              </a:lnSpc>
              <a:spcBef>
                <a:spcPts val="1000"/>
              </a:spcBef>
              <a:spcAft>
                <a:spcPts val="0"/>
              </a:spcAft>
              <a:buSzPts val="2800"/>
              <a:buAutoNum type="arabicPeriod"/>
            </a:pPr>
            <a:r>
              <a:rPr lang="en-US" sz="2800"/>
              <a:t>Conversation planning resources</a:t>
            </a:r>
            <a:endParaRPr sz="2800"/>
          </a:p>
          <a:p>
            <a:pPr marL="0" lvl="0" indent="0" algn="l" rtl="0">
              <a:lnSpc>
                <a:spcPct val="115000"/>
              </a:lnSpc>
              <a:spcBef>
                <a:spcPts val="1000"/>
              </a:spcBef>
              <a:spcAft>
                <a:spcPts val="0"/>
              </a:spcAft>
              <a:buNone/>
            </a:pPr>
            <a:endParaRPr sz="2800"/>
          </a:p>
          <a:p>
            <a:pPr marL="0" lvl="0" indent="0" algn="l" rtl="0">
              <a:lnSpc>
                <a:spcPct val="115000"/>
              </a:lnSpc>
              <a:spcBef>
                <a:spcPts val="1000"/>
              </a:spcBef>
              <a:spcAft>
                <a:spcPts val="1000"/>
              </a:spcAft>
              <a:buNone/>
            </a:pPr>
            <a:r>
              <a:rPr lang="en-US" sz="2800"/>
              <a:t>Select a strategy to try in an upcoming class, </a:t>
            </a:r>
            <a:r>
              <a:rPr lang="en-US" sz="2800" b="1"/>
              <a:t>OR </a:t>
            </a:r>
            <a:r>
              <a:rPr lang="en-US" sz="2800"/>
              <a:t>begin developing </a:t>
            </a:r>
            <a:br>
              <a:rPr lang="en-US" sz="2800"/>
            </a:br>
            <a:r>
              <a:rPr lang="en-US" sz="2800"/>
              <a:t>a plan for an upcoming discussion.</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87954f447_0_20"/>
          <p:cNvSpPr txBox="1">
            <a:spLocks noGrp="1"/>
          </p:cNvSpPr>
          <p:nvPr>
            <p:ph type="title"/>
          </p:nvPr>
        </p:nvSpPr>
        <p:spPr>
          <a:xfrm>
            <a:off x="838200" y="651895"/>
            <a:ext cx="10515600" cy="99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Collaborative Word Cloud</a:t>
            </a:r>
            <a:endParaRPr/>
          </a:p>
        </p:txBody>
      </p:sp>
      <p:sp>
        <p:nvSpPr>
          <p:cNvPr id="200" name="Google Shape;200;gf87954f447_0_20"/>
          <p:cNvSpPr txBox="1">
            <a:spLocks noGrp="1"/>
          </p:cNvSpPr>
          <p:nvPr>
            <p:ph type="body" idx="1"/>
          </p:nvPr>
        </p:nvSpPr>
        <p:spPr>
          <a:xfrm>
            <a:off x="838200" y="1825625"/>
            <a:ext cx="6627000" cy="46884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1000"/>
              </a:spcBef>
              <a:spcAft>
                <a:spcPts val="0"/>
              </a:spcAft>
              <a:buClr>
                <a:schemeClr val="accent6"/>
              </a:buClr>
              <a:buSzPts val="2500"/>
              <a:buFont typeface="Roboto"/>
              <a:buChar char="•"/>
            </a:pPr>
            <a:r>
              <a:rPr lang="en-US" sz="2500">
                <a:latin typeface="Roboto"/>
                <a:ea typeface="Roboto"/>
                <a:cs typeface="Roboto"/>
                <a:sym typeface="Roboto"/>
              </a:rPr>
              <a:t>Come up with </a:t>
            </a:r>
            <a:r>
              <a:rPr lang="en-US" sz="2500" b="1">
                <a:latin typeface="Roboto"/>
                <a:ea typeface="Roboto"/>
                <a:cs typeface="Roboto"/>
                <a:sym typeface="Roboto"/>
              </a:rPr>
              <a:t>five or more</a:t>
            </a:r>
            <a:r>
              <a:rPr lang="en-US" sz="2500">
                <a:latin typeface="Roboto"/>
                <a:ea typeface="Roboto"/>
                <a:cs typeface="Roboto"/>
                <a:sym typeface="Roboto"/>
              </a:rPr>
              <a:t> keywords that represent your big takeaways.</a:t>
            </a:r>
            <a:endParaRPr sz="2500">
              <a:latin typeface="Roboto"/>
              <a:ea typeface="Roboto"/>
              <a:cs typeface="Roboto"/>
              <a:sym typeface="Roboto"/>
            </a:endParaRPr>
          </a:p>
          <a:p>
            <a:pPr marL="457200" lvl="0" indent="-387350" algn="l" rtl="0">
              <a:lnSpc>
                <a:spcPct val="115000"/>
              </a:lnSpc>
              <a:spcBef>
                <a:spcPts val="1000"/>
              </a:spcBef>
              <a:spcAft>
                <a:spcPts val="0"/>
              </a:spcAft>
              <a:buClr>
                <a:schemeClr val="accent6"/>
              </a:buClr>
              <a:buSzPts val="2500"/>
              <a:buFont typeface="Roboto"/>
              <a:buChar char="•"/>
            </a:pPr>
            <a:r>
              <a:rPr lang="en-US" sz="2500">
                <a:latin typeface="Roboto"/>
                <a:ea typeface="Roboto"/>
                <a:cs typeface="Roboto"/>
                <a:sym typeface="Roboto"/>
              </a:rPr>
              <a:t>Combine your list of words. Make note of how many times a word appears in your group’s list.</a:t>
            </a:r>
            <a:endParaRPr sz="2500">
              <a:latin typeface="Roboto"/>
              <a:ea typeface="Roboto"/>
              <a:cs typeface="Roboto"/>
              <a:sym typeface="Roboto"/>
            </a:endParaRPr>
          </a:p>
          <a:p>
            <a:pPr marL="457200" lvl="0" indent="-387350" algn="l" rtl="0">
              <a:lnSpc>
                <a:spcPct val="115000"/>
              </a:lnSpc>
              <a:spcBef>
                <a:spcPts val="1000"/>
              </a:spcBef>
              <a:spcAft>
                <a:spcPts val="0"/>
              </a:spcAft>
              <a:buClr>
                <a:schemeClr val="accent6"/>
              </a:buClr>
              <a:buSzPts val="2500"/>
              <a:buFont typeface="Roboto"/>
              <a:buChar char="•"/>
            </a:pPr>
            <a:r>
              <a:rPr lang="en-US" sz="2500">
                <a:latin typeface="Roboto"/>
                <a:ea typeface="Roboto"/>
                <a:cs typeface="Roboto"/>
                <a:sym typeface="Roboto"/>
              </a:rPr>
              <a:t>Create a word cloud using your group’s list. </a:t>
            </a:r>
            <a:endParaRPr sz="2500"/>
          </a:p>
          <a:p>
            <a:pPr marL="0" lvl="0" indent="0" algn="l" rtl="0">
              <a:lnSpc>
                <a:spcPct val="115000"/>
              </a:lnSpc>
              <a:spcBef>
                <a:spcPts val="1000"/>
              </a:spcBef>
              <a:spcAft>
                <a:spcPts val="1000"/>
              </a:spcAft>
              <a:buNone/>
            </a:pPr>
            <a:r>
              <a:rPr lang="en-US" sz="2500" i="1">
                <a:solidFill>
                  <a:schemeClr val="accent2"/>
                </a:solidFill>
              </a:rPr>
              <a:t>Words that appear more often should be bigger in your cloud.</a:t>
            </a:r>
            <a:endParaRPr sz="2500" i="1">
              <a:solidFill>
                <a:schemeClr val="accent2"/>
              </a:solidFill>
            </a:endParaRPr>
          </a:p>
        </p:txBody>
      </p:sp>
      <p:pic>
        <p:nvPicPr>
          <p:cNvPr id="201" name="Google Shape;201;gf87954f447_0_20"/>
          <p:cNvPicPr preferRelativeResize="0"/>
          <p:nvPr/>
        </p:nvPicPr>
        <p:blipFill rotWithShape="1">
          <a:blip r:embed="rId3">
            <a:alphaModFix/>
          </a:blip>
          <a:srcRect l="10448" t="6085" r="10034" b="5457"/>
          <a:stretch/>
        </p:blipFill>
        <p:spPr>
          <a:xfrm>
            <a:off x="7683883" y="2117336"/>
            <a:ext cx="3782582" cy="3161501"/>
          </a:xfrm>
          <a:prstGeom prst="rect">
            <a:avLst/>
          </a:prstGeom>
          <a:noFill/>
          <a:ln>
            <a:noFill/>
          </a:ln>
          <a:effectLst>
            <a:reflection blurRad="6350" stA="50000" endA="300" endPos="38500" dist="50800" dir="5400000" sy="-100000" algn="bl" rotWithShape="0"/>
            <a:softEdge rad="63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f7737c73e9_0_100"/>
          <p:cNvSpPr txBox="1">
            <a:spLocks noGrp="1"/>
          </p:cNvSpPr>
          <p:nvPr>
            <p:ph type="title"/>
          </p:nvPr>
        </p:nvSpPr>
        <p:spPr>
          <a:xfrm>
            <a:off x="838200" y="891598"/>
            <a:ext cx="10515600" cy="995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89552"/>
              <a:buFont typeface="Roboto"/>
              <a:buNone/>
            </a:pPr>
            <a:r>
              <a:rPr lang="en-US"/>
              <a:t>Follow K20 on Social Media!</a:t>
            </a:r>
            <a:endParaRPr/>
          </a:p>
        </p:txBody>
      </p:sp>
      <p:pic>
        <p:nvPicPr>
          <p:cNvPr id="207" name="Google Shape;207;gf7737c73e9_0_100" descr="Icon&#10;&#10;Description automatically generated"/>
          <p:cNvPicPr preferRelativeResize="0"/>
          <p:nvPr/>
        </p:nvPicPr>
        <p:blipFill rotWithShape="1">
          <a:blip r:embed="rId3">
            <a:alphaModFix/>
          </a:blip>
          <a:srcRect/>
          <a:stretch/>
        </p:blipFill>
        <p:spPr>
          <a:xfrm>
            <a:off x="2272174" y="2044974"/>
            <a:ext cx="827576" cy="821370"/>
          </a:xfrm>
          <a:prstGeom prst="rect">
            <a:avLst/>
          </a:prstGeom>
          <a:noFill/>
          <a:ln>
            <a:noFill/>
          </a:ln>
        </p:spPr>
      </p:pic>
      <p:pic>
        <p:nvPicPr>
          <p:cNvPr id="208" name="Google Shape;208;gf7737c73e9_0_100"/>
          <p:cNvPicPr preferRelativeResize="0"/>
          <p:nvPr/>
        </p:nvPicPr>
        <p:blipFill rotWithShape="1">
          <a:blip r:embed="rId4">
            <a:alphaModFix/>
          </a:blip>
          <a:srcRect/>
          <a:stretch/>
        </p:blipFill>
        <p:spPr>
          <a:xfrm>
            <a:off x="3909495" y="2177712"/>
            <a:ext cx="910518" cy="641502"/>
          </a:xfrm>
          <a:prstGeom prst="rect">
            <a:avLst/>
          </a:prstGeom>
          <a:noFill/>
          <a:ln>
            <a:noFill/>
          </a:ln>
        </p:spPr>
      </p:pic>
      <p:pic>
        <p:nvPicPr>
          <p:cNvPr id="209" name="Google Shape;209;gf7737c73e9_0_100" descr="A picture containing ax, vector graphics&#10;&#10;Description automatically generated"/>
          <p:cNvPicPr preferRelativeResize="0"/>
          <p:nvPr/>
        </p:nvPicPr>
        <p:blipFill rotWithShape="1">
          <a:blip r:embed="rId5">
            <a:alphaModFix/>
          </a:blip>
          <a:srcRect/>
          <a:stretch/>
        </p:blipFill>
        <p:spPr>
          <a:xfrm>
            <a:off x="5655260" y="2177712"/>
            <a:ext cx="827575" cy="675643"/>
          </a:xfrm>
          <a:prstGeom prst="rect">
            <a:avLst/>
          </a:prstGeom>
          <a:noFill/>
          <a:ln>
            <a:noFill/>
          </a:ln>
        </p:spPr>
      </p:pic>
      <p:pic>
        <p:nvPicPr>
          <p:cNvPr id="210" name="Google Shape;210;gf7737c73e9_0_100" descr="Logo, icon&#10;&#10;Description automatically generated"/>
          <p:cNvPicPr preferRelativeResize="0"/>
          <p:nvPr/>
        </p:nvPicPr>
        <p:blipFill rotWithShape="1">
          <a:blip r:embed="rId6">
            <a:alphaModFix/>
          </a:blip>
          <a:srcRect/>
          <a:stretch/>
        </p:blipFill>
        <p:spPr>
          <a:xfrm>
            <a:off x="7340479" y="2170887"/>
            <a:ext cx="706672" cy="701373"/>
          </a:xfrm>
          <a:prstGeom prst="rect">
            <a:avLst/>
          </a:prstGeom>
          <a:noFill/>
          <a:ln>
            <a:noFill/>
          </a:ln>
        </p:spPr>
      </p:pic>
      <p:pic>
        <p:nvPicPr>
          <p:cNvPr id="211" name="Google Shape;211;gf7737c73e9_0_100" descr="Icon&#10;&#10;Description automatically generated"/>
          <p:cNvPicPr preferRelativeResize="0"/>
          <p:nvPr/>
        </p:nvPicPr>
        <p:blipFill rotWithShape="1">
          <a:blip r:embed="rId7">
            <a:alphaModFix/>
          </a:blip>
          <a:srcRect/>
          <a:stretch/>
        </p:blipFill>
        <p:spPr>
          <a:xfrm>
            <a:off x="9020203" y="2170887"/>
            <a:ext cx="706674" cy="701371"/>
          </a:xfrm>
          <a:prstGeom prst="rect">
            <a:avLst/>
          </a:prstGeom>
          <a:noFill/>
          <a:ln>
            <a:noFill/>
          </a:ln>
        </p:spPr>
      </p:pic>
      <p:pic>
        <p:nvPicPr>
          <p:cNvPr id="212" name="Google Shape;212;gf7737c73e9_0_100" descr="Qr code&#10;&#10;Description automatically generated"/>
          <p:cNvPicPr preferRelativeResize="0"/>
          <p:nvPr/>
        </p:nvPicPr>
        <p:blipFill rotWithShape="1">
          <a:blip r:embed="rId8">
            <a:alphaModFix/>
          </a:blip>
          <a:srcRect/>
          <a:stretch/>
        </p:blipFill>
        <p:spPr>
          <a:xfrm>
            <a:off x="2178334" y="3971594"/>
            <a:ext cx="1002888" cy="995368"/>
          </a:xfrm>
          <a:prstGeom prst="rect">
            <a:avLst/>
          </a:prstGeom>
          <a:noFill/>
          <a:ln>
            <a:noFill/>
          </a:ln>
        </p:spPr>
      </p:pic>
      <p:pic>
        <p:nvPicPr>
          <p:cNvPr id="213" name="Google Shape;213;gf7737c73e9_0_100" descr="Qr code&#10;&#10;Description automatically generated"/>
          <p:cNvPicPr preferRelativeResize="0"/>
          <p:nvPr/>
        </p:nvPicPr>
        <p:blipFill rotWithShape="1">
          <a:blip r:embed="rId9">
            <a:alphaModFix/>
          </a:blip>
          <a:srcRect/>
          <a:stretch/>
        </p:blipFill>
        <p:spPr>
          <a:xfrm>
            <a:off x="3817124" y="3971594"/>
            <a:ext cx="1002888" cy="995368"/>
          </a:xfrm>
          <a:prstGeom prst="rect">
            <a:avLst/>
          </a:prstGeom>
          <a:noFill/>
          <a:ln>
            <a:noFill/>
          </a:ln>
        </p:spPr>
      </p:pic>
      <p:pic>
        <p:nvPicPr>
          <p:cNvPr id="214" name="Google Shape;214;gf7737c73e9_0_100" descr="Qr code&#10;&#10;Description automatically generated"/>
          <p:cNvPicPr preferRelativeResize="0"/>
          <p:nvPr/>
        </p:nvPicPr>
        <p:blipFill rotWithShape="1">
          <a:blip r:embed="rId10">
            <a:alphaModFix/>
          </a:blip>
          <a:srcRect/>
          <a:stretch/>
        </p:blipFill>
        <p:spPr>
          <a:xfrm>
            <a:off x="5494891" y="3971594"/>
            <a:ext cx="1002888" cy="995368"/>
          </a:xfrm>
          <a:prstGeom prst="rect">
            <a:avLst/>
          </a:prstGeom>
          <a:noFill/>
          <a:ln>
            <a:noFill/>
          </a:ln>
        </p:spPr>
      </p:pic>
      <p:pic>
        <p:nvPicPr>
          <p:cNvPr id="215" name="Google Shape;215;gf7737c73e9_0_100" descr="Qr code&#10;&#10;Description automatically generated"/>
          <p:cNvPicPr preferRelativeResize="0"/>
          <p:nvPr/>
        </p:nvPicPr>
        <p:blipFill rotWithShape="1">
          <a:blip r:embed="rId11">
            <a:alphaModFix/>
          </a:blip>
          <a:srcRect/>
          <a:stretch/>
        </p:blipFill>
        <p:spPr>
          <a:xfrm>
            <a:off x="7172658" y="3971593"/>
            <a:ext cx="1002888" cy="995368"/>
          </a:xfrm>
          <a:prstGeom prst="rect">
            <a:avLst/>
          </a:prstGeom>
          <a:noFill/>
          <a:ln>
            <a:noFill/>
          </a:ln>
        </p:spPr>
      </p:pic>
      <p:pic>
        <p:nvPicPr>
          <p:cNvPr id="216" name="Google Shape;216;gf7737c73e9_0_100" descr="Qr code&#10;&#10;Description automatically generated"/>
          <p:cNvPicPr preferRelativeResize="0"/>
          <p:nvPr/>
        </p:nvPicPr>
        <p:blipFill rotWithShape="1">
          <a:blip r:embed="rId12">
            <a:alphaModFix/>
          </a:blip>
          <a:srcRect/>
          <a:stretch/>
        </p:blipFill>
        <p:spPr>
          <a:xfrm>
            <a:off x="8857665" y="3971592"/>
            <a:ext cx="1002888" cy="995368"/>
          </a:xfrm>
          <a:prstGeom prst="rect">
            <a:avLst/>
          </a:prstGeom>
          <a:noFill/>
          <a:ln>
            <a:noFill/>
          </a:ln>
        </p:spPr>
      </p:pic>
      <p:graphicFrame>
        <p:nvGraphicFramePr>
          <p:cNvPr id="217" name="Google Shape;217;gf7737c73e9_0_100"/>
          <p:cNvGraphicFramePr/>
          <p:nvPr/>
        </p:nvGraphicFramePr>
        <p:xfrm>
          <a:off x="1891675" y="1996850"/>
          <a:ext cx="8304000" cy="1806100"/>
        </p:xfrm>
        <a:graphic>
          <a:graphicData uri="http://schemas.openxmlformats.org/drawingml/2006/table">
            <a:tbl>
              <a:tblPr>
                <a:noFill/>
                <a:tableStyleId>{34956AC2-1B6F-4F60-A9E0-4F067A265F90}</a:tableStyleId>
              </a:tblPr>
              <a:tblGrid>
                <a:gridCol w="1660800">
                  <a:extLst>
                    <a:ext uri="{9D8B030D-6E8A-4147-A177-3AD203B41FA5}">
                      <a16:colId xmlns:a16="http://schemas.microsoft.com/office/drawing/2014/main" val="20000"/>
                    </a:ext>
                  </a:extLst>
                </a:gridCol>
                <a:gridCol w="1660800">
                  <a:extLst>
                    <a:ext uri="{9D8B030D-6E8A-4147-A177-3AD203B41FA5}">
                      <a16:colId xmlns:a16="http://schemas.microsoft.com/office/drawing/2014/main" val="20001"/>
                    </a:ext>
                  </a:extLst>
                </a:gridCol>
                <a:gridCol w="1660800">
                  <a:extLst>
                    <a:ext uri="{9D8B030D-6E8A-4147-A177-3AD203B41FA5}">
                      <a16:colId xmlns:a16="http://schemas.microsoft.com/office/drawing/2014/main" val="20002"/>
                    </a:ext>
                  </a:extLst>
                </a:gridCol>
                <a:gridCol w="1660800">
                  <a:extLst>
                    <a:ext uri="{9D8B030D-6E8A-4147-A177-3AD203B41FA5}">
                      <a16:colId xmlns:a16="http://schemas.microsoft.com/office/drawing/2014/main" val="20003"/>
                    </a:ext>
                  </a:extLst>
                </a:gridCol>
                <a:gridCol w="1660800">
                  <a:extLst>
                    <a:ext uri="{9D8B030D-6E8A-4147-A177-3AD203B41FA5}">
                      <a16:colId xmlns:a16="http://schemas.microsoft.com/office/drawing/2014/main" val="20004"/>
                    </a:ext>
                  </a:extLst>
                </a:gridCol>
              </a:tblGrid>
              <a:tr h="9030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903050">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solidFill>
                            <a:schemeClr val="lt1"/>
                          </a:solidFill>
                          <a:latin typeface="Calibri"/>
                          <a:ea typeface="Calibri"/>
                          <a:cs typeface="Calibri"/>
                          <a:sym typeface="Calibri"/>
                        </a:rPr>
                        <a:t>Facebook.com/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solidFill>
                            <a:schemeClr val="lt1"/>
                          </a:solidFill>
                          <a:latin typeface="Calibri"/>
                          <a:ea typeface="Calibri"/>
                          <a:cs typeface="Calibri"/>
                          <a:sym typeface="Calibri"/>
                        </a:rPr>
                        <a:t>YouTube.com/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Calibri"/>
                          <a:ea typeface="Calibri"/>
                          <a:cs typeface="Calibri"/>
                          <a:sym typeface="Calibri"/>
                        </a:rPr>
                        <a:t>Twitter.com/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solidFill>
                            <a:schemeClr val="lt1"/>
                          </a:solidFill>
                          <a:latin typeface="Calibri"/>
                          <a:ea typeface="Calibri"/>
                          <a:cs typeface="Calibri"/>
                          <a:sym typeface="Calibri"/>
                        </a:rPr>
                        <a:t>LinkedIn.com/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showcase/</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Calibri"/>
                          <a:ea typeface="Calibri"/>
                          <a:cs typeface="Calibri"/>
                          <a:sym typeface="Calibri"/>
                        </a:rPr>
                        <a:t>Instagram.com/</a:t>
                      </a:r>
                      <a:br>
                        <a:rPr lang="en-US" sz="1400" u="none" strike="noStrike" cap="none">
                          <a:solidFill>
                            <a:schemeClr val="lt1"/>
                          </a:solidFill>
                          <a:latin typeface="Calibri"/>
                          <a:ea typeface="Calibri"/>
                          <a:cs typeface="Calibri"/>
                          <a:sym typeface="Calibri"/>
                        </a:rPr>
                      </a:br>
                      <a:r>
                        <a:rPr lang="en-US" sz="1400" u="none" strike="noStrike" cap="none">
                          <a:solidFill>
                            <a:schemeClr val="lt1"/>
                          </a:solidFill>
                          <a:latin typeface="Calibri"/>
                          <a:ea typeface="Calibri"/>
                          <a:cs typeface="Calibri"/>
                          <a:sym typeface="Calibri"/>
                        </a:rPr>
                        <a:t>K20Center</a:t>
                      </a:r>
                      <a:endParaRPr sz="14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5afbae3d5_0_0"/>
          <p:cNvSpPr txBox="1">
            <a:spLocks noGrp="1"/>
          </p:cNvSpPr>
          <p:nvPr>
            <p:ph type="title"/>
          </p:nvPr>
        </p:nvSpPr>
        <p:spPr>
          <a:xfrm>
            <a:off x="838200" y="651895"/>
            <a:ext cx="10515600" cy="994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55073"/>
              </a:buClr>
              <a:buSzPct val="91666"/>
              <a:buFont typeface="Roboto"/>
              <a:buNone/>
            </a:pPr>
            <a:r>
              <a:rPr lang="en-US"/>
              <a:t>Supporting Meaningful Student Discussion</a:t>
            </a:r>
            <a:endParaRPr/>
          </a:p>
        </p:txBody>
      </p:sp>
      <p:sp>
        <p:nvSpPr>
          <p:cNvPr id="100" name="Google Shape;100;g105afbae3d5_0_0"/>
          <p:cNvSpPr txBox="1">
            <a:spLocks noGrp="1"/>
          </p:cNvSpPr>
          <p:nvPr>
            <p:ph type="body" idx="1"/>
          </p:nvPr>
        </p:nvSpPr>
        <p:spPr>
          <a:xfrm>
            <a:off x="1358750" y="3895375"/>
            <a:ext cx="3083100" cy="1608600"/>
          </a:xfrm>
          <a:prstGeom prst="rect">
            <a:avLst/>
          </a:prstGeom>
          <a:solidFill>
            <a:srgbClr val="FFF2CC"/>
          </a:solidFill>
          <a:ln>
            <a:noFill/>
          </a:ln>
        </p:spPr>
        <p:txBody>
          <a:bodyPr spcFirstLastPara="1" wrap="square" lIns="91425" tIns="45700" rIns="91425" bIns="45700" anchor="ctr" anchorCtr="0">
            <a:normAutofit/>
          </a:bodyPr>
          <a:lstStyle/>
          <a:p>
            <a:pPr marL="228600" lvl="0" indent="-50800" algn="ctr" rtl="0">
              <a:lnSpc>
                <a:spcPct val="90000"/>
              </a:lnSpc>
              <a:spcBef>
                <a:spcPts val="0"/>
              </a:spcBef>
              <a:spcAft>
                <a:spcPts val="0"/>
              </a:spcAft>
              <a:buClr>
                <a:schemeClr val="dk1"/>
              </a:buClr>
              <a:buSzPts val="2800"/>
              <a:buNone/>
            </a:pPr>
            <a:r>
              <a:rPr lang="en-US" sz="3500"/>
              <a:t>I do…</a:t>
            </a:r>
            <a:endParaRPr sz="3500"/>
          </a:p>
          <a:p>
            <a:pPr marL="228600" lvl="0" indent="-50800" algn="ctr" rtl="0">
              <a:lnSpc>
                <a:spcPct val="90000"/>
              </a:lnSpc>
              <a:spcBef>
                <a:spcPts val="0"/>
              </a:spcBef>
              <a:spcAft>
                <a:spcPts val="0"/>
              </a:spcAft>
              <a:buClr>
                <a:schemeClr val="dk1"/>
              </a:buClr>
              <a:buSzPts val="2800"/>
              <a:buNone/>
            </a:pPr>
            <a:r>
              <a:rPr lang="en-US" sz="3000"/>
              <a:t>(yourself)</a:t>
            </a:r>
            <a:endParaRPr sz="3000"/>
          </a:p>
        </p:txBody>
      </p:sp>
      <p:sp>
        <p:nvSpPr>
          <p:cNvPr id="101" name="Google Shape;101;g105afbae3d5_0_0"/>
          <p:cNvSpPr txBox="1">
            <a:spLocks noGrp="1"/>
          </p:cNvSpPr>
          <p:nvPr>
            <p:ph type="body" idx="2"/>
          </p:nvPr>
        </p:nvSpPr>
        <p:spPr>
          <a:xfrm>
            <a:off x="4576624" y="3895375"/>
            <a:ext cx="3083100" cy="1608600"/>
          </a:xfrm>
          <a:prstGeom prst="rect">
            <a:avLst/>
          </a:prstGeom>
          <a:solidFill>
            <a:srgbClr val="CFE2F3"/>
          </a:solidFill>
        </p:spPr>
        <p:txBody>
          <a:bodyPr spcFirstLastPara="1" wrap="square" lIns="91425" tIns="45700" rIns="91425" bIns="45700" anchor="ctr" anchorCtr="0">
            <a:normAutofit/>
          </a:bodyPr>
          <a:lstStyle/>
          <a:p>
            <a:pPr marL="0" lvl="0" indent="0" algn="ctr" rtl="0">
              <a:spcBef>
                <a:spcPts val="1000"/>
              </a:spcBef>
              <a:spcAft>
                <a:spcPts val="0"/>
              </a:spcAft>
              <a:buNone/>
            </a:pPr>
            <a:r>
              <a:rPr lang="en-US" sz="3500"/>
              <a:t>We do…</a:t>
            </a:r>
            <a:endParaRPr sz="3500"/>
          </a:p>
          <a:p>
            <a:pPr marL="0" lvl="0" indent="0" algn="ctr" rtl="0">
              <a:spcBef>
                <a:spcPts val="1000"/>
              </a:spcBef>
              <a:spcAft>
                <a:spcPts val="0"/>
              </a:spcAft>
              <a:buNone/>
            </a:pPr>
            <a:r>
              <a:rPr lang="en-US" sz="3000"/>
              <a:t>(the group)</a:t>
            </a:r>
            <a:endParaRPr sz="3000"/>
          </a:p>
        </p:txBody>
      </p:sp>
      <p:sp>
        <p:nvSpPr>
          <p:cNvPr id="102" name="Google Shape;102;g105afbae3d5_0_0"/>
          <p:cNvSpPr txBox="1">
            <a:spLocks noGrp="1"/>
          </p:cNvSpPr>
          <p:nvPr>
            <p:ph type="body" idx="2"/>
          </p:nvPr>
        </p:nvSpPr>
        <p:spPr>
          <a:xfrm>
            <a:off x="7750161" y="3895375"/>
            <a:ext cx="3083100" cy="1608600"/>
          </a:xfrm>
          <a:prstGeom prst="rect">
            <a:avLst/>
          </a:prstGeom>
          <a:solidFill>
            <a:srgbClr val="D9EAD3"/>
          </a:solidFill>
        </p:spPr>
        <p:txBody>
          <a:bodyPr spcFirstLastPara="1" wrap="square" lIns="91425" tIns="45700" rIns="91425" bIns="45700" anchor="ctr" anchorCtr="0">
            <a:normAutofit/>
          </a:bodyPr>
          <a:lstStyle/>
          <a:p>
            <a:pPr marL="0" lvl="0" indent="0" algn="ctr" rtl="0">
              <a:spcBef>
                <a:spcPts val="1000"/>
              </a:spcBef>
              <a:spcAft>
                <a:spcPts val="0"/>
              </a:spcAft>
              <a:buNone/>
            </a:pPr>
            <a:r>
              <a:rPr lang="en-US" sz="3500"/>
              <a:t>You do…</a:t>
            </a:r>
            <a:endParaRPr sz="3500"/>
          </a:p>
          <a:p>
            <a:pPr marL="0" lvl="0" indent="0" algn="ctr" rtl="0">
              <a:spcBef>
                <a:spcPts val="1000"/>
              </a:spcBef>
              <a:spcAft>
                <a:spcPts val="0"/>
              </a:spcAft>
              <a:buNone/>
            </a:pPr>
            <a:r>
              <a:rPr lang="en-US" sz="3000"/>
              <a:t>(facilitator)</a:t>
            </a:r>
            <a:endParaRPr sz="3000"/>
          </a:p>
        </p:txBody>
      </p:sp>
      <p:sp>
        <p:nvSpPr>
          <p:cNvPr id="103" name="Google Shape;103;g105afbae3d5_0_0"/>
          <p:cNvSpPr txBox="1"/>
          <p:nvPr/>
        </p:nvSpPr>
        <p:spPr>
          <a:xfrm>
            <a:off x="894125" y="1758050"/>
            <a:ext cx="10448100" cy="186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latin typeface="Roboto Medium"/>
                <a:ea typeface="Roboto Medium"/>
                <a:cs typeface="Roboto Medium"/>
                <a:sym typeface="Roboto Medium"/>
              </a:rPr>
              <a:t>As you come in, please respond to the following prompts on the color-coded stickies and place them on the chart paper on the side door.</a:t>
            </a:r>
            <a:endParaRPr sz="2500">
              <a:latin typeface="Roboto Medium"/>
              <a:ea typeface="Roboto Medium"/>
              <a:cs typeface="Roboto Medium"/>
              <a:sym typeface="Roboto Medium"/>
            </a:endParaRPr>
          </a:p>
          <a:p>
            <a:pPr marL="0" lvl="0" indent="0" algn="l" rtl="0">
              <a:spcBef>
                <a:spcPts val="0"/>
              </a:spcBef>
              <a:spcAft>
                <a:spcPts val="0"/>
              </a:spcAft>
              <a:buNone/>
            </a:pPr>
            <a:endParaRPr sz="2500">
              <a:latin typeface="Roboto Medium"/>
              <a:ea typeface="Roboto Medium"/>
              <a:cs typeface="Roboto Medium"/>
              <a:sym typeface="Roboto Medium"/>
            </a:endParaRPr>
          </a:p>
          <a:p>
            <a:pPr marL="0" lvl="0" indent="0" algn="ctr" rtl="0">
              <a:spcBef>
                <a:spcPts val="0"/>
              </a:spcBef>
              <a:spcAft>
                <a:spcPts val="0"/>
              </a:spcAft>
              <a:buNone/>
            </a:pPr>
            <a:r>
              <a:rPr lang="en-US" sz="3400" b="1">
                <a:solidFill>
                  <a:schemeClr val="dk2"/>
                </a:solidFill>
                <a:latin typeface="Roboto"/>
                <a:ea typeface="Roboto"/>
                <a:cs typeface="Roboto"/>
                <a:sym typeface="Roboto"/>
              </a:rPr>
              <a:t>This session will be a success if:</a:t>
            </a:r>
            <a:endParaRPr sz="3400" b="1">
              <a:solidFill>
                <a:schemeClr val="dk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ctrTitle"/>
          </p:nvPr>
        </p:nvSpPr>
        <p:spPr>
          <a:xfrm>
            <a:off x="859536" y="1343464"/>
            <a:ext cx="10468800" cy="1828800"/>
          </a:xfrm>
          <a:prstGeom prst="rect">
            <a:avLst/>
          </a:prstGeom>
          <a:noFill/>
          <a:ln>
            <a:noFill/>
          </a:ln>
        </p:spPr>
        <p:txBody>
          <a:bodyPr spcFirstLastPara="1" wrap="square" lIns="91425" tIns="45700" rIns="91425" bIns="45700" anchor="b" anchorCtr="0">
            <a:normAutofit fontScale="90000"/>
          </a:bodyPr>
          <a:lstStyle/>
          <a:p>
            <a:pPr marL="0" lvl="0" indent="0" rtl="0">
              <a:lnSpc>
                <a:spcPct val="90000"/>
              </a:lnSpc>
              <a:spcBef>
                <a:spcPts val="0"/>
              </a:spcBef>
              <a:spcAft>
                <a:spcPts val="0"/>
              </a:spcAft>
              <a:buClr>
                <a:schemeClr val="lt1"/>
              </a:buClr>
              <a:buSzPct val="89552"/>
              <a:buFont typeface="Roboto"/>
              <a:buNone/>
            </a:pPr>
            <a:r>
              <a:rPr lang="en-US" dirty="0"/>
              <a:t>Supporting Meaningful Student Discussion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f87954f447_0_25"/>
          <p:cNvSpPr txBox="1">
            <a:spLocks noGrp="1"/>
          </p:cNvSpPr>
          <p:nvPr>
            <p:ph type="title"/>
          </p:nvPr>
        </p:nvSpPr>
        <p:spPr>
          <a:xfrm>
            <a:off x="609600" y="409663"/>
            <a:ext cx="10972800" cy="1143300"/>
          </a:xfrm>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a:t>Session Objectives</a:t>
            </a:r>
            <a:endParaRPr/>
          </a:p>
        </p:txBody>
      </p:sp>
      <p:sp>
        <p:nvSpPr>
          <p:cNvPr id="115" name="Google Shape;115;gf87954f447_0_25"/>
          <p:cNvSpPr txBox="1">
            <a:spLocks noGrp="1"/>
          </p:cNvSpPr>
          <p:nvPr>
            <p:ph type="body" idx="4294967295"/>
          </p:nvPr>
        </p:nvSpPr>
        <p:spPr>
          <a:xfrm>
            <a:off x="838200" y="2139043"/>
            <a:ext cx="10515600" cy="4038000"/>
          </a:xfrm>
          <a:prstGeom prst="rect">
            <a:avLst/>
          </a:prstGeom>
        </p:spPr>
        <p:txBody>
          <a:bodyPr spcFirstLastPara="1" wrap="square" lIns="121900" tIns="60925" rIns="121900" bIns="60925" anchor="t" anchorCtr="0">
            <a:normAutofit/>
          </a:bodyPr>
          <a:lstStyle/>
          <a:p>
            <a:pPr marL="457200" lvl="0" indent="-406400" algn="l" rtl="0">
              <a:spcBef>
                <a:spcPts val="700"/>
              </a:spcBef>
              <a:spcAft>
                <a:spcPts val="0"/>
              </a:spcAft>
              <a:buSzPts val="2800"/>
              <a:buAutoNum type="arabicPeriod"/>
            </a:pPr>
            <a:r>
              <a:rPr lang="en-US"/>
              <a:t>Learn approaches for supporting meaningful student discussion.</a:t>
            </a:r>
            <a:endParaRPr/>
          </a:p>
          <a:p>
            <a:pPr marL="457200" lvl="0" indent="-406400" algn="l" rtl="0">
              <a:spcBef>
                <a:spcPts val="1000"/>
              </a:spcBef>
              <a:spcAft>
                <a:spcPts val="0"/>
              </a:spcAft>
              <a:buSzPts val="2800"/>
              <a:buAutoNum type="arabicPeriod"/>
            </a:pPr>
            <a:r>
              <a:rPr lang="en-US"/>
              <a:t>Engage with instructional strategies that address barriers to discussion.</a:t>
            </a:r>
            <a:endParaRPr/>
          </a:p>
          <a:p>
            <a:pPr marL="457200" lvl="0" indent="-406400" algn="l" rtl="0">
              <a:spcBef>
                <a:spcPts val="1000"/>
              </a:spcBef>
              <a:spcAft>
                <a:spcPts val="1000"/>
              </a:spcAft>
              <a:buSzPts val="2800"/>
              <a:buAutoNum type="arabicPeriod"/>
            </a:pPr>
            <a:r>
              <a:rPr lang="en-US"/>
              <a:t>Apply strategies to an upcoming classroom discussion.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838200" y="651895"/>
            <a:ext cx="105156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55073"/>
              </a:buClr>
              <a:buSzPts val="4400"/>
              <a:buFont typeface="Roboto"/>
              <a:buNone/>
            </a:pPr>
            <a:r>
              <a:rPr lang="en-US"/>
              <a:t>This session will be a success if...</a:t>
            </a:r>
            <a:endParaRPr/>
          </a:p>
        </p:txBody>
      </p:sp>
      <p:sp>
        <p:nvSpPr>
          <p:cNvPr id="121" name="Google Shape;121;p3"/>
          <p:cNvSpPr txBox="1">
            <a:spLocks noGrp="1"/>
          </p:cNvSpPr>
          <p:nvPr>
            <p:ph type="body" idx="1"/>
          </p:nvPr>
        </p:nvSpPr>
        <p:spPr>
          <a:xfrm>
            <a:off x="838200" y="1948500"/>
            <a:ext cx="3518100" cy="2961000"/>
          </a:xfrm>
          <a:prstGeom prst="rect">
            <a:avLst/>
          </a:prstGeom>
          <a:solidFill>
            <a:srgbClr val="FFF2CC"/>
          </a:solidFill>
          <a:ln>
            <a:noFill/>
          </a:ln>
        </p:spPr>
        <p:txBody>
          <a:bodyPr spcFirstLastPara="1" wrap="square" lIns="91425" tIns="45700" rIns="91425" bIns="45700" anchor="ctr" anchorCtr="0">
            <a:normAutofit/>
          </a:bodyPr>
          <a:lstStyle/>
          <a:p>
            <a:pPr marL="228600" lvl="0" indent="-50800" algn="ctr" rtl="0">
              <a:lnSpc>
                <a:spcPct val="90000"/>
              </a:lnSpc>
              <a:spcBef>
                <a:spcPts val="0"/>
              </a:spcBef>
              <a:spcAft>
                <a:spcPts val="0"/>
              </a:spcAft>
              <a:buClr>
                <a:schemeClr val="dk1"/>
              </a:buClr>
              <a:buSzPts val="2800"/>
              <a:buNone/>
            </a:pPr>
            <a:r>
              <a:rPr lang="en-US" sz="3500"/>
              <a:t>I do...</a:t>
            </a:r>
            <a:endParaRPr sz="3500"/>
          </a:p>
        </p:txBody>
      </p:sp>
      <p:sp>
        <p:nvSpPr>
          <p:cNvPr id="122" name="Google Shape;122;p3"/>
          <p:cNvSpPr txBox="1">
            <a:spLocks noGrp="1"/>
          </p:cNvSpPr>
          <p:nvPr>
            <p:ph type="body" idx="2"/>
          </p:nvPr>
        </p:nvSpPr>
        <p:spPr>
          <a:xfrm>
            <a:off x="4459621" y="1948500"/>
            <a:ext cx="3518100" cy="2961000"/>
          </a:xfrm>
          <a:prstGeom prst="rect">
            <a:avLst/>
          </a:prstGeom>
          <a:solidFill>
            <a:srgbClr val="CFE2F3"/>
          </a:solidFill>
        </p:spPr>
        <p:txBody>
          <a:bodyPr spcFirstLastPara="1" wrap="square" lIns="91425" tIns="45700" rIns="91425" bIns="45700" anchor="ctr" anchorCtr="0">
            <a:normAutofit/>
          </a:bodyPr>
          <a:lstStyle/>
          <a:p>
            <a:pPr marL="0" lvl="0" indent="0" algn="ctr" rtl="0">
              <a:spcBef>
                <a:spcPts val="1000"/>
              </a:spcBef>
              <a:spcAft>
                <a:spcPts val="0"/>
              </a:spcAft>
              <a:buNone/>
            </a:pPr>
            <a:r>
              <a:rPr lang="en-US" sz="3500"/>
              <a:t>We do...</a:t>
            </a:r>
            <a:endParaRPr sz="3500"/>
          </a:p>
        </p:txBody>
      </p:sp>
      <p:sp>
        <p:nvSpPr>
          <p:cNvPr id="123" name="Google Shape;123;p3"/>
          <p:cNvSpPr txBox="1">
            <a:spLocks noGrp="1"/>
          </p:cNvSpPr>
          <p:nvPr>
            <p:ph type="body" idx="2"/>
          </p:nvPr>
        </p:nvSpPr>
        <p:spPr>
          <a:xfrm>
            <a:off x="8081048" y="1948500"/>
            <a:ext cx="3518100" cy="2961000"/>
          </a:xfrm>
          <a:prstGeom prst="rect">
            <a:avLst/>
          </a:prstGeom>
          <a:solidFill>
            <a:srgbClr val="D9EAD3"/>
          </a:solidFill>
        </p:spPr>
        <p:txBody>
          <a:bodyPr spcFirstLastPara="1" wrap="square" lIns="91425" tIns="45700" rIns="91425" bIns="45700" anchor="ctr" anchorCtr="0">
            <a:normAutofit/>
          </a:bodyPr>
          <a:lstStyle/>
          <a:p>
            <a:pPr marL="0" lvl="0" indent="0" algn="ctr" rtl="0">
              <a:spcBef>
                <a:spcPts val="1000"/>
              </a:spcBef>
              <a:spcAft>
                <a:spcPts val="0"/>
              </a:spcAft>
              <a:buNone/>
            </a:pPr>
            <a:r>
              <a:rPr lang="en-US" sz="3500"/>
              <a:t>You do...</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f87954f447_0_5"/>
          <p:cNvSpPr txBox="1">
            <a:spLocks noGrp="1"/>
          </p:cNvSpPr>
          <p:nvPr>
            <p:ph type="title"/>
          </p:nvPr>
        </p:nvSpPr>
        <p:spPr>
          <a:xfrm>
            <a:off x="838200" y="651895"/>
            <a:ext cx="10515600" cy="99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Partner Speaks: Facilitating Discussion</a:t>
            </a:r>
            <a:endParaRPr/>
          </a:p>
        </p:txBody>
      </p:sp>
      <p:sp>
        <p:nvSpPr>
          <p:cNvPr id="129" name="Google Shape;129;gf87954f447_0_5"/>
          <p:cNvSpPr txBox="1">
            <a:spLocks noGrp="1"/>
          </p:cNvSpPr>
          <p:nvPr>
            <p:ph type="body" idx="1"/>
          </p:nvPr>
        </p:nvSpPr>
        <p:spPr>
          <a:xfrm>
            <a:off x="914400" y="1646095"/>
            <a:ext cx="6302100" cy="4485418"/>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sz="2900" b="1"/>
              <a:t>Describe to your partner your experience facilitating discussion.</a:t>
            </a:r>
            <a:endParaRPr sz="2900" b="1"/>
          </a:p>
          <a:p>
            <a:pPr marL="457200" lvl="0" indent="-355600" algn="l" rtl="0">
              <a:spcBef>
                <a:spcPts val="1000"/>
              </a:spcBef>
              <a:spcAft>
                <a:spcPts val="0"/>
              </a:spcAft>
              <a:buClr>
                <a:schemeClr val="accent6"/>
              </a:buClr>
              <a:buSzPts val="2000"/>
              <a:buChar char="●"/>
            </a:pPr>
            <a:r>
              <a:rPr lang="en-US" sz="2900"/>
              <a:t>What do discussions look like in your class?</a:t>
            </a:r>
            <a:endParaRPr sz="2900"/>
          </a:p>
          <a:p>
            <a:pPr marL="457200" lvl="0" indent="-355600" algn="l" rtl="0">
              <a:spcBef>
                <a:spcPts val="1000"/>
              </a:spcBef>
              <a:spcAft>
                <a:spcPts val="0"/>
              </a:spcAft>
              <a:buClr>
                <a:schemeClr val="accent6"/>
              </a:buClr>
              <a:buSzPts val="2000"/>
              <a:buChar char="●"/>
            </a:pPr>
            <a:r>
              <a:rPr lang="en-US" sz="2900"/>
              <a:t>What are some memorable conversations, successful or unsuccessful?</a:t>
            </a:r>
            <a:endParaRPr sz="2900"/>
          </a:p>
          <a:p>
            <a:pPr marL="0" lvl="0" indent="0" algn="l" rtl="0">
              <a:spcBef>
                <a:spcPts val="1000"/>
              </a:spcBef>
              <a:spcAft>
                <a:spcPts val="0"/>
              </a:spcAft>
              <a:buNone/>
            </a:pPr>
            <a:r>
              <a:rPr lang="en-US" sz="2900" i="1">
                <a:solidFill>
                  <a:schemeClr val="accent2"/>
                </a:solidFill>
              </a:rPr>
              <a:t>Be prepared to share out your partner’s experiences.</a:t>
            </a:r>
            <a:endParaRPr sz="2900" i="1">
              <a:solidFill>
                <a:schemeClr val="accent2"/>
              </a:solidFill>
            </a:endParaRPr>
          </a:p>
        </p:txBody>
      </p:sp>
      <p:pic>
        <p:nvPicPr>
          <p:cNvPr id="130" name="Google Shape;130;gf87954f447_0_5"/>
          <p:cNvPicPr preferRelativeResize="0"/>
          <p:nvPr/>
        </p:nvPicPr>
        <p:blipFill>
          <a:blip r:embed="rId3">
            <a:alphaModFix/>
          </a:blip>
          <a:stretch>
            <a:fillRect/>
          </a:stretch>
        </p:blipFill>
        <p:spPr>
          <a:xfrm>
            <a:off x="7336850" y="1774425"/>
            <a:ext cx="3641501" cy="3641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87954f447_0_0"/>
          <p:cNvSpPr txBox="1">
            <a:spLocks noGrp="1"/>
          </p:cNvSpPr>
          <p:nvPr>
            <p:ph type="title"/>
          </p:nvPr>
        </p:nvSpPr>
        <p:spPr>
          <a:xfrm>
            <a:off x="838200" y="651895"/>
            <a:ext cx="10515600" cy="99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Four Corners: Roadblocks for Discussion</a:t>
            </a:r>
            <a:endParaRPr/>
          </a:p>
        </p:txBody>
      </p:sp>
      <p:sp>
        <p:nvSpPr>
          <p:cNvPr id="136" name="Google Shape;136;gf87954f447_0_0"/>
          <p:cNvSpPr txBox="1">
            <a:spLocks noGrp="1"/>
          </p:cNvSpPr>
          <p:nvPr>
            <p:ph type="body" idx="1"/>
          </p:nvPr>
        </p:nvSpPr>
        <p:spPr>
          <a:xfrm>
            <a:off x="838200" y="1646100"/>
            <a:ext cx="5181600" cy="1890900"/>
          </a:xfrm>
          <a:prstGeom prst="rect">
            <a:avLst/>
          </a:prstGeom>
          <a:solidFill>
            <a:schemeClr val="accent2"/>
          </a:solidFill>
          <a:ln>
            <a:noFill/>
          </a:ln>
        </p:spPr>
        <p:txBody>
          <a:bodyPr spcFirstLastPara="1" wrap="square" lIns="91425" tIns="45700" rIns="91425" bIns="45700" anchor="ctr" anchorCtr="0">
            <a:normAutofit/>
          </a:bodyPr>
          <a:lstStyle/>
          <a:p>
            <a:pPr marL="0" lvl="0" indent="0" algn="ctr" rtl="0">
              <a:spcBef>
                <a:spcPts val="1000"/>
              </a:spcBef>
              <a:spcAft>
                <a:spcPts val="0"/>
              </a:spcAft>
              <a:buNone/>
            </a:pPr>
            <a:r>
              <a:rPr lang="en-US">
                <a:solidFill>
                  <a:schemeClr val="lt1"/>
                </a:solidFill>
              </a:rPr>
              <a:t>Students are afraid </a:t>
            </a:r>
            <a:br>
              <a:rPr lang="en-US">
                <a:solidFill>
                  <a:schemeClr val="lt1"/>
                </a:solidFill>
              </a:rPr>
            </a:br>
            <a:r>
              <a:rPr lang="en-US">
                <a:solidFill>
                  <a:schemeClr val="lt1"/>
                </a:solidFill>
              </a:rPr>
              <a:t>to be wrong.</a:t>
            </a:r>
            <a:endParaRPr>
              <a:solidFill>
                <a:schemeClr val="lt1"/>
              </a:solidFill>
            </a:endParaRPr>
          </a:p>
        </p:txBody>
      </p:sp>
      <p:sp>
        <p:nvSpPr>
          <p:cNvPr id="137" name="Google Shape;137;gf87954f447_0_0"/>
          <p:cNvSpPr txBox="1">
            <a:spLocks noGrp="1"/>
          </p:cNvSpPr>
          <p:nvPr>
            <p:ph type="body" idx="2"/>
          </p:nvPr>
        </p:nvSpPr>
        <p:spPr>
          <a:xfrm>
            <a:off x="6172200" y="1646100"/>
            <a:ext cx="5181600" cy="1890900"/>
          </a:xfrm>
          <a:prstGeom prst="rect">
            <a:avLst/>
          </a:prstGeom>
          <a:solidFill>
            <a:schemeClr val="accent6"/>
          </a:solidFill>
          <a:ln>
            <a:noFill/>
          </a:ln>
        </p:spPr>
        <p:txBody>
          <a:bodyPr spcFirstLastPara="1" wrap="square" lIns="91425" tIns="45700" rIns="91425" bIns="45700" anchor="ctr" anchorCtr="0">
            <a:normAutofit/>
          </a:bodyPr>
          <a:lstStyle/>
          <a:p>
            <a:pPr marL="0" lvl="0" indent="0" algn="ctr" rtl="0">
              <a:spcBef>
                <a:spcPts val="1000"/>
              </a:spcBef>
              <a:spcAft>
                <a:spcPts val="0"/>
              </a:spcAft>
              <a:buNone/>
            </a:pPr>
            <a:r>
              <a:rPr lang="en-US">
                <a:solidFill>
                  <a:schemeClr val="lt1"/>
                </a:solidFill>
              </a:rPr>
              <a:t>Students don’t talk with one another.</a:t>
            </a:r>
            <a:endParaRPr>
              <a:solidFill>
                <a:schemeClr val="lt1"/>
              </a:solidFill>
            </a:endParaRPr>
          </a:p>
        </p:txBody>
      </p:sp>
      <p:sp>
        <p:nvSpPr>
          <p:cNvPr id="138" name="Google Shape;138;gf87954f447_0_0"/>
          <p:cNvSpPr txBox="1">
            <a:spLocks noGrp="1"/>
          </p:cNvSpPr>
          <p:nvPr>
            <p:ph type="body" idx="1"/>
          </p:nvPr>
        </p:nvSpPr>
        <p:spPr>
          <a:xfrm>
            <a:off x="838200" y="3710084"/>
            <a:ext cx="5181600" cy="1890900"/>
          </a:xfrm>
          <a:prstGeom prst="rect">
            <a:avLst/>
          </a:prstGeom>
          <a:solidFill>
            <a:schemeClr val="accent6"/>
          </a:solidFill>
          <a:ln>
            <a:noFill/>
          </a:ln>
        </p:spPr>
        <p:txBody>
          <a:bodyPr spcFirstLastPara="1" wrap="square" lIns="91425" tIns="45700" rIns="91425" bIns="45700" anchor="ctr" anchorCtr="0">
            <a:normAutofit/>
          </a:bodyPr>
          <a:lstStyle/>
          <a:p>
            <a:pPr marL="0" lvl="0" indent="0" algn="ctr" rtl="0">
              <a:spcBef>
                <a:spcPts val="1000"/>
              </a:spcBef>
              <a:spcAft>
                <a:spcPts val="0"/>
              </a:spcAft>
              <a:buNone/>
            </a:pPr>
            <a:r>
              <a:rPr lang="en-US">
                <a:solidFill>
                  <a:schemeClr val="lt1"/>
                </a:solidFill>
              </a:rPr>
              <a:t>Student groups don’t </a:t>
            </a:r>
            <a:br>
              <a:rPr lang="en-US">
                <a:solidFill>
                  <a:schemeClr val="lt1"/>
                </a:solidFill>
              </a:rPr>
            </a:br>
            <a:r>
              <a:rPr lang="en-US">
                <a:solidFill>
                  <a:schemeClr val="lt1"/>
                </a:solidFill>
              </a:rPr>
              <a:t>stay on topic.</a:t>
            </a:r>
            <a:endParaRPr>
              <a:solidFill>
                <a:schemeClr val="lt1"/>
              </a:solidFill>
            </a:endParaRPr>
          </a:p>
        </p:txBody>
      </p:sp>
      <p:sp>
        <p:nvSpPr>
          <p:cNvPr id="139" name="Google Shape;139;gf87954f447_0_0"/>
          <p:cNvSpPr txBox="1">
            <a:spLocks noGrp="1"/>
          </p:cNvSpPr>
          <p:nvPr>
            <p:ph type="body" idx="2"/>
          </p:nvPr>
        </p:nvSpPr>
        <p:spPr>
          <a:xfrm>
            <a:off x="6172200" y="3710084"/>
            <a:ext cx="5181600" cy="1890900"/>
          </a:xfrm>
          <a:prstGeom prst="rect">
            <a:avLst/>
          </a:prstGeom>
          <a:solidFill>
            <a:schemeClr val="accent2"/>
          </a:solidFill>
          <a:ln>
            <a:noFill/>
          </a:ln>
        </p:spPr>
        <p:txBody>
          <a:bodyPr spcFirstLastPara="1" wrap="square" lIns="91425" tIns="45700" rIns="91425" bIns="45700" anchor="ctr" anchorCtr="0">
            <a:normAutofit/>
          </a:bodyPr>
          <a:lstStyle/>
          <a:p>
            <a:pPr marL="0" lvl="0" indent="0" algn="ctr" rtl="0">
              <a:spcBef>
                <a:spcPts val="1000"/>
              </a:spcBef>
              <a:spcAft>
                <a:spcPts val="0"/>
              </a:spcAft>
              <a:buNone/>
            </a:pPr>
            <a:r>
              <a:rPr lang="en-US">
                <a:solidFill>
                  <a:schemeClr val="lt1"/>
                </a:solidFill>
              </a:rPr>
              <a:t>Students don’t share out or volunteer answers.</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fa5eacb0cf_0_5"/>
          <p:cNvSpPr txBox="1">
            <a:spLocks noGrp="1"/>
          </p:cNvSpPr>
          <p:nvPr>
            <p:ph type="title"/>
          </p:nvPr>
        </p:nvSpPr>
        <p:spPr>
          <a:xfrm>
            <a:off x="838200" y="651895"/>
            <a:ext cx="10515600" cy="99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Four Corners: Roadblocks for Discussion</a:t>
            </a:r>
            <a:endParaRPr/>
          </a:p>
        </p:txBody>
      </p:sp>
      <p:sp>
        <p:nvSpPr>
          <p:cNvPr id="145" name="Google Shape;145;gfa5eacb0cf_0_5"/>
          <p:cNvSpPr txBox="1">
            <a:spLocks noGrp="1"/>
          </p:cNvSpPr>
          <p:nvPr>
            <p:ph type="body" idx="1"/>
          </p:nvPr>
        </p:nvSpPr>
        <p:spPr>
          <a:xfrm>
            <a:off x="838200" y="1825625"/>
            <a:ext cx="5181600" cy="3127842"/>
          </a:xfrm>
          <a:prstGeom prst="rect">
            <a:avLst/>
          </a:prstGeom>
        </p:spPr>
        <p:txBody>
          <a:bodyPr spcFirstLastPara="1" wrap="square" lIns="91425" tIns="45700" rIns="91425" bIns="45700" anchor="ctr" anchorCtr="0">
            <a:normAutofit/>
          </a:bodyPr>
          <a:lstStyle/>
          <a:p>
            <a:pPr marL="457200" lvl="0" indent="-419100" algn="l" rtl="0">
              <a:lnSpc>
                <a:spcPct val="115000"/>
              </a:lnSpc>
              <a:spcBef>
                <a:spcPts val="1000"/>
              </a:spcBef>
              <a:spcAft>
                <a:spcPts val="0"/>
              </a:spcAft>
              <a:buClr>
                <a:schemeClr val="accent6"/>
              </a:buClr>
              <a:buSzPts val="3000"/>
              <a:buAutoNum type="arabicPeriod"/>
            </a:pPr>
            <a:r>
              <a:rPr lang="en-US" sz="3000" dirty="0"/>
              <a:t>As a group, discuss how these strategies could help overcome your roadblock.</a:t>
            </a:r>
            <a:endParaRPr sz="3000" dirty="0"/>
          </a:p>
          <a:p>
            <a:pPr marL="457200" lvl="0" indent="-419100" algn="l" rtl="0">
              <a:lnSpc>
                <a:spcPct val="115000"/>
              </a:lnSpc>
              <a:spcBef>
                <a:spcPts val="1000"/>
              </a:spcBef>
              <a:spcAft>
                <a:spcPts val="1000"/>
              </a:spcAft>
              <a:buClr>
                <a:schemeClr val="accent6"/>
              </a:buClr>
              <a:buSzPts val="3000"/>
              <a:buAutoNum type="arabicPeriod"/>
            </a:pPr>
            <a:r>
              <a:rPr lang="en-US" sz="3000" dirty="0"/>
              <a:t>Select one strategy to share with the group.</a:t>
            </a:r>
            <a:endParaRPr sz="3000" dirty="0"/>
          </a:p>
        </p:txBody>
      </p:sp>
      <p:pic>
        <p:nvPicPr>
          <p:cNvPr id="146" name="Google Shape;146;gfa5eacb0cf_0_5"/>
          <p:cNvPicPr preferRelativeResize="0"/>
          <p:nvPr/>
        </p:nvPicPr>
        <p:blipFill>
          <a:blip r:embed="rId3">
            <a:alphaModFix/>
          </a:blip>
          <a:stretch>
            <a:fillRect/>
          </a:stretch>
        </p:blipFill>
        <p:spPr>
          <a:xfrm>
            <a:off x="6723105" y="2245849"/>
            <a:ext cx="3297900" cy="3067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20891f493_0_0"/>
          <p:cNvSpPr txBox="1">
            <a:spLocks noGrp="1"/>
          </p:cNvSpPr>
          <p:nvPr>
            <p:ph type="title"/>
          </p:nvPr>
        </p:nvSpPr>
        <p:spPr>
          <a:xfrm>
            <a:off x="609600" y="409663"/>
            <a:ext cx="10972800" cy="1143300"/>
          </a:xfrm>
          <a:prstGeom prst="rect">
            <a:avLst/>
          </a:prstGeom>
        </p:spPr>
        <p:txBody>
          <a:bodyPr spcFirstLastPara="1" wrap="square" lIns="0" tIns="60925" rIns="0" bIns="0" anchor="b" anchorCtr="0">
            <a:normAutofit/>
          </a:bodyPr>
          <a:lstStyle/>
          <a:p>
            <a:pPr marL="0" lvl="0" indent="0" algn="l" rtl="0">
              <a:spcBef>
                <a:spcPts val="0"/>
              </a:spcBef>
              <a:spcAft>
                <a:spcPts val="0"/>
              </a:spcAft>
              <a:buNone/>
            </a:pPr>
            <a:r>
              <a:rPr lang="en-US"/>
              <a:t>Overcoming Roadblocks</a:t>
            </a:r>
            <a:endParaRPr/>
          </a:p>
        </p:txBody>
      </p:sp>
      <p:sp>
        <p:nvSpPr>
          <p:cNvPr id="152" name="Google Shape;152;g1020891f493_0_0"/>
          <p:cNvSpPr txBox="1">
            <a:spLocks noGrp="1"/>
          </p:cNvSpPr>
          <p:nvPr>
            <p:ph type="body" idx="1"/>
          </p:nvPr>
        </p:nvSpPr>
        <p:spPr>
          <a:xfrm>
            <a:off x="609600" y="1745803"/>
            <a:ext cx="10972800" cy="4578900"/>
          </a:xfrm>
          <a:prstGeom prst="rect">
            <a:avLst/>
          </a:prstGeom>
        </p:spPr>
        <p:txBody>
          <a:bodyPr spcFirstLastPara="1" wrap="square" lIns="121900" tIns="60925" rIns="121900" bIns="60925" anchor="t" anchorCtr="0">
            <a:normAutofit/>
          </a:bodyPr>
          <a:lstStyle/>
          <a:p>
            <a:pPr marL="0" lvl="0" indent="0" algn="l" rtl="0">
              <a:spcBef>
                <a:spcPts val="1000"/>
              </a:spcBef>
              <a:spcAft>
                <a:spcPts val="0"/>
              </a:spcAft>
              <a:buNone/>
            </a:pPr>
            <a:r>
              <a:rPr lang="en-US" sz="3300" dirty="0"/>
              <a:t>Strategies that support classroom discussion...</a:t>
            </a:r>
            <a:endParaRPr sz="3300" dirty="0"/>
          </a:p>
          <a:p>
            <a:pPr marL="457200" lvl="0" indent="-368300" algn="l" rtl="0">
              <a:spcBef>
                <a:spcPts val="1000"/>
              </a:spcBef>
              <a:spcAft>
                <a:spcPts val="0"/>
              </a:spcAft>
              <a:buSzPct val="100000"/>
              <a:buAutoNum type="arabicPeriod"/>
            </a:pPr>
            <a:r>
              <a:rPr lang="en-US" sz="3200" dirty="0"/>
              <a:t>Normalize making mistakes.</a:t>
            </a:r>
            <a:endParaRPr sz="3200" dirty="0"/>
          </a:p>
          <a:p>
            <a:pPr marL="457200" lvl="0" indent="-368300" algn="l" rtl="0">
              <a:spcBef>
                <a:spcPts val="1000"/>
              </a:spcBef>
              <a:spcAft>
                <a:spcPts val="0"/>
              </a:spcAft>
              <a:buSzPct val="100000"/>
              <a:buAutoNum type="arabicPeriod"/>
            </a:pPr>
            <a:r>
              <a:rPr lang="en-US" sz="3200" dirty="0"/>
              <a:t>Build peer-to-peer relationships and classroom culture.</a:t>
            </a:r>
            <a:endParaRPr sz="3200" dirty="0"/>
          </a:p>
          <a:p>
            <a:pPr marL="457200" lvl="0" indent="-368300" algn="l" rtl="0">
              <a:spcBef>
                <a:spcPts val="1000"/>
              </a:spcBef>
              <a:spcAft>
                <a:spcPts val="0"/>
              </a:spcAft>
              <a:buSzPct val="100000"/>
              <a:buAutoNum type="arabicPeriod"/>
            </a:pPr>
            <a:r>
              <a:rPr lang="en-US" sz="3200" dirty="0"/>
              <a:t>Reduce the stakes and lower the pressure on students.</a:t>
            </a:r>
            <a:endParaRPr sz="3200" dirty="0"/>
          </a:p>
          <a:p>
            <a:pPr marL="457200" lvl="0" indent="-368300" algn="l" rtl="0">
              <a:spcBef>
                <a:spcPts val="1000"/>
              </a:spcBef>
              <a:spcAft>
                <a:spcPts val="1000"/>
              </a:spcAft>
              <a:buSzPct val="100000"/>
              <a:buAutoNum type="arabicPeriod"/>
            </a:pPr>
            <a:r>
              <a:rPr lang="en-US" sz="3200" dirty="0"/>
              <a:t>Provide scaffolding to build skills and confidence.</a:t>
            </a: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1181</Words>
  <Application>Microsoft Office PowerPoint</Application>
  <PresentationFormat>Widescreen</PresentationFormat>
  <Paragraphs>165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Noto Sans Symbols</vt:lpstr>
      <vt:lpstr>Calibri</vt:lpstr>
      <vt:lpstr>Roboto Medium</vt:lpstr>
      <vt:lpstr>Roboto</vt:lpstr>
      <vt:lpstr>Constantia</vt:lpstr>
      <vt:lpstr>Montserrat Medium</vt:lpstr>
      <vt:lpstr>LEARN theme</vt:lpstr>
      <vt:lpstr>PowerPoint Presentation</vt:lpstr>
      <vt:lpstr>Supporting Meaningful Student Discussion</vt:lpstr>
      <vt:lpstr>Supporting Meaningful Student Discussion</vt:lpstr>
      <vt:lpstr>Session Objectives</vt:lpstr>
      <vt:lpstr>This session will be a success if...</vt:lpstr>
      <vt:lpstr>Partner Speaks: Facilitating Discussion</vt:lpstr>
      <vt:lpstr>Four Corners: Roadblocks for Discussion</vt:lpstr>
      <vt:lpstr>Four Corners: Roadblocks for Discussion</vt:lpstr>
      <vt:lpstr>Overcoming Roadblocks</vt:lpstr>
      <vt:lpstr>Planning for Meaningful Discussion</vt:lpstr>
      <vt:lpstr>Why Are We Having This Conversation?</vt:lpstr>
      <vt:lpstr>What kind of conversation is this?</vt:lpstr>
      <vt:lpstr>Best Practices for Facilitating Discussion</vt:lpstr>
      <vt:lpstr>Planning for Discussion</vt:lpstr>
      <vt:lpstr>Collaborative Word Cloud</vt:lpstr>
      <vt:lpstr>Follow K20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Meaningful Student Discussion</dc:title>
  <dc:creator>K20 Center</dc:creator>
  <cp:lastModifiedBy>K20 Center</cp:lastModifiedBy>
  <cp:revision>2</cp:revision>
  <dcterms:created xsi:type="dcterms:W3CDTF">2021-09-15T20:13:52Z</dcterms:created>
  <dcterms:modified xsi:type="dcterms:W3CDTF">2022-07-13T12:57:50Z</dcterms:modified>
</cp:coreProperties>
</file>