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6" r:id="rId4"/>
    <p:sldMasterId id="214748367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2fb5f61ad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f2fb5f61ad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2fb5f61ad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f2fb5f61ad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2fb5f61ad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2fb5f61ad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2fb5f61ad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f2fb5f61ad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2fb5f61ad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f2fb5f61ad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2fb5f61ad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2fb5f61ad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rtl="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rtl="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rtl="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rtl="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68" name="Google Shape;68;p17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rtl="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rtl="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74" name="Google Shape;74;p18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rtl="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rtl="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75" name="Google Shape;75;p18"/>
          <p:cNvPicPr preferRelativeResize="0"/>
          <p:nvPr/>
        </p:nvPicPr>
        <p:blipFill rotWithShape="1">
          <a:blip r:embed="rId3">
            <a:alphaModFix/>
          </a:blip>
          <a:srcRect b="56088" l="34178" r="32618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rtl="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rtl="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rtl="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" type="body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/>
          <p:nvPr>
            <p:ph idx="2" type="body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3" type="body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/>
          <p:nvPr>
            <p:ph idx="4" type="body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/>
          <p:nvPr>
            <p:ph idx="1" type="body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rtl="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51" lvl="1" marL="914400" rtl="0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rtl="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321" lvl="4" marL="2286000" rtl="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2" type="body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rtl="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rtl="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/>
          <p:nvPr>
            <p:ph idx="2" type="media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2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08" lvl="2" marL="1371600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1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When a teacher teaches, no matter how well he or she might design a lesson, what a child learns is unpredictable.  Children do not always learn what we teach.  That is why the most important assessment does not happen at the end of learning - it happens during the learning, when there is still time to do something with the information.</a:t>
            </a:r>
            <a:endParaRPr sz="2900"/>
          </a:p>
        </p:txBody>
      </p:sp>
      <p:sp>
        <p:nvSpPr>
          <p:cNvPr id="125" name="Google Shape;125;p31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30200" lvl="0" marL="457200" rtl="0" algn="l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Dylan Wiliam</a:t>
            </a:r>
            <a:endParaRPr/>
          </a:p>
        </p:txBody>
      </p:sp>
      <p:sp>
        <p:nvSpPr>
          <p:cNvPr id="126" name="Google Shape;126;p3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32" name="Google Shape;132;p32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In an </a:t>
            </a:r>
            <a:r>
              <a:rPr lang="en"/>
              <a:t>effective classroom students should not only know what they are doing.  They should also know why and how.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32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30200" lvl="0" marL="457200" rtl="0" algn="l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Harry Wong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39" name="Google Shape;139;p33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 fontScale="92500" lnSpcReduction="20000"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As soon as students get a grade the learning stops.  We may not like it, but the research reviewed here shows that this is a relatively stable feature of how human minds work.</a:t>
            </a:r>
            <a:endParaRPr/>
          </a:p>
        </p:txBody>
      </p:sp>
      <p:sp>
        <p:nvSpPr>
          <p:cNvPr id="140" name="Google Shape;140;p33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30200" lvl="0" marL="457200" rtl="0" algn="l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Dylan Wiliam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46" name="Google Shape;146;p34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When teachers do formative assessment effectively, students learn at roughly double the rate than they do without it.</a:t>
            </a:r>
            <a:endParaRPr/>
          </a:p>
        </p:txBody>
      </p:sp>
      <p:sp>
        <p:nvSpPr>
          <p:cNvPr id="147" name="Google Shape;147;p34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30200" lvl="0" marL="457200" rtl="0" algn="l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Dylan Wiliam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53" name="Google Shape;153;p35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 lnSpcReduction="10000"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For teachers, as for students, the most effective evaluation comes from someone who sits beside us and helps us grow.</a:t>
            </a:r>
            <a:endParaRPr/>
          </a:p>
        </p:txBody>
      </p:sp>
      <p:sp>
        <p:nvSpPr>
          <p:cNvPr id="154" name="Google Shape;154;p35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30200" lvl="0" marL="457200" rtl="0" algn="l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Carol Ann Tomlinson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60" name="Google Shape;160;p36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Not everything that counts can be counted, and not </a:t>
            </a:r>
            <a:r>
              <a:rPr lang="en"/>
              <a:t>everything that can be counted counts.</a:t>
            </a:r>
            <a:endParaRPr/>
          </a:p>
        </p:txBody>
      </p:sp>
      <p:sp>
        <p:nvSpPr>
          <p:cNvPr id="161" name="Google Shape;161;p36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330200" lvl="0" marL="457200" rtl="0" algn="l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William Bruce Cameron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