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3886200" cy="5029200"/>
  <p:notesSz cx="6858000" cy="9144000"/>
  <p:custDataLst>
    <p:tags r:id="rId2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477" autoAdjust="0"/>
    <p:restoredTop sz="94660"/>
  </p:normalViewPr>
  <p:slideViewPr>
    <p:cSldViewPr snapToGrid="0">
      <p:cViewPr varScale="1">
        <p:scale>
          <a:sx n="169" d="100"/>
          <a:sy n="169" d="100"/>
        </p:scale>
        <p:origin x="163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876824" y="462688"/>
            <a:ext cx="2222906" cy="383476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3779" y="805485"/>
            <a:ext cx="3288996" cy="3222991"/>
          </a:xfrm>
        </p:spPr>
        <p:txBody>
          <a:bodyPr anchor="ctr">
            <a:noAutofit/>
          </a:bodyPr>
          <a:lstStyle>
            <a:lvl1pPr algn="ctr">
              <a:defRPr sz="3188" spc="255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6046" y="4384745"/>
            <a:ext cx="2564463" cy="544338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638" b="1" i="0" cap="all" spc="127" baseline="0">
                <a:solidFill>
                  <a:schemeClr val="tx2"/>
                </a:solidFill>
              </a:defRPr>
            </a:lvl1pPr>
            <a:lvl2pPr marL="145733" indent="0" algn="ctr">
              <a:buNone/>
              <a:defRPr sz="638"/>
            </a:lvl2pPr>
            <a:lvl3pPr marL="291465" indent="0" algn="ctr">
              <a:buNone/>
              <a:defRPr sz="574"/>
            </a:lvl3pPr>
            <a:lvl4pPr marL="437198" indent="0" algn="ctr">
              <a:buNone/>
              <a:defRPr sz="510"/>
            </a:lvl4pPr>
            <a:lvl5pPr marL="582930" indent="0" algn="ctr">
              <a:buNone/>
              <a:defRPr sz="510"/>
            </a:lvl5pPr>
            <a:lvl6pPr marL="728663" indent="0" algn="ctr">
              <a:buNone/>
              <a:defRPr sz="510"/>
            </a:lvl6pPr>
            <a:lvl7pPr marL="874395" indent="0" algn="ctr">
              <a:buNone/>
              <a:defRPr sz="510"/>
            </a:lvl7pPr>
            <a:lvl8pPr marL="1020128" indent="0" algn="ctr">
              <a:buNone/>
              <a:defRPr sz="510"/>
            </a:lvl8pPr>
            <a:lvl9pPr marL="1165860" indent="0" algn="ctr">
              <a:buNone/>
              <a:defRPr sz="51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3779" y="4675498"/>
            <a:ext cx="742599" cy="255539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55F00A4-6C94-4D16-B748-BA6D048A24EA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2481" y="4675498"/>
            <a:ext cx="1311593" cy="253584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90176" y="4675498"/>
            <a:ext cx="742599" cy="253584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A930185-6EFF-4D08-B9CE-287FD605F71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0354" cy="5029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90354" cy="5029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71176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00A4-6C94-4D16-B748-BA6D048A24EA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0185-6EFF-4D08-B9CE-287FD605F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84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931187" y="280416"/>
            <a:ext cx="753070" cy="4106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0764" y="280416"/>
            <a:ext cx="2469045" cy="4106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00A4-6C94-4D16-B748-BA6D048A24EA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0185-6EFF-4D08-B9CE-287FD605F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32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876824" y="462688"/>
            <a:ext cx="2222906" cy="383476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3779" y="805485"/>
            <a:ext cx="3288996" cy="3222991"/>
          </a:xfrm>
        </p:spPr>
        <p:txBody>
          <a:bodyPr anchor="ctr">
            <a:noAutofit/>
          </a:bodyPr>
          <a:lstStyle>
            <a:lvl1pPr algn="ctr">
              <a:defRPr sz="3188" spc="255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6046" y="4384745"/>
            <a:ext cx="2564463" cy="544338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638" b="1" i="0" cap="all" spc="127" baseline="0">
                <a:solidFill>
                  <a:schemeClr val="tx2"/>
                </a:solidFill>
              </a:defRPr>
            </a:lvl1pPr>
            <a:lvl2pPr marL="145733" indent="0" algn="ctr">
              <a:buNone/>
              <a:defRPr sz="638"/>
            </a:lvl2pPr>
            <a:lvl3pPr marL="291465" indent="0" algn="ctr">
              <a:buNone/>
              <a:defRPr sz="574"/>
            </a:lvl3pPr>
            <a:lvl4pPr marL="437198" indent="0" algn="ctr">
              <a:buNone/>
              <a:defRPr sz="510"/>
            </a:lvl4pPr>
            <a:lvl5pPr marL="582930" indent="0" algn="ctr">
              <a:buNone/>
              <a:defRPr sz="510"/>
            </a:lvl5pPr>
            <a:lvl6pPr marL="728663" indent="0" algn="ctr">
              <a:buNone/>
              <a:defRPr sz="510"/>
            </a:lvl6pPr>
            <a:lvl7pPr marL="874395" indent="0" algn="ctr">
              <a:buNone/>
              <a:defRPr sz="510"/>
            </a:lvl7pPr>
            <a:lvl8pPr marL="1020128" indent="0" algn="ctr">
              <a:buNone/>
              <a:defRPr sz="510"/>
            </a:lvl8pPr>
            <a:lvl9pPr marL="1165860" indent="0" algn="ctr">
              <a:buNone/>
              <a:defRPr sz="51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3779" y="4675498"/>
            <a:ext cx="742599" cy="255539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55F00A4-6C94-4D16-B748-BA6D048A24EA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2481" y="4675498"/>
            <a:ext cx="1311593" cy="253584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90176" y="4675498"/>
            <a:ext cx="742599" cy="253584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A930185-6EFF-4D08-B9CE-287FD605F71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0354" cy="5029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90354" cy="5029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64421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00A4-6C94-4D16-B748-BA6D048A24EA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0185-6EFF-4D08-B9CE-287FD605F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751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897166" cy="50292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684" y="787519"/>
            <a:ext cx="2609629" cy="2980726"/>
          </a:xfrm>
        </p:spPr>
        <p:txBody>
          <a:bodyPr anchor="b">
            <a:normAutofit/>
          </a:bodyPr>
          <a:lstStyle>
            <a:lvl1pPr>
              <a:defRPr sz="2678" spc="255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3684" y="3783841"/>
            <a:ext cx="2236824" cy="69749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638" b="1" i="0" cap="all" spc="127" baseline="0">
                <a:solidFill>
                  <a:schemeClr val="accent1"/>
                </a:solidFill>
              </a:defRPr>
            </a:lvl1pPr>
            <a:lvl2pPr marL="145733" indent="0">
              <a:buNone/>
              <a:defRPr sz="638">
                <a:solidFill>
                  <a:schemeClr val="tx1">
                    <a:tint val="75000"/>
                  </a:schemeClr>
                </a:solidFill>
              </a:defRPr>
            </a:lvl2pPr>
            <a:lvl3pPr marL="291465" indent="0">
              <a:buNone/>
              <a:defRPr sz="574">
                <a:solidFill>
                  <a:schemeClr val="tx1">
                    <a:tint val="75000"/>
                  </a:schemeClr>
                </a:solidFill>
              </a:defRPr>
            </a:lvl3pPr>
            <a:lvl4pPr marL="437198" indent="0">
              <a:buNone/>
              <a:defRPr sz="510">
                <a:solidFill>
                  <a:schemeClr val="tx1">
                    <a:tint val="75000"/>
                  </a:schemeClr>
                </a:solidFill>
              </a:defRPr>
            </a:lvl4pPr>
            <a:lvl5pPr marL="582930" indent="0">
              <a:buNone/>
              <a:defRPr sz="510">
                <a:solidFill>
                  <a:schemeClr val="tx1">
                    <a:tint val="75000"/>
                  </a:schemeClr>
                </a:solidFill>
              </a:defRPr>
            </a:lvl5pPr>
            <a:lvl6pPr marL="728663" indent="0">
              <a:buNone/>
              <a:defRPr sz="510">
                <a:solidFill>
                  <a:schemeClr val="tx1">
                    <a:tint val="75000"/>
                  </a:schemeClr>
                </a:solidFill>
              </a:defRPr>
            </a:lvl6pPr>
            <a:lvl7pPr marL="874395" indent="0">
              <a:buNone/>
              <a:defRPr sz="510">
                <a:solidFill>
                  <a:schemeClr val="tx1">
                    <a:tint val="75000"/>
                  </a:schemeClr>
                </a:solidFill>
              </a:defRPr>
            </a:lvl7pPr>
            <a:lvl8pPr marL="1020128" indent="0">
              <a:buNone/>
              <a:defRPr sz="510">
                <a:solidFill>
                  <a:schemeClr val="tx1">
                    <a:tint val="75000"/>
                  </a:schemeClr>
                </a:solidFill>
              </a:defRPr>
            </a:lvl8pPr>
            <a:lvl9pPr marL="1165860" indent="0">
              <a:buNone/>
              <a:defRPr sz="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1649" y="4675498"/>
            <a:ext cx="476196" cy="255539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55F00A4-6C94-4D16-B748-BA6D048A24EA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82701" y="4675498"/>
            <a:ext cx="1311593" cy="25358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69151" y="4675498"/>
            <a:ext cx="474162" cy="25358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A930185-6EFF-4D08-B9CE-287FD605F71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11"/>
          <p:cNvSpPr/>
          <p:nvPr/>
        </p:nvSpPr>
        <p:spPr bwMode="auto">
          <a:xfrm>
            <a:off x="278709" y="0"/>
            <a:ext cx="524739" cy="50292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897166" cy="50292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1051807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764" y="1676400"/>
            <a:ext cx="1527277" cy="2654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18984" y="1676400"/>
            <a:ext cx="1527277" cy="2654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00A4-6C94-4D16-B748-BA6D048A24EA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0185-6EFF-4D08-B9CE-287FD605F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9702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765" y="279401"/>
            <a:ext cx="3242548" cy="109524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279" y="1613065"/>
            <a:ext cx="1535049" cy="463855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765" b="1" cap="all" spc="64" baseline="0">
                <a:solidFill>
                  <a:schemeClr val="tx2"/>
                </a:solidFill>
              </a:defRPr>
            </a:lvl1pPr>
            <a:lvl2pPr marL="145733" indent="0">
              <a:buNone/>
              <a:defRPr sz="638" b="1"/>
            </a:lvl2pPr>
            <a:lvl3pPr marL="291465" indent="0">
              <a:buNone/>
              <a:defRPr sz="574" b="1"/>
            </a:lvl3pPr>
            <a:lvl4pPr marL="437198" indent="0">
              <a:buNone/>
              <a:defRPr sz="510" b="1"/>
            </a:lvl4pPr>
            <a:lvl5pPr marL="582930" indent="0">
              <a:buNone/>
              <a:defRPr sz="510" b="1"/>
            </a:lvl5pPr>
            <a:lvl6pPr marL="728663" indent="0">
              <a:buNone/>
              <a:defRPr sz="510" b="1"/>
            </a:lvl6pPr>
            <a:lvl7pPr marL="874395" indent="0">
              <a:buNone/>
              <a:defRPr sz="510" b="1"/>
            </a:lvl7pPr>
            <a:lvl8pPr marL="1020128" indent="0">
              <a:buNone/>
              <a:defRPr sz="510" b="1"/>
            </a:lvl8pPr>
            <a:lvl9pPr marL="1165860" indent="0">
              <a:buNone/>
              <a:defRPr sz="51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279" y="2133341"/>
            <a:ext cx="1535049" cy="2197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14544" y="1613065"/>
            <a:ext cx="1535049" cy="463855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765" b="1" cap="all" spc="64" baseline="0">
                <a:solidFill>
                  <a:schemeClr val="tx2"/>
                </a:solidFill>
              </a:defRPr>
            </a:lvl1pPr>
            <a:lvl2pPr marL="145733" indent="0">
              <a:buNone/>
              <a:defRPr sz="638" b="1"/>
            </a:lvl2pPr>
            <a:lvl3pPr marL="291465" indent="0">
              <a:buNone/>
              <a:defRPr sz="574" b="1"/>
            </a:lvl3pPr>
            <a:lvl4pPr marL="437198" indent="0">
              <a:buNone/>
              <a:defRPr sz="510" b="1"/>
            </a:lvl4pPr>
            <a:lvl5pPr marL="582930" indent="0">
              <a:buNone/>
              <a:defRPr sz="510" b="1"/>
            </a:lvl5pPr>
            <a:lvl6pPr marL="728663" indent="0">
              <a:buNone/>
              <a:defRPr sz="510" b="1"/>
            </a:lvl6pPr>
            <a:lvl7pPr marL="874395" indent="0">
              <a:buNone/>
              <a:defRPr sz="510" b="1"/>
            </a:lvl7pPr>
            <a:lvl8pPr marL="1020128" indent="0">
              <a:buNone/>
              <a:defRPr sz="510" b="1"/>
            </a:lvl8pPr>
            <a:lvl9pPr marL="1165860" indent="0">
              <a:buNone/>
              <a:defRPr sz="51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14544" y="2133341"/>
            <a:ext cx="1535049" cy="2197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00A4-6C94-4D16-B748-BA6D048A24EA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0185-6EFF-4D08-B9CE-287FD605F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2669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00A4-6C94-4D16-B748-BA6D048A24EA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0185-6EFF-4D08-B9CE-287FD605F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4393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00A4-6C94-4D16-B748-BA6D048A24EA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0185-6EFF-4D08-B9CE-287FD605F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779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2355503" y="0"/>
            <a:ext cx="1530697" cy="50292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7701" y="335280"/>
            <a:ext cx="985612" cy="877559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765" b="1" i="0" cap="all" spc="96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60" y="674943"/>
            <a:ext cx="1962996" cy="3655758"/>
          </a:xfrm>
        </p:spPr>
        <p:txBody>
          <a:bodyPr/>
          <a:lstStyle>
            <a:lvl1pPr>
              <a:defRPr sz="1020"/>
            </a:lvl1pPr>
            <a:lvl2pPr>
              <a:defRPr sz="893"/>
            </a:lvl2pPr>
            <a:lvl3pPr>
              <a:defRPr sz="765"/>
            </a:lvl3pPr>
            <a:lvl4pPr>
              <a:defRPr sz="638"/>
            </a:lvl4pPr>
            <a:lvl5pPr>
              <a:defRPr sz="638"/>
            </a:lvl5pPr>
            <a:lvl6pPr>
              <a:defRPr sz="638"/>
            </a:lvl6pPr>
            <a:lvl7pPr>
              <a:defRPr sz="638"/>
            </a:lvl7pPr>
            <a:lvl8pPr>
              <a:defRPr sz="638"/>
            </a:lvl8pPr>
            <a:lvl9pPr>
              <a:defRPr sz="63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57701" y="1276980"/>
            <a:ext cx="985612" cy="305372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510"/>
              </a:spcBef>
              <a:buNone/>
              <a:defRPr sz="595" baseline="0">
                <a:solidFill>
                  <a:schemeClr val="bg2"/>
                </a:solidFill>
              </a:defRPr>
            </a:lvl1pPr>
            <a:lvl2pPr marL="145733" indent="0">
              <a:buNone/>
              <a:defRPr sz="446"/>
            </a:lvl2pPr>
            <a:lvl3pPr marL="291465" indent="0">
              <a:buNone/>
              <a:defRPr sz="383"/>
            </a:lvl3pPr>
            <a:lvl4pPr marL="437198" indent="0">
              <a:buNone/>
              <a:defRPr sz="319"/>
            </a:lvl4pPr>
            <a:lvl5pPr marL="582930" indent="0">
              <a:buNone/>
              <a:defRPr sz="319"/>
            </a:lvl5pPr>
            <a:lvl6pPr marL="728663" indent="0">
              <a:buNone/>
              <a:defRPr sz="319"/>
            </a:lvl6pPr>
            <a:lvl7pPr marL="874395" indent="0">
              <a:buNone/>
              <a:defRPr sz="319"/>
            </a:lvl7pPr>
            <a:lvl8pPr marL="1020128" indent="0">
              <a:buNone/>
              <a:defRPr sz="319"/>
            </a:lvl8pPr>
            <a:lvl9pPr marL="1165860" indent="0">
              <a:buNone/>
              <a:defRPr sz="31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60" y="4675498"/>
            <a:ext cx="393132" cy="255539"/>
          </a:xfrm>
        </p:spPr>
        <p:txBody>
          <a:bodyPr/>
          <a:lstStyle/>
          <a:p>
            <a:fld id="{555F00A4-6C94-4D16-B748-BA6D048A24EA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0530" y="4675498"/>
            <a:ext cx="1109944" cy="25358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14011" y="4675498"/>
            <a:ext cx="392845" cy="253584"/>
          </a:xfrm>
        </p:spPr>
        <p:txBody>
          <a:bodyPr/>
          <a:lstStyle/>
          <a:p>
            <a:fld id="{4A930185-6EFF-4D08-B9CE-287FD605F71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0354" cy="502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90354" cy="502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21089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00A4-6C94-4D16-B748-BA6D048A24EA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0185-6EFF-4D08-B9CE-287FD605F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9711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354" y="1"/>
            <a:ext cx="2344593" cy="5029199"/>
          </a:xfrm>
        </p:spPr>
        <p:txBody>
          <a:bodyPr anchor="t"/>
          <a:lstStyle>
            <a:lvl1pPr marL="0" indent="0">
              <a:buNone/>
              <a:defRPr sz="1020"/>
            </a:lvl1pPr>
            <a:lvl2pPr marL="145733" indent="0">
              <a:buNone/>
              <a:defRPr sz="893"/>
            </a:lvl2pPr>
            <a:lvl3pPr marL="291465" indent="0">
              <a:buNone/>
              <a:defRPr sz="765"/>
            </a:lvl3pPr>
            <a:lvl4pPr marL="437198" indent="0">
              <a:buNone/>
              <a:defRPr sz="638"/>
            </a:lvl4pPr>
            <a:lvl5pPr marL="582930" indent="0">
              <a:buNone/>
              <a:defRPr sz="638"/>
            </a:lvl5pPr>
            <a:lvl6pPr marL="728663" indent="0">
              <a:buNone/>
              <a:defRPr sz="638"/>
            </a:lvl6pPr>
            <a:lvl7pPr marL="874395" indent="0">
              <a:buNone/>
              <a:defRPr sz="638"/>
            </a:lvl7pPr>
            <a:lvl8pPr marL="1020128" indent="0">
              <a:buNone/>
              <a:defRPr sz="638"/>
            </a:lvl8pPr>
            <a:lvl9pPr marL="1165860" indent="0">
              <a:buNone/>
              <a:defRPr sz="63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2355503" y="0"/>
            <a:ext cx="1530697" cy="50292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90354" cy="502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7701" y="335280"/>
            <a:ext cx="985612" cy="877558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765" b="1" i="0" spc="96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57701" y="1276980"/>
            <a:ext cx="985612" cy="305372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510"/>
              </a:spcBef>
              <a:buNone/>
              <a:defRPr sz="595" baseline="0">
                <a:solidFill>
                  <a:schemeClr val="bg2"/>
                </a:solidFill>
              </a:defRPr>
            </a:lvl1pPr>
            <a:lvl2pPr marL="145733" indent="0">
              <a:buNone/>
              <a:defRPr sz="446"/>
            </a:lvl2pPr>
            <a:lvl3pPr marL="291465" indent="0">
              <a:buNone/>
              <a:defRPr sz="383"/>
            </a:lvl3pPr>
            <a:lvl4pPr marL="437198" indent="0">
              <a:buNone/>
              <a:defRPr sz="319"/>
            </a:lvl4pPr>
            <a:lvl5pPr marL="582930" indent="0">
              <a:buNone/>
              <a:defRPr sz="319"/>
            </a:lvl5pPr>
            <a:lvl6pPr marL="728663" indent="0">
              <a:buNone/>
              <a:defRPr sz="319"/>
            </a:lvl6pPr>
            <a:lvl7pPr marL="874395" indent="0">
              <a:buNone/>
              <a:defRPr sz="319"/>
            </a:lvl7pPr>
            <a:lvl8pPr marL="1020128" indent="0">
              <a:buNone/>
              <a:defRPr sz="319"/>
            </a:lvl8pPr>
            <a:lvl9pPr marL="1165860" indent="0">
              <a:buNone/>
              <a:defRPr sz="31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4147" y="4675498"/>
            <a:ext cx="392845" cy="255539"/>
          </a:xfrm>
        </p:spPr>
        <p:txBody>
          <a:bodyPr/>
          <a:lstStyle/>
          <a:p>
            <a:fld id="{555F00A4-6C94-4D16-B748-BA6D048A24EA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0530" y="4675498"/>
            <a:ext cx="1109944" cy="25358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08865" y="4675498"/>
            <a:ext cx="402671" cy="253584"/>
          </a:xfrm>
        </p:spPr>
        <p:txBody>
          <a:bodyPr/>
          <a:lstStyle/>
          <a:p>
            <a:fld id="{4A930185-6EFF-4D08-B9CE-287FD605F71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90354" cy="502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915361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00A4-6C94-4D16-B748-BA6D048A24EA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0185-6EFF-4D08-B9CE-287FD605F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887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931187" y="280416"/>
            <a:ext cx="753070" cy="4106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0764" y="280416"/>
            <a:ext cx="2469045" cy="4106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00A4-6C94-4D16-B748-BA6D048A24EA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0185-6EFF-4D08-B9CE-287FD605F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6127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876824" y="462688"/>
            <a:ext cx="2222906" cy="383476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3779" y="805485"/>
            <a:ext cx="3288996" cy="3222991"/>
          </a:xfrm>
        </p:spPr>
        <p:txBody>
          <a:bodyPr anchor="ctr">
            <a:noAutofit/>
          </a:bodyPr>
          <a:lstStyle>
            <a:lvl1pPr algn="ctr">
              <a:defRPr sz="3188" spc="255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6046" y="4384745"/>
            <a:ext cx="2564463" cy="544338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638" b="1" i="0" cap="all" spc="127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145733" indent="0" algn="ctr">
              <a:buNone/>
              <a:defRPr sz="638"/>
            </a:lvl2pPr>
            <a:lvl3pPr marL="291465" indent="0" algn="ctr">
              <a:buNone/>
              <a:defRPr sz="574"/>
            </a:lvl3pPr>
            <a:lvl4pPr marL="437198" indent="0" algn="ctr">
              <a:buNone/>
              <a:defRPr sz="510"/>
            </a:lvl4pPr>
            <a:lvl5pPr marL="582930" indent="0" algn="ctr">
              <a:buNone/>
              <a:defRPr sz="510"/>
            </a:lvl5pPr>
            <a:lvl6pPr marL="728663" indent="0" algn="ctr">
              <a:buNone/>
              <a:defRPr sz="510"/>
            </a:lvl6pPr>
            <a:lvl7pPr marL="874395" indent="0" algn="ctr">
              <a:buNone/>
              <a:defRPr sz="510"/>
            </a:lvl7pPr>
            <a:lvl8pPr marL="1020128" indent="0" algn="ctr">
              <a:buNone/>
              <a:defRPr sz="510"/>
            </a:lvl8pPr>
            <a:lvl9pPr marL="1165860" indent="0" algn="ctr">
              <a:buNone/>
              <a:defRPr sz="51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3779" y="4675498"/>
            <a:ext cx="742599" cy="255539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5F00A4-6C94-4D16-B748-BA6D048A24EA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2481" y="4675498"/>
            <a:ext cx="1311593" cy="253584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90176" y="4675498"/>
            <a:ext cx="742599" cy="253584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930185-6EFF-4D08-B9CE-287FD605F71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0354" cy="5029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90354" cy="5029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360482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00A4-6C94-4D16-B748-BA6D048A24EA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0185-6EFF-4D08-B9CE-287FD605F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218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897166" cy="50292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684" y="787519"/>
            <a:ext cx="2609629" cy="2980726"/>
          </a:xfrm>
        </p:spPr>
        <p:txBody>
          <a:bodyPr anchor="b">
            <a:normAutofit/>
          </a:bodyPr>
          <a:lstStyle>
            <a:lvl1pPr>
              <a:defRPr sz="2678" spc="255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3684" y="3783841"/>
            <a:ext cx="2236824" cy="69749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638" b="1" i="0" cap="all" spc="127" baseline="0">
                <a:solidFill>
                  <a:schemeClr val="accent1"/>
                </a:solidFill>
              </a:defRPr>
            </a:lvl1pPr>
            <a:lvl2pPr marL="145733" indent="0">
              <a:buNone/>
              <a:defRPr sz="638">
                <a:solidFill>
                  <a:schemeClr val="tx1">
                    <a:tint val="75000"/>
                  </a:schemeClr>
                </a:solidFill>
              </a:defRPr>
            </a:lvl2pPr>
            <a:lvl3pPr marL="291465" indent="0">
              <a:buNone/>
              <a:defRPr sz="574">
                <a:solidFill>
                  <a:schemeClr val="tx1">
                    <a:tint val="75000"/>
                  </a:schemeClr>
                </a:solidFill>
              </a:defRPr>
            </a:lvl3pPr>
            <a:lvl4pPr marL="437198" indent="0">
              <a:buNone/>
              <a:defRPr sz="510">
                <a:solidFill>
                  <a:schemeClr val="tx1">
                    <a:tint val="75000"/>
                  </a:schemeClr>
                </a:solidFill>
              </a:defRPr>
            </a:lvl4pPr>
            <a:lvl5pPr marL="582930" indent="0">
              <a:buNone/>
              <a:defRPr sz="510">
                <a:solidFill>
                  <a:schemeClr val="tx1">
                    <a:tint val="75000"/>
                  </a:schemeClr>
                </a:solidFill>
              </a:defRPr>
            </a:lvl5pPr>
            <a:lvl6pPr marL="728663" indent="0">
              <a:buNone/>
              <a:defRPr sz="510">
                <a:solidFill>
                  <a:schemeClr val="tx1">
                    <a:tint val="75000"/>
                  </a:schemeClr>
                </a:solidFill>
              </a:defRPr>
            </a:lvl6pPr>
            <a:lvl7pPr marL="874395" indent="0">
              <a:buNone/>
              <a:defRPr sz="510">
                <a:solidFill>
                  <a:schemeClr val="tx1">
                    <a:tint val="75000"/>
                  </a:schemeClr>
                </a:solidFill>
              </a:defRPr>
            </a:lvl7pPr>
            <a:lvl8pPr marL="1020128" indent="0">
              <a:buNone/>
              <a:defRPr sz="510">
                <a:solidFill>
                  <a:schemeClr val="tx1">
                    <a:tint val="75000"/>
                  </a:schemeClr>
                </a:solidFill>
              </a:defRPr>
            </a:lvl8pPr>
            <a:lvl9pPr marL="1165860" indent="0">
              <a:buNone/>
              <a:defRPr sz="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1649" y="4675498"/>
            <a:ext cx="476196" cy="255539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55F00A4-6C94-4D16-B748-BA6D048A24EA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82701" y="4675498"/>
            <a:ext cx="1311593" cy="25358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69151" y="4675498"/>
            <a:ext cx="474162" cy="25358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A930185-6EFF-4D08-B9CE-287FD605F71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11"/>
          <p:cNvSpPr/>
          <p:nvPr/>
        </p:nvSpPr>
        <p:spPr bwMode="auto">
          <a:xfrm>
            <a:off x="278709" y="0"/>
            <a:ext cx="524739" cy="50292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897166" cy="50292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000883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764" y="1676400"/>
            <a:ext cx="1527277" cy="2654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18984" y="1676400"/>
            <a:ext cx="1527277" cy="2654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00A4-6C94-4D16-B748-BA6D048A24EA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0185-6EFF-4D08-B9CE-287FD605F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248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765" y="279401"/>
            <a:ext cx="3242548" cy="109524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279" y="1613065"/>
            <a:ext cx="1535049" cy="463855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765" b="1" cap="all" spc="64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145733" indent="0">
              <a:buNone/>
              <a:defRPr sz="638" b="1"/>
            </a:lvl2pPr>
            <a:lvl3pPr marL="291465" indent="0">
              <a:buNone/>
              <a:defRPr sz="574" b="1"/>
            </a:lvl3pPr>
            <a:lvl4pPr marL="437198" indent="0">
              <a:buNone/>
              <a:defRPr sz="510" b="1"/>
            </a:lvl4pPr>
            <a:lvl5pPr marL="582930" indent="0">
              <a:buNone/>
              <a:defRPr sz="510" b="1"/>
            </a:lvl5pPr>
            <a:lvl6pPr marL="728663" indent="0">
              <a:buNone/>
              <a:defRPr sz="510" b="1"/>
            </a:lvl6pPr>
            <a:lvl7pPr marL="874395" indent="0">
              <a:buNone/>
              <a:defRPr sz="510" b="1"/>
            </a:lvl7pPr>
            <a:lvl8pPr marL="1020128" indent="0">
              <a:buNone/>
              <a:defRPr sz="510" b="1"/>
            </a:lvl8pPr>
            <a:lvl9pPr marL="1165860" indent="0">
              <a:buNone/>
              <a:defRPr sz="51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279" y="2133341"/>
            <a:ext cx="1535049" cy="2197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14544" y="1613065"/>
            <a:ext cx="1535049" cy="463855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765" b="1" cap="all" spc="64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145733" indent="0">
              <a:buNone/>
              <a:defRPr sz="638" b="1"/>
            </a:lvl2pPr>
            <a:lvl3pPr marL="291465" indent="0">
              <a:buNone/>
              <a:defRPr sz="574" b="1"/>
            </a:lvl3pPr>
            <a:lvl4pPr marL="437198" indent="0">
              <a:buNone/>
              <a:defRPr sz="510" b="1"/>
            </a:lvl4pPr>
            <a:lvl5pPr marL="582930" indent="0">
              <a:buNone/>
              <a:defRPr sz="510" b="1"/>
            </a:lvl5pPr>
            <a:lvl6pPr marL="728663" indent="0">
              <a:buNone/>
              <a:defRPr sz="510" b="1"/>
            </a:lvl6pPr>
            <a:lvl7pPr marL="874395" indent="0">
              <a:buNone/>
              <a:defRPr sz="510" b="1"/>
            </a:lvl7pPr>
            <a:lvl8pPr marL="1020128" indent="0">
              <a:buNone/>
              <a:defRPr sz="510" b="1"/>
            </a:lvl8pPr>
            <a:lvl9pPr marL="1165860" indent="0">
              <a:buNone/>
              <a:defRPr sz="51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14544" y="2133341"/>
            <a:ext cx="1535049" cy="2197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00A4-6C94-4D16-B748-BA6D048A24EA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0185-6EFF-4D08-B9CE-287FD605F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883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00A4-6C94-4D16-B748-BA6D048A24EA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0185-6EFF-4D08-B9CE-287FD605F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9131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00A4-6C94-4D16-B748-BA6D048A24EA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0185-6EFF-4D08-B9CE-287FD605F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86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897166" cy="50292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684" y="787519"/>
            <a:ext cx="2609629" cy="2980726"/>
          </a:xfrm>
        </p:spPr>
        <p:txBody>
          <a:bodyPr anchor="b">
            <a:normAutofit/>
          </a:bodyPr>
          <a:lstStyle>
            <a:lvl1pPr>
              <a:defRPr sz="2678" spc="255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3684" y="3783841"/>
            <a:ext cx="2236824" cy="69749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638" b="1" i="0" cap="all" spc="127" baseline="0">
                <a:solidFill>
                  <a:schemeClr val="accent1"/>
                </a:solidFill>
              </a:defRPr>
            </a:lvl1pPr>
            <a:lvl2pPr marL="145733" indent="0">
              <a:buNone/>
              <a:defRPr sz="638">
                <a:solidFill>
                  <a:schemeClr val="tx1">
                    <a:tint val="75000"/>
                  </a:schemeClr>
                </a:solidFill>
              </a:defRPr>
            </a:lvl2pPr>
            <a:lvl3pPr marL="291465" indent="0">
              <a:buNone/>
              <a:defRPr sz="574">
                <a:solidFill>
                  <a:schemeClr val="tx1">
                    <a:tint val="75000"/>
                  </a:schemeClr>
                </a:solidFill>
              </a:defRPr>
            </a:lvl3pPr>
            <a:lvl4pPr marL="437198" indent="0">
              <a:buNone/>
              <a:defRPr sz="510">
                <a:solidFill>
                  <a:schemeClr val="tx1">
                    <a:tint val="75000"/>
                  </a:schemeClr>
                </a:solidFill>
              </a:defRPr>
            </a:lvl4pPr>
            <a:lvl5pPr marL="582930" indent="0">
              <a:buNone/>
              <a:defRPr sz="510">
                <a:solidFill>
                  <a:schemeClr val="tx1">
                    <a:tint val="75000"/>
                  </a:schemeClr>
                </a:solidFill>
              </a:defRPr>
            </a:lvl5pPr>
            <a:lvl6pPr marL="728663" indent="0">
              <a:buNone/>
              <a:defRPr sz="510">
                <a:solidFill>
                  <a:schemeClr val="tx1">
                    <a:tint val="75000"/>
                  </a:schemeClr>
                </a:solidFill>
              </a:defRPr>
            </a:lvl6pPr>
            <a:lvl7pPr marL="874395" indent="0">
              <a:buNone/>
              <a:defRPr sz="510">
                <a:solidFill>
                  <a:schemeClr val="tx1">
                    <a:tint val="75000"/>
                  </a:schemeClr>
                </a:solidFill>
              </a:defRPr>
            </a:lvl7pPr>
            <a:lvl8pPr marL="1020128" indent="0">
              <a:buNone/>
              <a:defRPr sz="510">
                <a:solidFill>
                  <a:schemeClr val="tx1">
                    <a:tint val="75000"/>
                  </a:schemeClr>
                </a:solidFill>
              </a:defRPr>
            </a:lvl8pPr>
            <a:lvl9pPr marL="1165860" indent="0">
              <a:buNone/>
              <a:defRPr sz="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1649" y="4675498"/>
            <a:ext cx="476196" cy="255539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55F00A4-6C94-4D16-B748-BA6D048A24EA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82701" y="4675498"/>
            <a:ext cx="1311593" cy="25358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69151" y="4675498"/>
            <a:ext cx="474162" cy="25358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A930185-6EFF-4D08-B9CE-287FD605F71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11"/>
          <p:cNvSpPr/>
          <p:nvPr/>
        </p:nvSpPr>
        <p:spPr bwMode="auto">
          <a:xfrm>
            <a:off x="278709" y="0"/>
            <a:ext cx="524739" cy="50292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897166" cy="50292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1116348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2355503" y="0"/>
            <a:ext cx="1530697" cy="50292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7701" y="335280"/>
            <a:ext cx="985612" cy="877559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765" b="1" i="0" cap="all" spc="96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60" y="674943"/>
            <a:ext cx="1962996" cy="3655758"/>
          </a:xfrm>
        </p:spPr>
        <p:txBody>
          <a:bodyPr/>
          <a:lstStyle>
            <a:lvl1pPr>
              <a:defRPr sz="1020"/>
            </a:lvl1pPr>
            <a:lvl2pPr>
              <a:defRPr sz="893"/>
            </a:lvl2pPr>
            <a:lvl3pPr>
              <a:defRPr sz="765"/>
            </a:lvl3pPr>
            <a:lvl4pPr>
              <a:defRPr sz="638"/>
            </a:lvl4pPr>
            <a:lvl5pPr>
              <a:defRPr sz="638"/>
            </a:lvl5pPr>
            <a:lvl6pPr>
              <a:defRPr sz="638"/>
            </a:lvl6pPr>
            <a:lvl7pPr>
              <a:defRPr sz="638"/>
            </a:lvl7pPr>
            <a:lvl8pPr>
              <a:defRPr sz="638"/>
            </a:lvl8pPr>
            <a:lvl9pPr>
              <a:defRPr sz="63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57701" y="1276980"/>
            <a:ext cx="985612" cy="305372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510"/>
              </a:spcBef>
              <a:buNone/>
              <a:defRPr sz="595" baseline="0">
                <a:solidFill>
                  <a:schemeClr val="bg2"/>
                </a:solidFill>
              </a:defRPr>
            </a:lvl1pPr>
            <a:lvl2pPr marL="145733" indent="0">
              <a:buNone/>
              <a:defRPr sz="446"/>
            </a:lvl2pPr>
            <a:lvl3pPr marL="291465" indent="0">
              <a:buNone/>
              <a:defRPr sz="383"/>
            </a:lvl3pPr>
            <a:lvl4pPr marL="437198" indent="0">
              <a:buNone/>
              <a:defRPr sz="319"/>
            </a:lvl4pPr>
            <a:lvl5pPr marL="582930" indent="0">
              <a:buNone/>
              <a:defRPr sz="319"/>
            </a:lvl5pPr>
            <a:lvl6pPr marL="728663" indent="0">
              <a:buNone/>
              <a:defRPr sz="319"/>
            </a:lvl6pPr>
            <a:lvl7pPr marL="874395" indent="0">
              <a:buNone/>
              <a:defRPr sz="319"/>
            </a:lvl7pPr>
            <a:lvl8pPr marL="1020128" indent="0">
              <a:buNone/>
              <a:defRPr sz="319"/>
            </a:lvl8pPr>
            <a:lvl9pPr marL="1165860" indent="0">
              <a:buNone/>
              <a:defRPr sz="31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60" y="4675498"/>
            <a:ext cx="393132" cy="255539"/>
          </a:xfrm>
        </p:spPr>
        <p:txBody>
          <a:bodyPr/>
          <a:lstStyle/>
          <a:p>
            <a:fld id="{555F00A4-6C94-4D16-B748-BA6D048A24EA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0530" y="4675498"/>
            <a:ext cx="1109944" cy="25358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14011" y="4675498"/>
            <a:ext cx="392845" cy="253584"/>
          </a:xfrm>
        </p:spPr>
        <p:txBody>
          <a:bodyPr/>
          <a:lstStyle/>
          <a:p>
            <a:fld id="{4A930185-6EFF-4D08-B9CE-287FD605F71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0354" cy="502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90354" cy="502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276317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354" y="1"/>
            <a:ext cx="2344593" cy="5029199"/>
          </a:xfrm>
        </p:spPr>
        <p:txBody>
          <a:bodyPr anchor="t"/>
          <a:lstStyle>
            <a:lvl1pPr marL="0" indent="0">
              <a:buNone/>
              <a:defRPr sz="1020"/>
            </a:lvl1pPr>
            <a:lvl2pPr marL="145733" indent="0">
              <a:buNone/>
              <a:defRPr sz="893"/>
            </a:lvl2pPr>
            <a:lvl3pPr marL="291465" indent="0">
              <a:buNone/>
              <a:defRPr sz="765"/>
            </a:lvl3pPr>
            <a:lvl4pPr marL="437198" indent="0">
              <a:buNone/>
              <a:defRPr sz="638"/>
            </a:lvl4pPr>
            <a:lvl5pPr marL="582930" indent="0">
              <a:buNone/>
              <a:defRPr sz="638"/>
            </a:lvl5pPr>
            <a:lvl6pPr marL="728663" indent="0">
              <a:buNone/>
              <a:defRPr sz="638"/>
            </a:lvl6pPr>
            <a:lvl7pPr marL="874395" indent="0">
              <a:buNone/>
              <a:defRPr sz="638"/>
            </a:lvl7pPr>
            <a:lvl8pPr marL="1020128" indent="0">
              <a:buNone/>
              <a:defRPr sz="638"/>
            </a:lvl8pPr>
            <a:lvl9pPr marL="1165860" indent="0">
              <a:buNone/>
              <a:defRPr sz="63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2355503" y="0"/>
            <a:ext cx="1530697" cy="50292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90354" cy="502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7701" y="335280"/>
            <a:ext cx="985612" cy="877558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765" b="1" i="0" spc="96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57701" y="1276980"/>
            <a:ext cx="985612" cy="305372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510"/>
              </a:spcBef>
              <a:buNone/>
              <a:defRPr sz="595" baseline="0">
                <a:solidFill>
                  <a:schemeClr val="bg2"/>
                </a:solidFill>
              </a:defRPr>
            </a:lvl1pPr>
            <a:lvl2pPr marL="145733" indent="0">
              <a:buNone/>
              <a:defRPr sz="446"/>
            </a:lvl2pPr>
            <a:lvl3pPr marL="291465" indent="0">
              <a:buNone/>
              <a:defRPr sz="383"/>
            </a:lvl3pPr>
            <a:lvl4pPr marL="437198" indent="0">
              <a:buNone/>
              <a:defRPr sz="319"/>
            </a:lvl4pPr>
            <a:lvl5pPr marL="582930" indent="0">
              <a:buNone/>
              <a:defRPr sz="319"/>
            </a:lvl5pPr>
            <a:lvl6pPr marL="728663" indent="0">
              <a:buNone/>
              <a:defRPr sz="319"/>
            </a:lvl6pPr>
            <a:lvl7pPr marL="874395" indent="0">
              <a:buNone/>
              <a:defRPr sz="319"/>
            </a:lvl7pPr>
            <a:lvl8pPr marL="1020128" indent="0">
              <a:buNone/>
              <a:defRPr sz="319"/>
            </a:lvl8pPr>
            <a:lvl9pPr marL="1165860" indent="0">
              <a:buNone/>
              <a:defRPr sz="31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4147" y="4675498"/>
            <a:ext cx="392845" cy="255539"/>
          </a:xfrm>
        </p:spPr>
        <p:txBody>
          <a:bodyPr/>
          <a:lstStyle/>
          <a:p>
            <a:fld id="{555F00A4-6C94-4D16-B748-BA6D048A24EA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0530" y="4675498"/>
            <a:ext cx="1109944" cy="25358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08865" y="4675498"/>
            <a:ext cx="402671" cy="253584"/>
          </a:xfrm>
        </p:spPr>
        <p:txBody>
          <a:bodyPr/>
          <a:lstStyle/>
          <a:p>
            <a:fld id="{4A930185-6EFF-4D08-B9CE-287FD605F71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90354" cy="502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007044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00A4-6C94-4D16-B748-BA6D048A24EA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0185-6EFF-4D08-B9CE-287FD605F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873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931187" y="280416"/>
            <a:ext cx="753070" cy="4106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0764" y="280416"/>
            <a:ext cx="2469045" cy="4106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00A4-6C94-4D16-B748-BA6D048A24EA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0185-6EFF-4D08-B9CE-287FD605F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8526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876824" y="462688"/>
            <a:ext cx="2222906" cy="383476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3779" y="805485"/>
            <a:ext cx="3288996" cy="3222991"/>
          </a:xfrm>
        </p:spPr>
        <p:txBody>
          <a:bodyPr anchor="ctr">
            <a:noAutofit/>
          </a:bodyPr>
          <a:lstStyle>
            <a:lvl1pPr algn="ctr">
              <a:defRPr sz="3188" spc="255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6046" y="4384745"/>
            <a:ext cx="2564463" cy="544338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638" b="1" i="0" cap="all" spc="127" baseline="0">
                <a:solidFill>
                  <a:schemeClr val="tx2"/>
                </a:solidFill>
              </a:defRPr>
            </a:lvl1pPr>
            <a:lvl2pPr marL="145733" indent="0" algn="ctr">
              <a:buNone/>
              <a:defRPr sz="638"/>
            </a:lvl2pPr>
            <a:lvl3pPr marL="291465" indent="0" algn="ctr">
              <a:buNone/>
              <a:defRPr sz="574"/>
            </a:lvl3pPr>
            <a:lvl4pPr marL="437198" indent="0" algn="ctr">
              <a:buNone/>
              <a:defRPr sz="510"/>
            </a:lvl4pPr>
            <a:lvl5pPr marL="582930" indent="0" algn="ctr">
              <a:buNone/>
              <a:defRPr sz="510"/>
            </a:lvl5pPr>
            <a:lvl6pPr marL="728663" indent="0" algn="ctr">
              <a:buNone/>
              <a:defRPr sz="510"/>
            </a:lvl6pPr>
            <a:lvl7pPr marL="874395" indent="0" algn="ctr">
              <a:buNone/>
              <a:defRPr sz="510"/>
            </a:lvl7pPr>
            <a:lvl8pPr marL="1020128" indent="0" algn="ctr">
              <a:buNone/>
              <a:defRPr sz="510"/>
            </a:lvl8pPr>
            <a:lvl9pPr marL="1165860" indent="0" algn="ctr">
              <a:buNone/>
              <a:defRPr sz="51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3779" y="4675498"/>
            <a:ext cx="742599" cy="255539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55F00A4-6C94-4D16-B748-BA6D048A24EA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2481" y="4675498"/>
            <a:ext cx="1311593" cy="253584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90176" y="4675498"/>
            <a:ext cx="742599" cy="253584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A930185-6EFF-4D08-B9CE-287FD605F71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0354" cy="5029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90354" cy="5029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440395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00A4-6C94-4D16-B748-BA6D048A24EA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0185-6EFF-4D08-B9CE-287FD605F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2346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897166" cy="50292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684" y="787519"/>
            <a:ext cx="2609629" cy="2980726"/>
          </a:xfrm>
        </p:spPr>
        <p:txBody>
          <a:bodyPr anchor="b">
            <a:normAutofit/>
          </a:bodyPr>
          <a:lstStyle>
            <a:lvl1pPr>
              <a:defRPr sz="2678" spc="255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3684" y="3783841"/>
            <a:ext cx="2236824" cy="69749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638" b="1" i="0" cap="all" spc="127" baseline="0">
                <a:solidFill>
                  <a:schemeClr val="accent1"/>
                </a:solidFill>
              </a:defRPr>
            </a:lvl1pPr>
            <a:lvl2pPr marL="145733" indent="0">
              <a:buNone/>
              <a:defRPr sz="638">
                <a:solidFill>
                  <a:schemeClr val="tx1">
                    <a:tint val="75000"/>
                  </a:schemeClr>
                </a:solidFill>
              </a:defRPr>
            </a:lvl2pPr>
            <a:lvl3pPr marL="291465" indent="0">
              <a:buNone/>
              <a:defRPr sz="574">
                <a:solidFill>
                  <a:schemeClr val="tx1">
                    <a:tint val="75000"/>
                  </a:schemeClr>
                </a:solidFill>
              </a:defRPr>
            </a:lvl3pPr>
            <a:lvl4pPr marL="437198" indent="0">
              <a:buNone/>
              <a:defRPr sz="510">
                <a:solidFill>
                  <a:schemeClr val="tx1">
                    <a:tint val="75000"/>
                  </a:schemeClr>
                </a:solidFill>
              </a:defRPr>
            </a:lvl4pPr>
            <a:lvl5pPr marL="582930" indent="0">
              <a:buNone/>
              <a:defRPr sz="510">
                <a:solidFill>
                  <a:schemeClr val="tx1">
                    <a:tint val="75000"/>
                  </a:schemeClr>
                </a:solidFill>
              </a:defRPr>
            </a:lvl5pPr>
            <a:lvl6pPr marL="728663" indent="0">
              <a:buNone/>
              <a:defRPr sz="510">
                <a:solidFill>
                  <a:schemeClr val="tx1">
                    <a:tint val="75000"/>
                  </a:schemeClr>
                </a:solidFill>
              </a:defRPr>
            </a:lvl6pPr>
            <a:lvl7pPr marL="874395" indent="0">
              <a:buNone/>
              <a:defRPr sz="510">
                <a:solidFill>
                  <a:schemeClr val="tx1">
                    <a:tint val="75000"/>
                  </a:schemeClr>
                </a:solidFill>
              </a:defRPr>
            </a:lvl7pPr>
            <a:lvl8pPr marL="1020128" indent="0">
              <a:buNone/>
              <a:defRPr sz="510">
                <a:solidFill>
                  <a:schemeClr val="tx1">
                    <a:tint val="75000"/>
                  </a:schemeClr>
                </a:solidFill>
              </a:defRPr>
            </a:lvl8pPr>
            <a:lvl9pPr marL="1165860" indent="0">
              <a:buNone/>
              <a:defRPr sz="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1649" y="4675498"/>
            <a:ext cx="476196" cy="255539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55F00A4-6C94-4D16-B748-BA6D048A24EA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82701" y="4675498"/>
            <a:ext cx="1311593" cy="25358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69151" y="4675498"/>
            <a:ext cx="474162" cy="25358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A930185-6EFF-4D08-B9CE-287FD605F71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11"/>
          <p:cNvSpPr/>
          <p:nvPr/>
        </p:nvSpPr>
        <p:spPr bwMode="auto">
          <a:xfrm>
            <a:off x="278709" y="0"/>
            <a:ext cx="524739" cy="50292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897166" cy="50292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8429162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764" y="1676400"/>
            <a:ext cx="1527277" cy="2654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18984" y="1676400"/>
            <a:ext cx="1527277" cy="2654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00A4-6C94-4D16-B748-BA6D048A24EA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0185-6EFF-4D08-B9CE-287FD605F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985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765" y="279401"/>
            <a:ext cx="3242548" cy="109524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279" y="1613065"/>
            <a:ext cx="1535049" cy="463855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765" b="1" cap="all" spc="64" baseline="0">
                <a:solidFill>
                  <a:schemeClr val="tx2"/>
                </a:solidFill>
              </a:defRPr>
            </a:lvl1pPr>
            <a:lvl2pPr marL="145733" indent="0">
              <a:buNone/>
              <a:defRPr sz="638" b="1"/>
            </a:lvl2pPr>
            <a:lvl3pPr marL="291465" indent="0">
              <a:buNone/>
              <a:defRPr sz="574" b="1"/>
            </a:lvl3pPr>
            <a:lvl4pPr marL="437198" indent="0">
              <a:buNone/>
              <a:defRPr sz="510" b="1"/>
            </a:lvl4pPr>
            <a:lvl5pPr marL="582930" indent="0">
              <a:buNone/>
              <a:defRPr sz="510" b="1"/>
            </a:lvl5pPr>
            <a:lvl6pPr marL="728663" indent="0">
              <a:buNone/>
              <a:defRPr sz="510" b="1"/>
            </a:lvl6pPr>
            <a:lvl7pPr marL="874395" indent="0">
              <a:buNone/>
              <a:defRPr sz="510" b="1"/>
            </a:lvl7pPr>
            <a:lvl8pPr marL="1020128" indent="0">
              <a:buNone/>
              <a:defRPr sz="510" b="1"/>
            </a:lvl8pPr>
            <a:lvl9pPr marL="1165860" indent="0">
              <a:buNone/>
              <a:defRPr sz="51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279" y="2133341"/>
            <a:ext cx="1535049" cy="2197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14544" y="1613065"/>
            <a:ext cx="1535049" cy="463855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765" b="1" cap="all" spc="64" baseline="0">
                <a:solidFill>
                  <a:schemeClr val="tx2"/>
                </a:solidFill>
              </a:defRPr>
            </a:lvl1pPr>
            <a:lvl2pPr marL="145733" indent="0">
              <a:buNone/>
              <a:defRPr sz="638" b="1"/>
            </a:lvl2pPr>
            <a:lvl3pPr marL="291465" indent="0">
              <a:buNone/>
              <a:defRPr sz="574" b="1"/>
            </a:lvl3pPr>
            <a:lvl4pPr marL="437198" indent="0">
              <a:buNone/>
              <a:defRPr sz="510" b="1"/>
            </a:lvl4pPr>
            <a:lvl5pPr marL="582930" indent="0">
              <a:buNone/>
              <a:defRPr sz="510" b="1"/>
            </a:lvl5pPr>
            <a:lvl6pPr marL="728663" indent="0">
              <a:buNone/>
              <a:defRPr sz="510" b="1"/>
            </a:lvl6pPr>
            <a:lvl7pPr marL="874395" indent="0">
              <a:buNone/>
              <a:defRPr sz="510" b="1"/>
            </a:lvl7pPr>
            <a:lvl8pPr marL="1020128" indent="0">
              <a:buNone/>
              <a:defRPr sz="510" b="1"/>
            </a:lvl8pPr>
            <a:lvl9pPr marL="1165860" indent="0">
              <a:buNone/>
              <a:defRPr sz="51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14544" y="2133341"/>
            <a:ext cx="1535049" cy="2197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00A4-6C94-4D16-B748-BA6D048A24EA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0185-6EFF-4D08-B9CE-287FD605F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947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00A4-6C94-4D16-B748-BA6D048A24EA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0185-6EFF-4D08-B9CE-287FD605F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3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764" y="1676400"/>
            <a:ext cx="1527277" cy="2654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18984" y="1676400"/>
            <a:ext cx="1527277" cy="2654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00A4-6C94-4D16-B748-BA6D048A24EA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0185-6EFF-4D08-B9CE-287FD605F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1251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00A4-6C94-4D16-B748-BA6D048A24EA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0185-6EFF-4D08-B9CE-287FD605F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598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2355503" y="0"/>
            <a:ext cx="1530697" cy="50292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7701" y="335280"/>
            <a:ext cx="985612" cy="877559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765" b="1" i="0" cap="all" spc="96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60" y="674943"/>
            <a:ext cx="1962996" cy="3655758"/>
          </a:xfrm>
        </p:spPr>
        <p:txBody>
          <a:bodyPr/>
          <a:lstStyle>
            <a:lvl1pPr>
              <a:defRPr sz="1020"/>
            </a:lvl1pPr>
            <a:lvl2pPr>
              <a:defRPr sz="893"/>
            </a:lvl2pPr>
            <a:lvl3pPr>
              <a:defRPr sz="765"/>
            </a:lvl3pPr>
            <a:lvl4pPr>
              <a:defRPr sz="638"/>
            </a:lvl4pPr>
            <a:lvl5pPr>
              <a:defRPr sz="638"/>
            </a:lvl5pPr>
            <a:lvl6pPr>
              <a:defRPr sz="638"/>
            </a:lvl6pPr>
            <a:lvl7pPr>
              <a:defRPr sz="638"/>
            </a:lvl7pPr>
            <a:lvl8pPr>
              <a:defRPr sz="638"/>
            </a:lvl8pPr>
            <a:lvl9pPr>
              <a:defRPr sz="63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57701" y="1276980"/>
            <a:ext cx="985612" cy="305372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510"/>
              </a:spcBef>
              <a:buNone/>
              <a:defRPr sz="595" baseline="0">
                <a:solidFill>
                  <a:schemeClr val="bg2"/>
                </a:solidFill>
              </a:defRPr>
            </a:lvl1pPr>
            <a:lvl2pPr marL="145733" indent="0">
              <a:buNone/>
              <a:defRPr sz="446"/>
            </a:lvl2pPr>
            <a:lvl3pPr marL="291465" indent="0">
              <a:buNone/>
              <a:defRPr sz="383"/>
            </a:lvl3pPr>
            <a:lvl4pPr marL="437198" indent="0">
              <a:buNone/>
              <a:defRPr sz="319"/>
            </a:lvl4pPr>
            <a:lvl5pPr marL="582930" indent="0">
              <a:buNone/>
              <a:defRPr sz="319"/>
            </a:lvl5pPr>
            <a:lvl6pPr marL="728663" indent="0">
              <a:buNone/>
              <a:defRPr sz="319"/>
            </a:lvl6pPr>
            <a:lvl7pPr marL="874395" indent="0">
              <a:buNone/>
              <a:defRPr sz="319"/>
            </a:lvl7pPr>
            <a:lvl8pPr marL="1020128" indent="0">
              <a:buNone/>
              <a:defRPr sz="319"/>
            </a:lvl8pPr>
            <a:lvl9pPr marL="1165860" indent="0">
              <a:buNone/>
              <a:defRPr sz="31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60" y="4675498"/>
            <a:ext cx="393132" cy="255539"/>
          </a:xfrm>
        </p:spPr>
        <p:txBody>
          <a:bodyPr/>
          <a:lstStyle/>
          <a:p>
            <a:fld id="{555F00A4-6C94-4D16-B748-BA6D048A24EA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0530" y="4675498"/>
            <a:ext cx="1109944" cy="25358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14011" y="4675498"/>
            <a:ext cx="392845" cy="253584"/>
          </a:xfrm>
        </p:spPr>
        <p:txBody>
          <a:bodyPr/>
          <a:lstStyle/>
          <a:p>
            <a:fld id="{4A930185-6EFF-4D08-B9CE-287FD605F71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0354" cy="502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90354" cy="502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7343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354" y="1"/>
            <a:ext cx="2344593" cy="5029199"/>
          </a:xfrm>
        </p:spPr>
        <p:txBody>
          <a:bodyPr anchor="t"/>
          <a:lstStyle>
            <a:lvl1pPr marL="0" indent="0">
              <a:buNone/>
              <a:defRPr sz="1020"/>
            </a:lvl1pPr>
            <a:lvl2pPr marL="145733" indent="0">
              <a:buNone/>
              <a:defRPr sz="893"/>
            </a:lvl2pPr>
            <a:lvl3pPr marL="291465" indent="0">
              <a:buNone/>
              <a:defRPr sz="765"/>
            </a:lvl3pPr>
            <a:lvl4pPr marL="437198" indent="0">
              <a:buNone/>
              <a:defRPr sz="638"/>
            </a:lvl4pPr>
            <a:lvl5pPr marL="582930" indent="0">
              <a:buNone/>
              <a:defRPr sz="638"/>
            </a:lvl5pPr>
            <a:lvl6pPr marL="728663" indent="0">
              <a:buNone/>
              <a:defRPr sz="638"/>
            </a:lvl6pPr>
            <a:lvl7pPr marL="874395" indent="0">
              <a:buNone/>
              <a:defRPr sz="638"/>
            </a:lvl7pPr>
            <a:lvl8pPr marL="1020128" indent="0">
              <a:buNone/>
              <a:defRPr sz="638"/>
            </a:lvl8pPr>
            <a:lvl9pPr marL="1165860" indent="0">
              <a:buNone/>
              <a:defRPr sz="63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2355503" y="0"/>
            <a:ext cx="1530697" cy="50292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90354" cy="502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7701" y="335280"/>
            <a:ext cx="985612" cy="877558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765" b="1" i="0" spc="96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57701" y="1276980"/>
            <a:ext cx="985612" cy="305372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510"/>
              </a:spcBef>
              <a:buNone/>
              <a:defRPr sz="595" baseline="0">
                <a:solidFill>
                  <a:schemeClr val="bg2"/>
                </a:solidFill>
              </a:defRPr>
            </a:lvl1pPr>
            <a:lvl2pPr marL="145733" indent="0">
              <a:buNone/>
              <a:defRPr sz="446"/>
            </a:lvl2pPr>
            <a:lvl3pPr marL="291465" indent="0">
              <a:buNone/>
              <a:defRPr sz="383"/>
            </a:lvl3pPr>
            <a:lvl4pPr marL="437198" indent="0">
              <a:buNone/>
              <a:defRPr sz="319"/>
            </a:lvl4pPr>
            <a:lvl5pPr marL="582930" indent="0">
              <a:buNone/>
              <a:defRPr sz="319"/>
            </a:lvl5pPr>
            <a:lvl6pPr marL="728663" indent="0">
              <a:buNone/>
              <a:defRPr sz="319"/>
            </a:lvl6pPr>
            <a:lvl7pPr marL="874395" indent="0">
              <a:buNone/>
              <a:defRPr sz="319"/>
            </a:lvl7pPr>
            <a:lvl8pPr marL="1020128" indent="0">
              <a:buNone/>
              <a:defRPr sz="319"/>
            </a:lvl8pPr>
            <a:lvl9pPr marL="1165860" indent="0">
              <a:buNone/>
              <a:defRPr sz="31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4147" y="4675498"/>
            <a:ext cx="392845" cy="255539"/>
          </a:xfrm>
        </p:spPr>
        <p:txBody>
          <a:bodyPr/>
          <a:lstStyle/>
          <a:p>
            <a:fld id="{555F00A4-6C94-4D16-B748-BA6D048A24EA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0530" y="4675498"/>
            <a:ext cx="1109944" cy="25358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08865" y="4675498"/>
            <a:ext cx="402671" cy="253584"/>
          </a:xfrm>
        </p:spPr>
        <p:txBody>
          <a:bodyPr/>
          <a:lstStyle/>
          <a:p>
            <a:fld id="{4A930185-6EFF-4D08-B9CE-287FD605F71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90354" cy="502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536257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00A4-6C94-4D16-B748-BA6D048A24EA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0185-6EFF-4D08-B9CE-287FD605F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780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931187" y="280416"/>
            <a:ext cx="753070" cy="4106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0764" y="280416"/>
            <a:ext cx="2469045" cy="4106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00A4-6C94-4D16-B748-BA6D048A24EA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0185-6EFF-4D08-B9CE-287FD605F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543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765" y="279401"/>
            <a:ext cx="3242548" cy="109524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279" y="1613065"/>
            <a:ext cx="1535049" cy="463855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765" b="1" cap="all" spc="64" baseline="0">
                <a:solidFill>
                  <a:schemeClr val="tx2"/>
                </a:solidFill>
              </a:defRPr>
            </a:lvl1pPr>
            <a:lvl2pPr marL="145733" indent="0">
              <a:buNone/>
              <a:defRPr sz="638" b="1"/>
            </a:lvl2pPr>
            <a:lvl3pPr marL="291465" indent="0">
              <a:buNone/>
              <a:defRPr sz="574" b="1"/>
            </a:lvl3pPr>
            <a:lvl4pPr marL="437198" indent="0">
              <a:buNone/>
              <a:defRPr sz="510" b="1"/>
            </a:lvl4pPr>
            <a:lvl5pPr marL="582930" indent="0">
              <a:buNone/>
              <a:defRPr sz="510" b="1"/>
            </a:lvl5pPr>
            <a:lvl6pPr marL="728663" indent="0">
              <a:buNone/>
              <a:defRPr sz="510" b="1"/>
            </a:lvl6pPr>
            <a:lvl7pPr marL="874395" indent="0">
              <a:buNone/>
              <a:defRPr sz="510" b="1"/>
            </a:lvl7pPr>
            <a:lvl8pPr marL="1020128" indent="0">
              <a:buNone/>
              <a:defRPr sz="510" b="1"/>
            </a:lvl8pPr>
            <a:lvl9pPr marL="1165860" indent="0">
              <a:buNone/>
              <a:defRPr sz="51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279" y="2133341"/>
            <a:ext cx="1535049" cy="2197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14544" y="1613065"/>
            <a:ext cx="1535049" cy="463855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765" b="1" cap="all" spc="64" baseline="0">
                <a:solidFill>
                  <a:schemeClr val="tx2"/>
                </a:solidFill>
              </a:defRPr>
            </a:lvl1pPr>
            <a:lvl2pPr marL="145733" indent="0">
              <a:buNone/>
              <a:defRPr sz="638" b="1"/>
            </a:lvl2pPr>
            <a:lvl3pPr marL="291465" indent="0">
              <a:buNone/>
              <a:defRPr sz="574" b="1"/>
            </a:lvl3pPr>
            <a:lvl4pPr marL="437198" indent="0">
              <a:buNone/>
              <a:defRPr sz="510" b="1"/>
            </a:lvl4pPr>
            <a:lvl5pPr marL="582930" indent="0">
              <a:buNone/>
              <a:defRPr sz="510" b="1"/>
            </a:lvl5pPr>
            <a:lvl6pPr marL="728663" indent="0">
              <a:buNone/>
              <a:defRPr sz="510" b="1"/>
            </a:lvl6pPr>
            <a:lvl7pPr marL="874395" indent="0">
              <a:buNone/>
              <a:defRPr sz="510" b="1"/>
            </a:lvl7pPr>
            <a:lvl8pPr marL="1020128" indent="0">
              <a:buNone/>
              <a:defRPr sz="510" b="1"/>
            </a:lvl8pPr>
            <a:lvl9pPr marL="1165860" indent="0">
              <a:buNone/>
              <a:defRPr sz="51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14544" y="2133341"/>
            <a:ext cx="1535049" cy="2197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00A4-6C94-4D16-B748-BA6D048A24EA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0185-6EFF-4D08-B9CE-287FD605F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700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00A4-6C94-4D16-B748-BA6D048A24EA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0185-6EFF-4D08-B9CE-287FD605F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98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00A4-6C94-4D16-B748-BA6D048A24EA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0185-6EFF-4D08-B9CE-287FD605F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49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2355503" y="0"/>
            <a:ext cx="1530697" cy="50292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7701" y="335280"/>
            <a:ext cx="985612" cy="877559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765" b="1" i="0" cap="all" spc="96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60" y="674943"/>
            <a:ext cx="1962996" cy="3655758"/>
          </a:xfrm>
        </p:spPr>
        <p:txBody>
          <a:bodyPr/>
          <a:lstStyle>
            <a:lvl1pPr>
              <a:defRPr sz="1020"/>
            </a:lvl1pPr>
            <a:lvl2pPr>
              <a:defRPr sz="893"/>
            </a:lvl2pPr>
            <a:lvl3pPr>
              <a:defRPr sz="765"/>
            </a:lvl3pPr>
            <a:lvl4pPr>
              <a:defRPr sz="638"/>
            </a:lvl4pPr>
            <a:lvl5pPr>
              <a:defRPr sz="638"/>
            </a:lvl5pPr>
            <a:lvl6pPr>
              <a:defRPr sz="638"/>
            </a:lvl6pPr>
            <a:lvl7pPr>
              <a:defRPr sz="638"/>
            </a:lvl7pPr>
            <a:lvl8pPr>
              <a:defRPr sz="638"/>
            </a:lvl8pPr>
            <a:lvl9pPr>
              <a:defRPr sz="63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57701" y="1276980"/>
            <a:ext cx="985612" cy="305372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510"/>
              </a:spcBef>
              <a:buNone/>
              <a:defRPr sz="595" baseline="0">
                <a:solidFill>
                  <a:schemeClr val="bg2"/>
                </a:solidFill>
              </a:defRPr>
            </a:lvl1pPr>
            <a:lvl2pPr marL="145733" indent="0">
              <a:buNone/>
              <a:defRPr sz="446"/>
            </a:lvl2pPr>
            <a:lvl3pPr marL="291465" indent="0">
              <a:buNone/>
              <a:defRPr sz="383"/>
            </a:lvl3pPr>
            <a:lvl4pPr marL="437198" indent="0">
              <a:buNone/>
              <a:defRPr sz="319"/>
            </a:lvl4pPr>
            <a:lvl5pPr marL="582930" indent="0">
              <a:buNone/>
              <a:defRPr sz="319"/>
            </a:lvl5pPr>
            <a:lvl6pPr marL="728663" indent="0">
              <a:buNone/>
              <a:defRPr sz="319"/>
            </a:lvl6pPr>
            <a:lvl7pPr marL="874395" indent="0">
              <a:buNone/>
              <a:defRPr sz="319"/>
            </a:lvl7pPr>
            <a:lvl8pPr marL="1020128" indent="0">
              <a:buNone/>
              <a:defRPr sz="319"/>
            </a:lvl8pPr>
            <a:lvl9pPr marL="1165860" indent="0">
              <a:buNone/>
              <a:defRPr sz="31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60" y="4675498"/>
            <a:ext cx="393132" cy="255539"/>
          </a:xfrm>
        </p:spPr>
        <p:txBody>
          <a:bodyPr/>
          <a:lstStyle/>
          <a:p>
            <a:fld id="{555F00A4-6C94-4D16-B748-BA6D048A24EA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0530" y="4675498"/>
            <a:ext cx="1109944" cy="25358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14011" y="4675498"/>
            <a:ext cx="392845" cy="253584"/>
          </a:xfrm>
        </p:spPr>
        <p:txBody>
          <a:bodyPr/>
          <a:lstStyle/>
          <a:p>
            <a:fld id="{4A930185-6EFF-4D08-B9CE-287FD605F71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0354" cy="502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90354" cy="502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539518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354" y="1"/>
            <a:ext cx="2344593" cy="5029199"/>
          </a:xfrm>
        </p:spPr>
        <p:txBody>
          <a:bodyPr anchor="t"/>
          <a:lstStyle>
            <a:lvl1pPr marL="0" indent="0">
              <a:buNone/>
              <a:defRPr sz="1020"/>
            </a:lvl1pPr>
            <a:lvl2pPr marL="145733" indent="0">
              <a:buNone/>
              <a:defRPr sz="893"/>
            </a:lvl2pPr>
            <a:lvl3pPr marL="291465" indent="0">
              <a:buNone/>
              <a:defRPr sz="765"/>
            </a:lvl3pPr>
            <a:lvl4pPr marL="437198" indent="0">
              <a:buNone/>
              <a:defRPr sz="638"/>
            </a:lvl4pPr>
            <a:lvl5pPr marL="582930" indent="0">
              <a:buNone/>
              <a:defRPr sz="638"/>
            </a:lvl5pPr>
            <a:lvl6pPr marL="728663" indent="0">
              <a:buNone/>
              <a:defRPr sz="638"/>
            </a:lvl6pPr>
            <a:lvl7pPr marL="874395" indent="0">
              <a:buNone/>
              <a:defRPr sz="638"/>
            </a:lvl7pPr>
            <a:lvl8pPr marL="1020128" indent="0">
              <a:buNone/>
              <a:defRPr sz="638"/>
            </a:lvl8pPr>
            <a:lvl9pPr marL="1165860" indent="0">
              <a:buNone/>
              <a:defRPr sz="63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2355503" y="0"/>
            <a:ext cx="1530697" cy="50292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90354" cy="502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7701" y="335280"/>
            <a:ext cx="985612" cy="877558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765" b="1" i="0" spc="96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57701" y="1276980"/>
            <a:ext cx="985612" cy="305372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510"/>
              </a:spcBef>
              <a:buNone/>
              <a:defRPr sz="595" baseline="0">
                <a:solidFill>
                  <a:schemeClr val="bg2"/>
                </a:solidFill>
              </a:defRPr>
            </a:lvl1pPr>
            <a:lvl2pPr marL="145733" indent="0">
              <a:buNone/>
              <a:defRPr sz="446"/>
            </a:lvl2pPr>
            <a:lvl3pPr marL="291465" indent="0">
              <a:buNone/>
              <a:defRPr sz="383"/>
            </a:lvl3pPr>
            <a:lvl4pPr marL="437198" indent="0">
              <a:buNone/>
              <a:defRPr sz="319"/>
            </a:lvl4pPr>
            <a:lvl5pPr marL="582930" indent="0">
              <a:buNone/>
              <a:defRPr sz="319"/>
            </a:lvl5pPr>
            <a:lvl6pPr marL="728663" indent="0">
              <a:buNone/>
              <a:defRPr sz="319"/>
            </a:lvl6pPr>
            <a:lvl7pPr marL="874395" indent="0">
              <a:buNone/>
              <a:defRPr sz="319"/>
            </a:lvl7pPr>
            <a:lvl8pPr marL="1020128" indent="0">
              <a:buNone/>
              <a:defRPr sz="319"/>
            </a:lvl8pPr>
            <a:lvl9pPr marL="1165860" indent="0">
              <a:buNone/>
              <a:defRPr sz="31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4147" y="4675498"/>
            <a:ext cx="392845" cy="255539"/>
          </a:xfrm>
        </p:spPr>
        <p:txBody>
          <a:bodyPr/>
          <a:lstStyle/>
          <a:p>
            <a:fld id="{555F00A4-6C94-4D16-B748-BA6D048A24EA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0530" y="4675498"/>
            <a:ext cx="1109944" cy="25358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08865" y="4675498"/>
            <a:ext cx="402671" cy="253584"/>
          </a:xfrm>
        </p:spPr>
        <p:txBody>
          <a:bodyPr/>
          <a:lstStyle/>
          <a:p>
            <a:fld id="{4A930185-6EFF-4D08-B9CE-287FD605F71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90354" cy="502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20053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8972" y="280416"/>
            <a:ext cx="3244340" cy="10942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8972" y="1676402"/>
            <a:ext cx="3244340" cy="2635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8972" y="4675498"/>
            <a:ext cx="742599" cy="2555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5F00A4-6C94-4D16-B748-BA6D048A24EA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7304" y="4675498"/>
            <a:ext cx="1311593" cy="2535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44630" y="4675498"/>
            <a:ext cx="898683" cy="2535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930185-6EFF-4D08-B9CE-287FD605F71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795846" y="0"/>
            <a:ext cx="90354" cy="502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3795846" y="0"/>
            <a:ext cx="90354" cy="502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288613" cy="50292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55275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91465" rtl="0" eaLnBrk="1" latinLnBrk="0" hangingPunct="1">
        <a:lnSpc>
          <a:spcPct val="90000"/>
        </a:lnSpc>
        <a:spcBef>
          <a:spcPct val="0"/>
        </a:spcBef>
        <a:buNone/>
        <a:defRPr sz="2168" kern="1200" cap="all" spc="64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97155" indent="-97155" algn="l" defTabSz="291465" rtl="0" eaLnBrk="1" latinLnBrk="0" hangingPunct="1">
        <a:lnSpc>
          <a:spcPct val="110000"/>
        </a:lnSpc>
        <a:spcBef>
          <a:spcPts val="298"/>
        </a:spcBef>
        <a:buClr>
          <a:schemeClr val="tx2"/>
        </a:buClr>
        <a:buFont typeface="Arial" panose="020B0604020202020204" pitchFamily="34" charset="0"/>
        <a:buChar char="•"/>
        <a:defRPr sz="8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291465" indent="-97155" algn="l" defTabSz="291465" rtl="0" eaLnBrk="1" latinLnBrk="0" hangingPunct="1">
        <a:lnSpc>
          <a:spcPct val="110000"/>
        </a:lnSpc>
        <a:spcBef>
          <a:spcPts val="298"/>
        </a:spcBef>
        <a:buClr>
          <a:schemeClr val="tx2"/>
        </a:buClr>
        <a:buFont typeface="Gill Sans MT" panose="020B0502020104020203" pitchFamily="34" charset="0"/>
        <a:buChar char="–"/>
        <a:defRPr sz="7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485775" indent="-97155" algn="l" defTabSz="291465" rtl="0" eaLnBrk="1" latinLnBrk="0" hangingPunct="1">
        <a:lnSpc>
          <a:spcPct val="110000"/>
        </a:lnSpc>
        <a:spcBef>
          <a:spcPts val="298"/>
        </a:spcBef>
        <a:buClr>
          <a:schemeClr val="tx2"/>
        </a:buClr>
        <a:buFont typeface="Arial" panose="020B0604020202020204" pitchFamily="34" charset="0"/>
        <a:buChar char="•"/>
        <a:defRPr sz="68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680085" indent="-97155" algn="l" defTabSz="291465" rtl="0" eaLnBrk="1" latinLnBrk="0" hangingPunct="1">
        <a:lnSpc>
          <a:spcPct val="110000"/>
        </a:lnSpc>
        <a:spcBef>
          <a:spcPts val="298"/>
        </a:spcBef>
        <a:buClr>
          <a:schemeClr val="tx2"/>
        </a:buClr>
        <a:buFont typeface="Gill Sans MT" panose="020B0502020104020203" pitchFamily="34" charset="0"/>
        <a:buChar char="–"/>
        <a:defRPr sz="59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874395" indent="-97155" algn="l" defTabSz="291465" rtl="0" eaLnBrk="1" latinLnBrk="0" hangingPunct="1">
        <a:lnSpc>
          <a:spcPct val="110000"/>
        </a:lnSpc>
        <a:spcBef>
          <a:spcPts val="298"/>
        </a:spcBef>
        <a:buClr>
          <a:schemeClr val="tx2"/>
        </a:buClr>
        <a:buFont typeface="Arial" panose="020B0604020202020204" pitchFamily="34" charset="0"/>
        <a:buChar char="•"/>
        <a:defRPr sz="59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068705" indent="-97155" algn="l" defTabSz="291465" rtl="0" eaLnBrk="1" latinLnBrk="0" hangingPunct="1">
        <a:lnSpc>
          <a:spcPct val="110000"/>
        </a:lnSpc>
        <a:spcBef>
          <a:spcPts val="298"/>
        </a:spcBef>
        <a:buClr>
          <a:schemeClr val="tx2"/>
        </a:buClr>
        <a:buFont typeface="Gill Sans MT" panose="020B0502020104020203" pitchFamily="34" charset="0"/>
        <a:buChar char="–"/>
        <a:defRPr sz="59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263015" indent="-97155" algn="l" defTabSz="291465" rtl="0" eaLnBrk="1" latinLnBrk="0" hangingPunct="1">
        <a:lnSpc>
          <a:spcPct val="110000"/>
        </a:lnSpc>
        <a:spcBef>
          <a:spcPts val="298"/>
        </a:spcBef>
        <a:buClr>
          <a:schemeClr val="tx2"/>
        </a:buClr>
        <a:buFont typeface="Arial" panose="020B0604020202020204" pitchFamily="34" charset="0"/>
        <a:buChar char="•"/>
        <a:defRPr sz="59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457325" indent="-97155" algn="l" defTabSz="291465" rtl="0" eaLnBrk="1" latinLnBrk="0" hangingPunct="1">
        <a:lnSpc>
          <a:spcPct val="110000"/>
        </a:lnSpc>
        <a:spcBef>
          <a:spcPts val="298"/>
        </a:spcBef>
        <a:buClr>
          <a:schemeClr val="tx2"/>
        </a:buClr>
        <a:buFont typeface="Gill Sans MT" panose="020B0502020104020203" pitchFamily="34" charset="0"/>
        <a:buChar char="–"/>
        <a:defRPr sz="595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51635" indent="-97155" algn="l" defTabSz="291465" rtl="0" eaLnBrk="1" latinLnBrk="0" hangingPunct="1">
        <a:lnSpc>
          <a:spcPct val="110000"/>
        </a:lnSpc>
        <a:spcBef>
          <a:spcPts val="298"/>
        </a:spcBef>
        <a:buClr>
          <a:schemeClr val="tx2"/>
        </a:buClr>
        <a:buFont typeface="Arial" panose="020B0604020202020204" pitchFamily="34" charset="0"/>
        <a:buChar char="•"/>
        <a:defRPr sz="595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1465" rtl="0" eaLnBrk="1" latinLnBrk="0" hangingPunct="1">
        <a:defRPr sz="574" kern="1200">
          <a:solidFill>
            <a:schemeClr val="tx1"/>
          </a:solidFill>
          <a:latin typeface="+mn-lt"/>
          <a:ea typeface="+mn-ea"/>
          <a:cs typeface="+mn-cs"/>
        </a:defRPr>
      </a:lvl1pPr>
      <a:lvl2pPr marL="145733" algn="l" defTabSz="291465" rtl="0" eaLnBrk="1" latinLnBrk="0" hangingPunct="1">
        <a:defRPr sz="574" kern="1200">
          <a:solidFill>
            <a:schemeClr val="tx1"/>
          </a:solidFill>
          <a:latin typeface="+mn-lt"/>
          <a:ea typeface="+mn-ea"/>
          <a:cs typeface="+mn-cs"/>
        </a:defRPr>
      </a:lvl2pPr>
      <a:lvl3pPr marL="291465" algn="l" defTabSz="291465" rtl="0" eaLnBrk="1" latinLnBrk="0" hangingPunct="1">
        <a:defRPr sz="574" kern="1200">
          <a:solidFill>
            <a:schemeClr val="tx1"/>
          </a:solidFill>
          <a:latin typeface="+mn-lt"/>
          <a:ea typeface="+mn-ea"/>
          <a:cs typeface="+mn-cs"/>
        </a:defRPr>
      </a:lvl3pPr>
      <a:lvl4pPr marL="437198" algn="l" defTabSz="291465" rtl="0" eaLnBrk="1" latinLnBrk="0" hangingPunct="1">
        <a:defRPr sz="574" kern="1200">
          <a:solidFill>
            <a:schemeClr val="tx1"/>
          </a:solidFill>
          <a:latin typeface="+mn-lt"/>
          <a:ea typeface="+mn-ea"/>
          <a:cs typeface="+mn-cs"/>
        </a:defRPr>
      </a:lvl4pPr>
      <a:lvl5pPr marL="582930" algn="l" defTabSz="291465" rtl="0" eaLnBrk="1" latinLnBrk="0" hangingPunct="1">
        <a:defRPr sz="574" kern="1200">
          <a:solidFill>
            <a:schemeClr val="tx1"/>
          </a:solidFill>
          <a:latin typeface="+mn-lt"/>
          <a:ea typeface="+mn-ea"/>
          <a:cs typeface="+mn-cs"/>
        </a:defRPr>
      </a:lvl5pPr>
      <a:lvl6pPr marL="728663" algn="l" defTabSz="291465" rtl="0" eaLnBrk="1" latinLnBrk="0" hangingPunct="1">
        <a:defRPr sz="574" kern="1200">
          <a:solidFill>
            <a:schemeClr val="tx1"/>
          </a:solidFill>
          <a:latin typeface="+mn-lt"/>
          <a:ea typeface="+mn-ea"/>
          <a:cs typeface="+mn-cs"/>
        </a:defRPr>
      </a:lvl6pPr>
      <a:lvl7pPr marL="874395" algn="l" defTabSz="291465" rtl="0" eaLnBrk="1" latinLnBrk="0" hangingPunct="1">
        <a:defRPr sz="574" kern="1200">
          <a:solidFill>
            <a:schemeClr val="tx1"/>
          </a:solidFill>
          <a:latin typeface="+mn-lt"/>
          <a:ea typeface="+mn-ea"/>
          <a:cs typeface="+mn-cs"/>
        </a:defRPr>
      </a:lvl7pPr>
      <a:lvl8pPr marL="1020128" algn="l" defTabSz="291465" rtl="0" eaLnBrk="1" latinLnBrk="0" hangingPunct="1">
        <a:defRPr sz="574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" algn="l" defTabSz="291465" rtl="0" eaLnBrk="1" latinLnBrk="0" hangingPunct="1">
        <a:defRPr sz="57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0" pos="594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8972" y="280416"/>
            <a:ext cx="3244340" cy="10942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8972" y="1676402"/>
            <a:ext cx="3244340" cy="2635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8972" y="4675498"/>
            <a:ext cx="742599" cy="2555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5F00A4-6C94-4D16-B748-BA6D048A24EA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7304" y="4675498"/>
            <a:ext cx="1311593" cy="2535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44630" y="4675498"/>
            <a:ext cx="898683" cy="2535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930185-6EFF-4D08-B9CE-287FD605F71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795846" y="0"/>
            <a:ext cx="90354" cy="502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3795846" y="0"/>
            <a:ext cx="90354" cy="502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288613" cy="50292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07904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291465" rtl="0" eaLnBrk="1" latinLnBrk="0" hangingPunct="1">
        <a:lnSpc>
          <a:spcPct val="90000"/>
        </a:lnSpc>
        <a:spcBef>
          <a:spcPct val="0"/>
        </a:spcBef>
        <a:buNone/>
        <a:defRPr sz="2168" kern="1200" cap="all" spc="64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97155" indent="-97155" algn="l" defTabSz="291465" rtl="0" eaLnBrk="1" latinLnBrk="0" hangingPunct="1">
        <a:lnSpc>
          <a:spcPct val="110000"/>
        </a:lnSpc>
        <a:spcBef>
          <a:spcPts val="298"/>
        </a:spcBef>
        <a:buClr>
          <a:schemeClr val="tx2"/>
        </a:buClr>
        <a:buFont typeface="Arial" panose="020B0604020202020204" pitchFamily="34" charset="0"/>
        <a:buChar char="•"/>
        <a:defRPr sz="8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291465" indent="-97155" algn="l" defTabSz="291465" rtl="0" eaLnBrk="1" latinLnBrk="0" hangingPunct="1">
        <a:lnSpc>
          <a:spcPct val="110000"/>
        </a:lnSpc>
        <a:spcBef>
          <a:spcPts val="298"/>
        </a:spcBef>
        <a:buClr>
          <a:schemeClr val="tx2"/>
        </a:buClr>
        <a:buFont typeface="Gill Sans MT" panose="020B0502020104020203" pitchFamily="34" charset="0"/>
        <a:buChar char="–"/>
        <a:defRPr sz="7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485775" indent="-97155" algn="l" defTabSz="291465" rtl="0" eaLnBrk="1" latinLnBrk="0" hangingPunct="1">
        <a:lnSpc>
          <a:spcPct val="110000"/>
        </a:lnSpc>
        <a:spcBef>
          <a:spcPts val="298"/>
        </a:spcBef>
        <a:buClr>
          <a:schemeClr val="tx2"/>
        </a:buClr>
        <a:buFont typeface="Arial" panose="020B0604020202020204" pitchFamily="34" charset="0"/>
        <a:buChar char="•"/>
        <a:defRPr sz="68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680085" indent="-97155" algn="l" defTabSz="291465" rtl="0" eaLnBrk="1" latinLnBrk="0" hangingPunct="1">
        <a:lnSpc>
          <a:spcPct val="110000"/>
        </a:lnSpc>
        <a:spcBef>
          <a:spcPts val="298"/>
        </a:spcBef>
        <a:buClr>
          <a:schemeClr val="tx2"/>
        </a:buClr>
        <a:buFont typeface="Gill Sans MT" panose="020B0502020104020203" pitchFamily="34" charset="0"/>
        <a:buChar char="–"/>
        <a:defRPr sz="59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874395" indent="-97155" algn="l" defTabSz="291465" rtl="0" eaLnBrk="1" latinLnBrk="0" hangingPunct="1">
        <a:lnSpc>
          <a:spcPct val="110000"/>
        </a:lnSpc>
        <a:spcBef>
          <a:spcPts val="298"/>
        </a:spcBef>
        <a:buClr>
          <a:schemeClr val="tx2"/>
        </a:buClr>
        <a:buFont typeface="Arial" panose="020B0604020202020204" pitchFamily="34" charset="0"/>
        <a:buChar char="•"/>
        <a:defRPr sz="59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068705" indent="-97155" algn="l" defTabSz="291465" rtl="0" eaLnBrk="1" latinLnBrk="0" hangingPunct="1">
        <a:lnSpc>
          <a:spcPct val="110000"/>
        </a:lnSpc>
        <a:spcBef>
          <a:spcPts val="298"/>
        </a:spcBef>
        <a:buClr>
          <a:schemeClr val="tx2"/>
        </a:buClr>
        <a:buFont typeface="Gill Sans MT" panose="020B0502020104020203" pitchFamily="34" charset="0"/>
        <a:buChar char="–"/>
        <a:defRPr sz="59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263015" indent="-97155" algn="l" defTabSz="291465" rtl="0" eaLnBrk="1" latinLnBrk="0" hangingPunct="1">
        <a:lnSpc>
          <a:spcPct val="110000"/>
        </a:lnSpc>
        <a:spcBef>
          <a:spcPts val="298"/>
        </a:spcBef>
        <a:buClr>
          <a:schemeClr val="tx2"/>
        </a:buClr>
        <a:buFont typeface="Arial" panose="020B0604020202020204" pitchFamily="34" charset="0"/>
        <a:buChar char="•"/>
        <a:defRPr sz="59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457325" indent="-97155" algn="l" defTabSz="291465" rtl="0" eaLnBrk="1" latinLnBrk="0" hangingPunct="1">
        <a:lnSpc>
          <a:spcPct val="110000"/>
        </a:lnSpc>
        <a:spcBef>
          <a:spcPts val="298"/>
        </a:spcBef>
        <a:buClr>
          <a:schemeClr val="tx2"/>
        </a:buClr>
        <a:buFont typeface="Gill Sans MT" panose="020B0502020104020203" pitchFamily="34" charset="0"/>
        <a:buChar char="–"/>
        <a:defRPr sz="595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51635" indent="-97155" algn="l" defTabSz="291465" rtl="0" eaLnBrk="1" latinLnBrk="0" hangingPunct="1">
        <a:lnSpc>
          <a:spcPct val="110000"/>
        </a:lnSpc>
        <a:spcBef>
          <a:spcPts val="298"/>
        </a:spcBef>
        <a:buClr>
          <a:schemeClr val="tx2"/>
        </a:buClr>
        <a:buFont typeface="Arial" panose="020B0604020202020204" pitchFamily="34" charset="0"/>
        <a:buChar char="•"/>
        <a:defRPr sz="595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1465" rtl="0" eaLnBrk="1" latinLnBrk="0" hangingPunct="1">
        <a:defRPr sz="574" kern="1200">
          <a:solidFill>
            <a:schemeClr val="tx1"/>
          </a:solidFill>
          <a:latin typeface="+mn-lt"/>
          <a:ea typeface="+mn-ea"/>
          <a:cs typeface="+mn-cs"/>
        </a:defRPr>
      </a:lvl1pPr>
      <a:lvl2pPr marL="145733" algn="l" defTabSz="291465" rtl="0" eaLnBrk="1" latinLnBrk="0" hangingPunct="1">
        <a:defRPr sz="574" kern="1200">
          <a:solidFill>
            <a:schemeClr val="tx1"/>
          </a:solidFill>
          <a:latin typeface="+mn-lt"/>
          <a:ea typeface="+mn-ea"/>
          <a:cs typeface="+mn-cs"/>
        </a:defRPr>
      </a:lvl2pPr>
      <a:lvl3pPr marL="291465" algn="l" defTabSz="291465" rtl="0" eaLnBrk="1" latinLnBrk="0" hangingPunct="1">
        <a:defRPr sz="574" kern="1200">
          <a:solidFill>
            <a:schemeClr val="tx1"/>
          </a:solidFill>
          <a:latin typeface="+mn-lt"/>
          <a:ea typeface="+mn-ea"/>
          <a:cs typeface="+mn-cs"/>
        </a:defRPr>
      </a:lvl3pPr>
      <a:lvl4pPr marL="437198" algn="l" defTabSz="291465" rtl="0" eaLnBrk="1" latinLnBrk="0" hangingPunct="1">
        <a:defRPr sz="574" kern="1200">
          <a:solidFill>
            <a:schemeClr val="tx1"/>
          </a:solidFill>
          <a:latin typeface="+mn-lt"/>
          <a:ea typeface="+mn-ea"/>
          <a:cs typeface="+mn-cs"/>
        </a:defRPr>
      </a:lvl4pPr>
      <a:lvl5pPr marL="582930" algn="l" defTabSz="291465" rtl="0" eaLnBrk="1" latinLnBrk="0" hangingPunct="1">
        <a:defRPr sz="574" kern="1200">
          <a:solidFill>
            <a:schemeClr val="tx1"/>
          </a:solidFill>
          <a:latin typeface="+mn-lt"/>
          <a:ea typeface="+mn-ea"/>
          <a:cs typeface="+mn-cs"/>
        </a:defRPr>
      </a:lvl5pPr>
      <a:lvl6pPr marL="728663" algn="l" defTabSz="291465" rtl="0" eaLnBrk="1" latinLnBrk="0" hangingPunct="1">
        <a:defRPr sz="574" kern="1200">
          <a:solidFill>
            <a:schemeClr val="tx1"/>
          </a:solidFill>
          <a:latin typeface="+mn-lt"/>
          <a:ea typeface="+mn-ea"/>
          <a:cs typeface="+mn-cs"/>
        </a:defRPr>
      </a:lvl6pPr>
      <a:lvl7pPr marL="874395" algn="l" defTabSz="291465" rtl="0" eaLnBrk="1" latinLnBrk="0" hangingPunct="1">
        <a:defRPr sz="574" kern="1200">
          <a:solidFill>
            <a:schemeClr val="tx1"/>
          </a:solidFill>
          <a:latin typeface="+mn-lt"/>
          <a:ea typeface="+mn-ea"/>
          <a:cs typeface="+mn-cs"/>
        </a:defRPr>
      </a:lvl7pPr>
      <a:lvl8pPr marL="1020128" algn="l" defTabSz="291465" rtl="0" eaLnBrk="1" latinLnBrk="0" hangingPunct="1">
        <a:defRPr sz="574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" algn="l" defTabSz="291465" rtl="0" eaLnBrk="1" latinLnBrk="0" hangingPunct="1">
        <a:defRPr sz="57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0" pos="594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8972" y="280416"/>
            <a:ext cx="3244340" cy="10942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8972" y="1676402"/>
            <a:ext cx="3244340" cy="2635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8972" y="4675498"/>
            <a:ext cx="742599" cy="2555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5F00A4-6C94-4D16-B748-BA6D048A24EA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7304" y="4675498"/>
            <a:ext cx="1311593" cy="2535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44630" y="4675498"/>
            <a:ext cx="898683" cy="2535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930185-6EFF-4D08-B9CE-287FD605F71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795846" y="0"/>
            <a:ext cx="90354" cy="502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3795846" y="0"/>
            <a:ext cx="90354" cy="502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288613" cy="50292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30819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291465" rtl="0" eaLnBrk="1" latinLnBrk="0" hangingPunct="1">
        <a:lnSpc>
          <a:spcPct val="90000"/>
        </a:lnSpc>
        <a:spcBef>
          <a:spcPct val="0"/>
        </a:spcBef>
        <a:buNone/>
        <a:defRPr sz="2168" kern="1200" cap="all" spc="64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97155" indent="-97155" algn="l" defTabSz="291465" rtl="0" eaLnBrk="1" latinLnBrk="0" hangingPunct="1">
        <a:lnSpc>
          <a:spcPct val="110000"/>
        </a:lnSpc>
        <a:spcBef>
          <a:spcPts val="298"/>
        </a:spcBef>
        <a:buClr>
          <a:schemeClr val="tx2"/>
        </a:buClr>
        <a:buFont typeface="Arial" panose="020B0604020202020204" pitchFamily="34" charset="0"/>
        <a:buChar char="•"/>
        <a:defRPr sz="8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291465" indent="-97155" algn="l" defTabSz="291465" rtl="0" eaLnBrk="1" latinLnBrk="0" hangingPunct="1">
        <a:lnSpc>
          <a:spcPct val="110000"/>
        </a:lnSpc>
        <a:spcBef>
          <a:spcPts val="298"/>
        </a:spcBef>
        <a:buClr>
          <a:schemeClr val="tx2"/>
        </a:buClr>
        <a:buFont typeface="Gill Sans MT" panose="020B0502020104020203" pitchFamily="34" charset="0"/>
        <a:buChar char="–"/>
        <a:defRPr sz="7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485775" indent="-97155" algn="l" defTabSz="291465" rtl="0" eaLnBrk="1" latinLnBrk="0" hangingPunct="1">
        <a:lnSpc>
          <a:spcPct val="110000"/>
        </a:lnSpc>
        <a:spcBef>
          <a:spcPts val="298"/>
        </a:spcBef>
        <a:buClr>
          <a:schemeClr val="tx2"/>
        </a:buClr>
        <a:buFont typeface="Arial" panose="020B0604020202020204" pitchFamily="34" charset="0"/>
        <a:buChar char="•"/>
        <a:defRPr sz="68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680085" indent="-97155" algn="l" defTabSz="291465" rtl="0" eaLnBrk="1" latinLnBrk="0" hangingPunct="1">
        <a:lnSpc>
          <a:spcPct val="110000"/>
        </a:lnSpc>
        <a:spcBef>
          <a:spcPts val="298"/>
        </a:spcBef>
        <a:buClr>
          <a:schemeClr val="tx2"/>
        </a:buClr>
        <a:buFont typeface="Gill Sans MT" panose="020B0502020104020203" pitchFamily="34" charset="0"/>
        <a:buChar char="–"/>
        <a:defRPr sz="59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874395" indent="-97155" algn="l" defTabSz="291465" rtl="0" eaLnBrk="1" latinLnBrk="0" hangingPunct="1">
        <a:lnSpc>
          <a:spcPct val="110000"/>
        </a:lnSpc>
        <a:spcBef>
          <a:spcPts val="298"/>
        </a:spcBef>
        <a:buClr>
          <a:schemeClr val="tx2"/>
        </a:buClr>
        <a:buFont typeface="Arial" panose="020B0604020202020204" pitchFamily="34" charset="0"/>
        <a:buChar char="•"/>
        <a:defRPr sz="59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068705" indent="-97155" algn="l" defTabSz="291465" rtl="0" eaLnBrk="1" latinLnBrk="0" hangingPunct="1">
        <a:lnSpc>
          <a:spcPct val="110000"/>
        </a:lnSpc>
        <a:spcBef>
          <a:spcPts val="298"/>
        </a:spcBef>
        <a:buClr>
          <a:schemeClr val="tx2"/>
        </a:buClr>
        <a:buFont typeface="Gill Sans MT" panose="020B0502020104020203" pitchFamily="34" charset="0"/>
        <a:buChar char="–"/>
        <a:defRPr sz="59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263015" indent="-97155" algn="l" defTabSz="291465" rtl="0" eaLnBrk="1" latinLnBrk="0" hangingPunct="1">
        <a:lnSpc>
          <a:spcPct val="110000"/>
        </a:lnSpc>
        <a:spcBef>
          <a:spcPts val="298"/>
        </a:spcBef>
        <a:buClr>
          <a:schemeClr val="tx2"/>
        </a:buClr>
        <a:buFont typeface="Arial" panose="020B0604020202020204" pitchFamily="34" charset="0"/>
        <a:buChar char="•"/>
        <a:defRPr sz="59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457325" indent="-97155" algn="l" defTabSz="291465" rtl="0" eaLnBrk="1" latinLnBrk="0" hangingPunct="1">
        <a:lnSpc>
          <a:spcPct val="110000"/>
        </a:lnSpc>
        <a:spcBef>
          <a:spcPts val="298"/>
        </a:spcBef>
        <a:buClr>
          <a:schemeClr val="tx2"/>
        </a:buClr>
        <a:buFont typeface="Gill Sans MT" panose="020B0502020104020203" pitchFamily="34" charset="0"/>
        <a:buChar char="–"/>
        <a:defRPr sz="595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51635" indent="-97155" algn="l" defTabSz="291465" rtl="0" eaLnBrk="1" latinLnBrk="0" hangingPunct="1">
        <a:lnSpc>
          <a:spcPct val="110000"/>
        </a:lnSpc>
        <a:spcBef>
          <a:spcPts val="298"/>
        </a:spcBef>
        <a:buClr>
          <a:schemeClr val="tx2"/>
        </a:buClr>
        <a:buFont typeface="Arial" panose="020B0604020202020204" pitchFamily="34" charset="0"/>
        <a:buChar char="•"/>
        <a:defRPr sz="595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1465" rtl="0" eaLnBrk="1" latinLnBrk="0" hangingPunct="1">
        <a:defRPr sz="574" kern="1200">
          <a:solidFill>
            <a:schemeClr val="tx1"/>
          </a:solidFill>
          <a:latin typeface="+mn-lt"/>
          <a:ea typeface="+mn-ea"/>
          <a:cs typeface="+mn-cs"/>
        </a:defRPr>
      </a:lvl1pPr>
      <a:lvl2pPr marL="145733" algn="l" defTabSz="291465" rtl="0" eaLnBrk="1" latinLnBrk="0" hangingPunct="1">
        <a:defRPr sz="574" kern="1200">
          <a:solidFill>
            <a:schemeClr val="tx1"/>
          </a:solidFill>
          <a:latin typeface="+mn-lt"/>
          <a:ea typeface="+mn-ea"/>
          <a:cs typeface="+mn-cs"/>
        </a:defRPr>
      </a:lvl2pPr>
      <a:lvl3pPr marL="291465" algn="l" defTabSz="291465" rtl="0" eaLnBrk="1" latinLnBrk="0" hangingPunct="1">
        <a:defRPr sz="574" kern="1200">
          <a:solidFill>
            <a:schemeClr val="tx1"/>
          </a:solidFill>
          <a:latin typeface="+mn-lt"/>
          <a:ea typeface="+mn-ea"/>
          <a:cs typeface="+mn-cs"/>
        </a:defRPr>
      </a:lvl3pPr>
      <a:lvl4pPr marL="437198" algn="l" defTabSz="291465" rtl="0" eaLnBrk="1" latinLnBrk="0" hangingPunct="1">
        <a:defRPr sz="574" kern="1200">
          <a:solidFill>
            <a:schemeClr val="tx1"/>
          </a:solidFill>
          <a:latin typeface="+mn-lt"/>
          <a:ea typeface="+mn-ea"/>
          <a:cs typeface="+mn-cs"/>
        </a:defRPr>
      </a:lvl4pPr>
      <a:lvl5pPr marL="582930" algn="l" defTabSz="291465" rtl="0" eaLnBrk="1" latinLnBrk="0" hangingPunct="1">
        <a:defRPr sz="574" kern="1200">
          <a:solidFill>
            <a:schemeClr val="tx1"/>
          </a:solidFill>
          <a:latin typeface="+mn-lt"/>
          <a:ea typeface="+mn-ea"/>
          <a:cs typeface="+mn-cs"/>
        </a:defRPr>
      </a:lvl5pPr>
      <a:lvl6pPr marL="728663" algn="l" defTabSz="291465" rtl="0" eaLnBrk="1" latinLnBrk="0" hangingPunct="1">
        <a:defRPr sz="574" kern="1200">
          <a:solidFill>
            <a:schemeClr val="tx1"/>
          </a:solidFill>
          <a:latin typeface="+mn-lt"/>
          <a:ea typeface="+mn-ea"/>
          <a:cs typeface="+mn-cs"/>
        </a:defRPr>
      </a:lvl6pPr>
      <a:lvl7pPr marL="874395" algn="l" defTabSz="291465" rtl="0" eaLnBrk="1" latinLnBrk="0" hangingPunct="1">
        <a:defRPr sz="574" kern="1200">
          <a:solidFill>
            <a:schemeClr val="tx1"/>
          </a:solidFill>
          <a:latin typeface="+mn-lt"/>
          <a:ea typeface="+mn-ea"/>
          <a:cs typeface="+mn-cs"/>
        </a:defRPr>
      </a:lvl7pPr>
      <a:lvl8pPr marL="1020128" algn="l" defTabSz="291465" rtl="0" eaLnBrk="1" latinLnBrk="0" hangingPunct="1">
        <a:defRPr sz="574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" algn="l" defTabSz="291465" rtl="0" eaLnBrk="1" latinLnBrk="0" hangingPunct="1">
        <a:defRPr sz="57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0" pos="594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8972" y="280416"/>
            <a:ext cx="3244340" cy="10942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8972" y="1676402"/>
            <a:ext cx="3244340" cy="2635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8972" y="4675498"/>
            <a:ext cx="742599" cy="2555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5F00A4-6C94-4D16-B748-BA6D048A24EA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7304" y="4675498"/>
            <a:ext cx="1311593" cy="2535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44630" y="4675498"/>
            <a:ext cx="898683" cy="2535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930185-6EFF-4D08-B9CE-287FD605F71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795846" y="0"/>
            <a:ext cx="90354" cy="502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3795846" y="0"/>
            <a:ext cx="90354" cy="502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288613" cy="50292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53471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291465" rtl="0" eaLnBrk="1" latinLnBrk="0" hangingPunct="1">
        <a:lnSpc>
          <a:spcPct val="90000"/>
        </a:lnSpc>
        <a:spcBef>
          <a:spcPct val="0"/>
        </a:spcBef>
        <a:buNone/>
        <a:defRPr sz="2168" kern="1200" cap="all" spc="64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97155" indent="-97155" algn="l" defTabSz="291465" rtl="0" eaLnBrk="1" latinLnBrk="0" hangingPunct="1">
        <a:lnSpc>
          <a:spcPct val="110000"/>
        </a:lnSpc>
        <a:spcBef>
          <a:spcPts val="298"/>
        </a:spcBef>
        <a:buClr>
          <a:schemeClr val="tx2"/>
        </a:buClr>
        <a:buFont typeface="Arial" panose="020B0604020202020204" pitchFamily="34" charset="0"/>
        <a:buChar char="•"/>
        <a:defRPr sz="8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291465" indent="-97155" algn="l" defTabSz="291465" rtl="0" eaLnBrk="1" latinLnBrk="0" hangingPunct="1">
        <a:lnSpc>
          <a:spcPct val="110000"/>
        </a:lnSpc>
        <a:spcBef>
          <a:spcPts val="298"/>
        </a:spcBef>
        <a:buClr>
          <a:schemeClr val="tx2"/>
        </a:buClr>
        <a:buFont typeface="Gill Sans MT" panose="020B0502020104020203" pitchFamily="34" charset="0"/>
        <a:buChar char="–"/>
        <a:defRPr sz="7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485775" indent="-97155" algn="l" defTabSz="291465" rtl="0" eaLnBrk="1" latinLnBrk="0" hangingPunct="1">
        <a:lnSpc>
          <a:spcPct val="110000"/>
        </a:lnSpc>
        <a:spcBef>
          <a:spcPts val="298"/>
        </a:spcBef>
        <a:buClr>
          <a:schemeClr val="tx2"/>
        </a:buClr>
        <a:buFont typeface="Arial" panose="020B0604020202020204" pitchFamily="34" charset="0"/>
        <a:buChar char="•"/>
        <a:defRPr sz="68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680085" indent="-97155" algn="l" defTabSz="291465" rtl="0" eaLnBrk="1" latinLnBrk="0" hangingPunct="1">
        <a:lnSpc>
          <a:spcPct val="110000"/>
        </a:lnSpc>
        <a:spcBef>
          <a:spcPts val="298"/>
        </a:spcBef>
        <a:buClr>
          <a:schemeClr val="tx2"/>
        </a:buClr>
        <a:buFont typeface="Gill Sans MT" panose="020B0502020104020203" pitchFamily="34" charset="0"/>
        <a:buChar char="–"/>
        <a:defRPr sz="59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874395" indent="-97155" algn="l" defTabSz="291465" rtl="0" eaLnBrk="1" latinLnBrk="0" hangingPunct="1">
        <a:lnSpc>
          <a:spcPct val="110000"/>
        </a:lnSpc>
        <a:spcBef>
          <a:spcPts val="298"/>
        </a:spcBef>
        <a:buClr>
          <a:schemeClr val="tx2"/>
        </a:buClr>
        <a:buFont typeface="Arial" panose="020B0604020202020204" pitchFamily="34" charset="0"/>
        <a:buChar char="•"/>
        <a:defRPr sz="59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068705" indent="-97155" algn="l" defTabSz="291465" rtl="0" eaLnBrk="1" latinLnBrk="0" hangingPunct="1">
        <a:lnSpc>
          <a:spcPct val="110000"/>
        </a:lnSpc>
        <a:spcBef>
          <a:spcPts val="298"/>
        </a:spcBef>
        <a:buClr>
          <a:schemeClr val="tx2"/>
        </a:buClr>
        <a:buFont typeface="Gill Sans MT" panose="020B0502020104020203" pitchFamily="34" charset="0"/>
        <a:buChar char="–"/>
        <a:defRPr sz="59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263015" indent="-97155" algn="l" defTabSz="291465" rtl="0" eaLnBrk="1" latinLnBrk="0" hangingPunct="1">
        <a:lnSpc>
          <a:spcPct val="110000"/>
        </a:lnSpc>
        <a:spcBef>
          <a:spcPts val="298"/>
        </a:spcBef>
        <a:buClr>
          <a:schemeClr val="tx2"/>
        </a:buClr>
        <a:buFont typeface="Arial" panose="020B0604020202020204" pitchFamily="34" charset="0"/>
        <a:buChar char="•"/>
        <a:defRPr sz="59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457325" indent="-97155" algn="l" defTabSz="291465" rtl="0" eaLnBrk="1" latinLnBrk="0" hangingPunct="1">
        <a:lnSpc>
          <a:spcPct val="110000"/>
        </a:lnSpc>
        <a:spcBef>
          <a:spcPts val="298"/>
        </a:spcBef>
        <a:buClr>
          <a:schemeClr val="tx2"/>
        </a:buClr>
        <a:buFont typeface="Gill Sans MT" panose="020B0502020104020203" pitchFamily="34" charset="0"/>
        <a:buChar char="–"/>
        <a:defRPr sz="595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51635" indent="-97155" algn="l" defTabSz="291465" rtl="0" eaLnBrk="1" latinLnBrk="0" hangingPunct="1">
        <a:lnSpc>
          <a:spcPct val="110000"/>
        </a:lnSpc>
        <a:spcBef>
          <a:spcPts val="298"/>
        </a:spcBef>
        <a:buClr>
          <a:schemeClr val="tx2"/>
        </a:buClr>
        <a:buFont typeface="Arial" panose="020B0604020202020204" pitchFamily="34" charset="0"/>
        <a:buChar char="•"/>
        <a:defRPr sz="595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1465" rtl="0" eaLnBrk="1" latinLnBrk="0" hangingPunct="1">
        <a:defRPr sz="574" kern="1200">
          <a:solidFill>
            <a:schemeClr val="tx1"/>
          </a:solidFill>
          <a:latin typeface="+mn-lt"/>
          <a:ea typeface="+mn-ea"/>
          <a:cs typeface="+mn-cs"/>
        </a:defRPr>
      </a:lvl1pPr>
      <a:lvl2pPr marL="145733" algn="l" defTabSz="291465" rtl="0" eaLnBrk="1" latinLnBrk="0" hangingPunct="1">
        <a:defRPr sz="574" kern="1200">
          <a:solidFill>
            <a:schemeClr val="tx1"/>
          </a:solidFill>
          <a:latin typeface="+mn-lt"/>
          <a:ea typeface="+mn-ea"/>
          <a:cs typeface="+mn-cs"/>
        </a:defRPr>
      </a:lvl2pPr>
      <a:lvl3pPr marL="291465" algn="l" defTabSz="291465" rtl="0" eaLnBrk="1" latinLnBrk="0" hangingPunct="1">
        <a:defRPr sz="574" kern="1200">
          <a:solidFill>
            <a:schemeClr val="tx1"/>
          </a:solidFill>
          <a:latin typeface="+mn-lt"/>
          <a:ea typeface="+mn-ea"/>
          <a:cs typeface="+mn-cs"/>
        </a:defRPr>
      </a:lvl3pPr>
      <a:lvl4pPr marL="437198" algn="l" defTabSz="291465" rtl="0" eaLnBrk="1" latinLnBrk="0" hangingPunct="1">
        <a:defRPr sz="574" kern="1200">
          <a:solidFill>
            <a:schemeClr val="tx1"/>
          </a:solidFill>
          <a:latin typeface="+mn-lt"/>
          <a:ea typeface="+mn-ea"/>
          <a:cs typeface="+mn-cs"/>
        </a:defRPr>
      </a:lvl4pPr>
      <a:lvl5pPr marL="582930" algn="l" defTabSz="291465" rtl="0" eaLnBrk="1" latinLnBrk="0" hangingPunct="1">
        <a:defRPr sz="574" kern="1200">
          <a:solidFill>
            <a:schemeClr val="tx1"/>
          </a:solidFill>
          <a:latin typeface="+mn-lt"/>
          <a:ea typeface="+mn-ea"/>
          <a:cs typeface="+mn-cs"/>
        </a:defRPr>
      </a:lvl5pPr>
      <a:lvl6pPr marL="728663" algn="l" defTabSz="291465" rtl="0" eaLnBrk="1" latinLnBrk="0" hangingPunct="1">
        <a:defRPr sz="574" kern="1200">
          <a:solidFill>
            <a:schemeClr val="tx1"/>
          </a:solidFill>
          <a:latin typeface="+mn-lt"/>
          <a:ea typeface="+mn-ea"/>
          <a:cs typeface="+mn-cs"/>
        </a:defRPr>
      </a:lvl6pPr>
      <a:lvl7pPr marL="874395" algn="l" defTabSz="291465" rtl="0" eaLnBrk="1" latinLnBrk="0" hangingPunct="1">
        <a:defRPr sz="574" kern="1200">
          <a:solidFill>
            <a:schemeClr val="tx1"/>
          </a:solidFill>
          <a:latin typeface="+mn-lt"/>
          <a:ea typeface="+mn-ea"/>
          <a:cs typeface="+mn-cs"/>
        </a:defRPr>
      </a:lvl7pPr>
      <a:lvl8pPr marL="1020128" algn="l" defTabSz="291465" rtl="0" eaLnBrk="1" latinLnBrk="0" hangingPunct="1">
        <a:defRPr sz="574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" algn="l" defTabSz="291465" rtl="0" eaLnBrk="1" latinLnBrk="0" hangingPunct="1">
        <a:defRPr sz="57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0" pos="594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6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6E1AD-8248-4D61-B81D-6EA2C4995B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843" y="152400"/>
            <a:ext cx="3570514" cy="454333"/>
          </a:xfrm>
        </p:spPr>
        <p:txBody>
          <a:bodyPr/>
          <a:lstStyle/>
          <a:p>
            <a:r>
              <a:rPr lang="en-US" sz="2600" dirty="0"/>
              <a:t>Learning the Moves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6B7FDD-A6BE-41E3-A3CC-FB96EE7853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466" y="534831"/>
            <a:ext cx="2915268" cy="54433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dirty="0"/>
              <a:t>Make a Shape move along the </a:t>
            </a:r>
            <a:r>
              <a:rPr lang="en-US" dirty="0" err="1"/>
              <a:t>workplane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F6FCEA-2AFB-475C-B653-4D9D16C9A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849" y="745314"/>
            <a:ext cx="1538502" cy="12884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B0FB0C-FDD8-4661-BCF7-104A922F0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368" y="2172331"/>
            <a:ext cx="1569463" cy="12598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638D4B-8848-4558-89B3-AFC4B92AD1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8" y="3570769"/>
            <a:ext cx="693041" cy="14027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Arrow: Left 10">
            <a:extLst>
              <a:ext uri="{FF2B5EF4-FFF2-40B4-BE49-F238E27FC236}">
                <a16:creationId xmlns:a16="http://schemas.microsoft.com/office/drawing/2014/main" id="{F1C4225A-6448-4FB9-9571-0844FA84D32A}"/>
              </a:ext>
            </a:extLst>
          </p:cNvPr>
          <p:cNvSpPr/>
          <p:nvPr/>
        </p:nvSpPr>
        <p:spPr>
          <a:xfrm>
            <a:off x="1743529" y="2680702"/>
            <a:ext cx="297543" cy="243114"/>
          </a:xfrm>
          <a:prstGeom prst="leftArrow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EEAEE7-1531-41C9-9092-CA1B171A00D2}"/>
              </a:ext>
            </a:extLst>
          </p:cNvPr>
          <p:cNvSpPr/>
          <p:nvPr/>
        </p:nvSpPr>
        <p:spPr>
          <a:xfrm>
            <a:off x="4809" y="4188772"/>
            <a:ext cx="16530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1 </a:t>
            </a:r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Tinkercad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 Basics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1D96ACF-307B-429F-B510-935580C07D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380" y="4371083"/>
            <a:ext cx="558708" cy="55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702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D5740-E5F6-47FB-A39B-D69F28677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972" y="280416"/>
            <a:ext cx="3244340" cy="452432"/>
          </a:xfrm>
        </p:spPr>
        <p:txBody>
          <a:bodyPr>
            <a:spAutoFit/>
          </a:bodyPr>
          <a:lstStyle/>
          <a:p>
            <a:pPr algn="ctr"/>
            <a:r>
              <a:rPr lang="en-US" sz="2600" dirty="0"/>
              <a:t>Rotate It!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E8584-C77B-40ED-9E3E-F44B3C536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972" y="732848"/>
            <a:ext cx="3244340" cy="3578854"/>
          </a:xfrm>
        </p:spPr>
        <p:txBody>
          <a:bodyPr/>
          <a:lstStyle/>
          <a:p>
            <a:r>
              <a:rPr lang="en-US" dirty="0"/>
              <a:t>Step One- Rotate It!</a:t>
            </a:r>
          </a:p>
          <a:p>
            <a:pPr marL="422910" lvl="1" indent="-228600">
              <a:buFont typeface="+mj-lt"/>
              <a:buAutoNum type="arabicPeriod"/>
            </a:pPr>
            <a:r>
              <a:rPr lang="en-US" dirty="0"/>
              <a:t>Continue to the next step by clicking	         . </a:t>
            </a:r>
          </a:p>
          <a:p>
            <a:r>
              <a:rPr lang="en-US" dirty="0"/>
              <a:t>Step Two-  Rotate Each Box</a:t>
            </a:r>
          </a:p>
          <a:p>
            <a:pPr marL="422910" lvl="1" indent="-228600">
              <a:buFont typeface="+mj-lt"/>
              <a:buAutoNum type="arabicPeriod"/>
            </a:pPr>
            <a:r>
              <a:rPr lang="en-US" dirty="0"/>
              <a:t>By left clicking a box, you will enable the shape handles.</a:t>
            </a:r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  <a:p>
            <a:pPr marL="422910" lvl="1" indent="-228600">
              <a:buFont typeface="+mj-lt"/>
              <a:buAutoNum type="arabicPeriod"/>
            </a:pPr>
            <a:r>
              <a:rPr lang="en-US" dirty="0"/>
              <a:t>Rotate your view to get the best view of the curved rotation handles, and use the curved arrows to rotate each shape 45 degrees to match the hint.</a:t>
            </a:r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  <a:p>
            <a:pPr marL="422910" lvl="1" indent="-228600">
              <a:buFont typeface="+mj-lt"/>
              <a:buAutoNum type="arabicPeriod"/>
            </a:pPr>
            <a:r>
              <a:rPr lang="en-US" dirty="0"/>
              <a:t>Continue to the next step by clicking	         .</a:t>
            </a:r>
          </a:p>
          <a:p>
            <a:pPr marL="422910" lvl="1" indent="-228600">
              <a:buFont typeface="+mj-lt"/>
              <a:buAutoNum type="arabicPeriod"/>
            </a:pPr>
            <a:r>
              <a:rPr lang="en-US" dirty="0"/>
              <a:t>Congratulations, you did it! Select		  and then select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68242A-2A28-48B4-884B-C2F8B9597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380" y="4371083"/>
            <a:ext cx="558708" cy="5587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A093CE-79B8-49D5-9D2D-35EC0385A7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30" y="920726"/>
            <a:ext cx="364002" cy="1770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9177BE-9FDF-409C-A441-1788584DE0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40" y="1478922"/>
            <a:ext cx="812120" cy="9359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3A2C847-9666-405B-A846-637A539D9FEE}"/>
              </a:ext>
            </a:extLst>
          </p:cNvPr>
          <p:cNvSpPr/>
          <p:nvPr/>
        </p:nvSpPr>
        <p:spPr>
          <a:xfrm>
            <a:off x="1943100" y="1478922"/>
            <a:ext cx="221762" cy="13104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8B53A48-DA0B-433B-864A-2840BD4BC1F3}"/>
              </a:ext>
            </a:extLst>
          </p:cNvPr>
          <p:cNvSpPr/>
          <p:nvPr/>
        </p:nvSpPr>
        <p:spPr>
          <a:xfrm>
            <a:off x="1537040" y="1547446"/>
            <a:ext cx="221762" cy="13104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C076A5A-92BB-43B1-ABAE-1517B357DF1F}"/>
              </a:ext>
            </a:extLst>
          </p:cNvPr>
          <p:cNvSpPr/>
          <p:nvPr/>
        </p:nvSpPr>
        <p:spPr>
          <a:xfrm rot="16832175">
            <a:off x="2153139" y="2149277"/>
            <a:ext cx="221762" cy="13104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B287F155-A64E-4B20-884B-8658FCABCCDC}"/>
              </a:ext>
            </a:extLst>
          </p:cNvPr>
          <p:cNvSpPr/>
          <p:nvPr/>
        </p:nvSpPr>
        <p:spPr>
          <a:xfrm rot="10800000">
            <a:off x="2394830" y="2067733"/>
            <a:ext cx="515815" cy="2941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AECE06A-56CA-4B6D-ADA5-8C99E8DC9C7B}"/>
              </a:ext>
            </a:extLst>
          </p:cNvPr>
          <p:cNvSpPr/>
          <p:nvPr/>
        </p:nvSpPr>
        <p:spPr>
          <a:xfrm rot="10800000">
            <a:off x="2197997" y="1408640"/>
            <a:ext cx="515815" cy="2941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420DC288-CC85-454B-A31E-15F8EEE9BFC0}"/>
              </a:ext>
            </a:extLst>
          </p:cNvPr>
          <p:cNvSpPr/>
          <p:nvPr/>
        </p:nvSpPr>
        <p:spPr>
          <a:xfrm rot="20028443">
            <a:off x="1027181" y="1577659"/>
            <a:ext cx="515815" cy="2941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42AED1E-6EB0-4CBB-B814-7D0AA82F657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193" b="50970"/>
          <a:stretch/>
        </p:blipFill>
        <p:spPr>
          <a:xfrm>
            <a:off x="1537040" y="2857602"/>
            <a:ext cx="813816" cy="989194"/>
          </a:xfrm>
          <a:prstGeom prst="rect">
            <a:avLst/>
          </a:prstGeom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D13E9CFE-0730-4BD1-B96B-0FD62D18984C}"/>
              </a:ext>
            </a:extLst>
          </p:cNvPr>
          <p:cNvSpPr/>
          <p:nvPr/>
        </p:nvSpPr>
        <p:spPr>
          <a:xfrm rot="20028443">
            <a:off x="1093675" y="3411310"/>
            <a:ext cx="515815" cy="2941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BE1E207-5AB1-4E90-99F4-4A707803E1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30" y="3851953"/>
            <a:ext cx="364002" cy="1770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94989E0-2ACA-4FA4-BE4E-F675B82E41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331" y="4042158"/>
            <a:ext cx="534999" cy="18824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53D01E5-989D-4869-B710-49DC383189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95" y="4217625"/>
            <a:ext cx="1112061" cy="18244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54929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6E1AD-8248-4D61-B81D-6EA2C4995B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843" y="152400"/>
            <a:ext cx="3570514" cy="454333"/>
          </a:xfrm>
        </p:spPr>
        <p:txBody>
          <a:bodyPr/>
          <a:lstStyle/>
          <a:p>
            <a:r>
              <a:rPr lang="en-US" sz="2600" dirty="0"/>
              <a:t>Size it Up!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6B7FDD-A6BE-41E3-A3CC-FB96EE7853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466" y="534831"/>
            <a:ext cx="2915268" cy="19050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spAutoFit/>
          </a:bodyPr>
          <a:lstStyle/>
          <a:p>
            <a:r>
              <a:rPr lang="en-US" dirty="0"/>
              <a:t>Change the basic box shape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EEAEE7-1531-41C9-9092-CA1B171A00D2}"/>
              </a:ext>
            </a:extLst>
          </p:cNvPr>
          <p:cNvSpPr/>
          <p:nvPr/>
        </p:nvSpPr>
        <p:spPr>
          <a:xfrm>
            <a:off x="148933" y="4188772"/>
            <a:ext cx="1763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6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Tinkercad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 Basics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1D96ACF-307B-429F-B510-935580C07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380" y="4371083"/>
            <a:ext cx="558708" cy="5587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DCDC74-FE03-4560-8C6D-53B51CB212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73" y="1511477"/>
            <a:ext cx="2900767" cy="100312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10626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FBC92-837D-42C5-94F2-1E63237EE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972" y="280416"/>
            <a:ext cx="3244340" cy="452432"/>
          </a:xfrm>
        </p:spPr>
        <p:txBody>
          <a:bodyPr>
            <a:spAutoFit/>
          </a:bodyPr>
          <a:lstStyle/>
          <a:p>
            <a:pPr algn="ctr"/>
            <a:r>
              <a:rPr lang="en-US" sz="2600" dirty="0"/>
              <a:t>Size it Up!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ADDAC-EAB1-48A6-A03B-4C87170C6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972" y="732848"/>
            <a:ext cx="3244340" cy="3578854"/>
          </a:xfrm>
        </p:spPr>
        <p:txBody>
          <a:bodyPr/>
          <a:lstStyle/>
          <a:p>
            <a:r>
              <a:rPr lang="en-US" dirty="0"/>
              <a:t>Step One- Size It Up!</a:t>
            </a:r>
          </a:p>
          <a:p>
            <a:pPr marL="422910" lvl="1" indent="-228600">
              <a:buFont typeface="+mj-lt"/>
              <a:buAutoNum type="arabicPeriod"/>
            </a:pPr>
            <a:r>
              <a:rPr lang="en-US" dirty="0"/>
              <a:t>Continue to the next step by clicking	         .</a:t>
            </a:r>
          </a:p>
          <a:p>
            <a:r>
              <a:rPr lang="en-US" dirty="0"/>
              <a:t>Step Two- Extend Each Block</a:t>
            </a:r>
          </a:p>
          <a:p>
            <a:pPr marL="422910" lvl="1" indent="-228600">
              <a:buFont typeface="+mj-lt"/>
              <a:buAutoNum type="arabicPeriod"/>
            </a:pPr>
            <a:r>
              <a:rPr lang="en-US" dirty="0"/>
              <a:t>Select a box by left clicking on the shape- this will enable the shape handles.</a:t>
            </a:r>
          </a:p>
          <a:p>
            <a:pPr marL="422910" lvl="1" indent="-228600">
              <a:buFont typeface="+mj-lt"/>
              <a:buAutoNum type="arabicPeriod"/>
            </a:pPr>
            <a:r>
              <a:rPr lang="en-US" dirty="0"/>
              <a:t>Use the black handles to size the shape in a single direction. </a:t>
            </a:r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  <a:p>
            <a:pPr marL="422910" lvl="1" indent="-228600">
              <a:buFont typeface="+mj-lt"/>
              <a:buAutoNum type="arabicPeriod"/>
            </a:pPr>
            <a:r>
              <a:rPr lang="en-US" dirty="0"/>
              <a:t>Use the white handles to size in two directions at once.</a:t>
            </a:r>
          </a:p>
          <a:p>
            <a:pPr marL="422910" lvl="1" indent="-228600">
              <a:buFont typeface="+mj-lt"/>
              <a:buAutoNum type="arabicPeriod"/>
            </a:pPr>
            <a:r>
              <a:rPr lang="en-US" dirty="0"/>
              <a:t>Continue to the next step by clicking	         .</a:t>
            </a:r>
          </a:p>
          <a:p>
            <a:pPr marL="422910" lvl="1" indent="-228600">
              <a:buFont typeface="+mj-lt"/>
              <a:buAutoNum type="arabicPeriod"/>
            </a:pPr>
            <a:r>
              <a:rPr lang="en-US" dirty="0"/>
              <a:t>Congratulations, you did it! Select		  and then select </a:t>
            </a:r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884890-0781-4182-BE15-35D96D569A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30" y="920726"/>
            <a:ext cx="364002" cy="1770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B2471C-3190-4B69-841E-B971706FB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225" y="1737530"/>
            <a:ext cx="1143750" cy="131816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224D42D-0920-45FE-B980-9EA10C97A51E}"/>
              </a:ext>
            </a:extLst>
          </p:cNvPr>
          <p:cNvSpPr/>
          <p:nvPr/>
        </p:nvSpPr>
        <p:spPr>
          <a:xfrm>
            <a:off x="2243015" y="2625969"/>
            <a:ext cx="151815" cy="14849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5A6070D7-6B1D-4779-8D5C-E669230B03B2}"/>
              </a:ext>
            </a:extLst>
          </p:cNvPr>
          <p:cNvSpPr/>
          <p:nvPr/>
        </p:nvSpPr>
        <p:spPr>
          <a:xfrm rot="7642618">
            <a:off x="2169169" y="2034907"/>
            <a:ext cx="1091045" cy="2941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550AE4F-AD27-4001-A124-B2C17CD7774E}"/>
              </a:ext>
            </a:extLst>
          </p:cNvPr>
          <p:cNvSpPr/>
          <p:nvPr/>
        </p:nvSpPr>
        <p:spPr>
          <a:xfrm>
            <a:off x="2074271" y="2907200"/>
            <a:ext cx="151815" cy="14849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09AC9EDF-D70D-4A35-AC0C-2274E6F739FC}"/>
              </a:ext>
            </a:extLst>
          </p:cNvPr>
          <p:cNvSpPr/>
          <p:nvPr/>
        </p:nvSpPr>
        <p:spPr>
          <a:xfrm rot="12621468">
            <a:off x="2202245" y="2844159"/>
            <a:ext cx="324691" cy="2941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27FAB33-CA6F-40FF-9C67-52AC44BADB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30" y="3264409"/>
            <a:ext cx="364002" cy="1770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991CBF-42FD-48FF-83A7-22C029D778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144" y="3447041"/>
            <a:ext cx="534999" cy="18824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E42DD93-E820-4391-932F-868CEB5083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81" y="3605995"/>
            <a:ext cx="1112061" cy="18244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5FC76B9-3E33-4282-AC7B-2C88344F3B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380" y="4371083"/>
            <a:ext cx="558708" cy="55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70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6E1AD-8248-4D61-B81D-6EA2C4995B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843" y="152400"/>
            <a:ext cx="3570514" cy="454333"/>
          </a:xfrm>
        </p:spPr>
        <p:txBody>
          <a:bodyPr/>
          <a:lstStyle/>
          <a:p>
            <a:r>
              <a:rPr lang="en-US" sz="2600" dirty="0">
                <a:solidFill>
                  <a:schemeClr val="tx1"/>
                </a:solidFill>
              </a:rPr>
              <a:t>Group It!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6B7FDD-A6BE-41E3-A3CC-FB96EE7853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466" y="534831"/>
            <a:ext cx="2915268" cy="19050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spAutoFit/>
          </a:bodyPr>
          <a:lstStyle/>
          <a:p>
            <a:r>
              <a:rPr lang="en-US" dirty="0"/>
              <a:t>Combine shapes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EEAEE7-1531-41C9-9092-CA1B171A00D2}"/>
              </a:ext>
            </a:extLst>
          </p:cNvPr>
          <p:cNvSpPr/>
          <p:nvPr/>
        </p:nvSpPr>
        <p:spPr>
          <a:xfrm>
            <a:off x="201031" y="4188772"/>
            <a:ext cx="16594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7 </a:t>
            </a:r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Tinkercad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 Basics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1D96ACF-307B-429F-B510-935580C07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380" y="4371083"/>
            <a:ext cx="558708" cy="5587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C951A4-2427-4990-8F3F-BD07700A0F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23" y="1485756"/>
            <a:ext cx="1873353" cy="102884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2863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B684B-587E-4853-AA11-63FD08A3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972" y="280416"/>
            <a:ext cx="3244340" cy="452432"/>
          </a:xfrm>
        </p:spPr>
        <p:txBody>
          <a:bodyPr>
            <a:spAutoFit/>
          </a:bodyPr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Group It!</a:t>
            </a:r>
            <a:endParaRPr lang="en-US" sz="2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16EF8-B7D7-4222-8912-66B4F3B9B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972" y="732848"/>
            <a:ext cx="3244340" cy="357885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Step One- Group It!</a:t>
            </a:r>
          </a:p>
          <a:p>
            <a:pPr marL="422910" lvl="1" indent="-228600">
              <a:buFont typeface="+mj-lt"/>
              <a:buAutoNum type="arabicPeriod"/>
            </a:pPr>
            <a:r>
              <a:rPr lang="en-US" dirty="0"/>
              <a:t>Continue to the next step by clicking	         .</a:t>
            </a:r>
          </a:p>
          <a:p>
            <a:r>
              <a:rPr lang="en-US" dirty="0"/>
              <a:t>Step Two- Group Shapes on the Left</a:t>
            </a:r>
          </a:p>
          <a:p>
            <a:pPr marL="422910" lvl="1" indent="-228600">
              <a:buFont typeface="+mj-lt"/>
              <a:buAutoNum type="arabicPeriod"/>
            </a:pPr>
            <a:r>
              <a:rPr lang="en-US" dirty="0"/>
              <a:t>Select the box on the left by </a:t>
            </a:r>
            <a:r>
              <a:rPr lang="en-US" b="1" i="1" dirty="0"/>
              <a:t>left clicking </a:t>
            </a:r>
            <a:r>
              <a:rPr lang="en-US" dirty="0"/>
              <a:t>on the shape.</a:t>
            </a:r>
          </a:p>
          <a:p>
            <a:pPr marL="422910" lvl="1" indent="-228600">
              <a:buFont typeface="+mj-lt"/>
              <a:buAutoNum type="arabicPeriod"/>
            </a:pPr>
            <a:r>
              <a:rPr lang="en-US" dirty="0"/>
              <a:t>Hold </a:t>
            </a:r>
            <a:r>
              <a:rPr lang="en-US" b="1" i="1" dirty="0"/>
              <a:t>SHIFT </a:t>
            </a:r>
            <a:r>
              <a:rPr lang="en-US" dirty="0"/>
              <a:t>and also select the orange cylinder.</a:t>
            </a:r>
          </a:p>
          <a:p>
            <a:pPr marL="422910" lvl="1" indent="-228600">
              <a:buFont typeface="+mj-lt"/>
              <a:buAutoNum type="arabicPeriod"/>
            </a:pPr>
            <a:endParaRPr lang="en-US" b="1" i="1" dirty="0"/>
          </a:p>
          <a:p>
            <a:pPr marL="422910" lvl="1" indent="-228600">
              <a:buFont typeface="+mj-lt"/>
              <a:buAutoNum type="arabicPeriod"/>
            </a:pPr>
            <a:endParaRPr lang="en-US" b="1" i="1" dirty="0"/>
          </a:p>
          <a:p>
            <a:pPr marL="422910" lvl="1" indent="-228600">
              <a:buFont typeface="+mj-lt"/>
              <a:buAutoNum type="arabicPeriod"/>
            </a:pPr>
            <a:endParaRPr lang="en-US" b="1" i="1" dirty="0"/>
          </a:p>
          <a:p>
            <a:pPr marL="422910" lvl="1" indent="-228600">
              <a:buFont typeface="+mj-lt"/>
              <a:buAutoNum type="arabicPeriod"/>
            </a:pPr>
            <a:endParaRPr lang="en-US" b="1" i="1" dirty="0"/>
          </a:p>
          <a:p>
            <a:pPr marL="422910" lvl="1" indent="-228600">
              <a:buFont typeface="+mj-lt"/>
              <a:buAutoNum type="arabicPeriod"/>
            </a:pPr>
            <a:endParaRPr lang="en-US" b="1" i="1" dirty="0"/>
          </a:p>
          <a:p>
            <a:pPr marL="194310" lvl="1" indent="0">
              <a:buNone/>
            </a:pPr>
            <a:endParaRPr lang="en-US" b="1" i="1" dirty="0"/>
          </a:p>
          <a:p>
            <a:pPr marL="194310" lvl="1" indent="0">
              <a:buNone/>
            </a:pPr>
            <a:endParaRPr lang="en-US" b="1" i="1" dirty="0"/>
          </a:p>
          <a:p>
            <a:pPr marL="422910" lvl="1" indent="-228600">
              <a:buFont typeface="+mj-lt"/>
              <a:buAutoNum type="arabicPeriod" startAt="3"/>
            </a:pPr>
            <a:r>
              <a:rPr lang="en-US" dirty="0"/>
              <a:t>With both shapes selected, click the group button on the toolbar. Both shapes should turn the same color.</a:t>
            </a:r>
          </a:p>
          <a:p>
            <a:pPr marL="422910" lvl="1" indent="-228600">
              <a:buFont typeface="+mj-lt"/>
              <a:buAutoNum type="arabicPeriod" startAt="3"/>
            </a:pPr>
            <a:endParaRPr lang="en-US" dirty="0"/>
          </a:p>
          <a:p>
            <a:pPr marL="422910" lvl="1" indent="-228600">
              <a:buFont typeface="+mj-lt"/>
              <a:buAutoNum type="arabicPeriod" startAt="3"/>
            </a:pPr>
            <a:endParaRPr lang="en-US" dirty="0"/>
          </a:p>
          <a:p>
            <a:pPr marL="422910" lvl="1" indent="-228600">
              <a:buFont typeface="+mj-lt"/>
              <a:buAutoNum type="arabicPeriod" startAt="3"/>
            </a:pPr>
            <a:r>
              <a:rPr lang="en-US" dirty="0"/>
              <a:t>Continue to the next step by clicking	         .</a:t>
            </a:r>
          </a:p>
          <a:p>
            <a:r>
              <a:rPr lang="en-US" dirty="0"/>
              <a:t>Step Three- Group the Shapes on the Right</a:t>
            </a:r>
          </a:p>
          <a:p>
            <a:pPr marL="422910" lvl="1" indent="-228600">
              <a:buFont typeface="+mj-lt"/>
              <a:buAutoNum type="arabicPeriod"/>
            </a:pPr>
            <a:r>
              <a:rPr lang="en-US" dirty="0"/>
              <a:t>Select the box on the right by </a:t>
            </a:r>
            <a:r>
              <a:rPr lang="en-US" b="1" i="1" dirty="0"/>
              <a:t>left clicking</a:t>
            </a:r>
            <a:r>
              <a:rPr lang="en-US" i="1" dirty="0"/>
              <a:t> </a:t>
            </a:r>
            <a:r>
              <a:rPr lang="en-US" dirty="0"/>
              <a:t>on the shape. </a:t>
            </a:r>
          </a:p>
          <a:p>
            <a:pPr marL="422910" lvl="1" indent="-228600">
              <a:buFont typeface="+mj-lt"/>
              <a:buAutoNum type="arabicPeriod"/>
            </a:pPr>
            <a:r>
              <a:rPr lang="en-US" dirty="0"/>
              <a:t>Hold </a:t>
            </a:r>
            <a:r>
              <a:rPr lang="en-US" b="1" i="1" dirty="0"/>
              <a:t>SHIFT </a:t>
            </a:r>
            <a:r>
              <a:rPr lang="en-US" dirty="0"/>
              <a:t>on the keyboard and also select the transparent cylinder.</a:t>
            </a:r>
          </a:p>
          <a:p>
            <a:pPr marL="422910" lvl="1" indent="-228600">
              <a:buFont typeface="+mj-lt"/>
              <a:buAutoNum type="arabicPeriod"/>
            </a:pPr>
            <a:r>
              <a:rPr lang="en-US" dirty="0"/>
              <a:t>With both shapes selected, click the Group button on the toolbar. This time, the cylinder should leave a hole in the red box shape.</a:t>
            </a:r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E561A8-3DE4-4635-97FC-BB2D8421A9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30" y="920726"/>
            <a:ext cx="364002" cy="1770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8C7D8E-FC6E-4739-A455-E2DDC4CF1A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983" y="1427308"/>
            <a:ext cx="903096" cy="12574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9BBF0E-3FCC-403B-A1FB-868F62F08D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29" y="2910496"/>
            <a:ext cx="3012226" cy="25149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AFF8766-C13B-4C35-A3C5-ED557A600059}"/>
              </a:ext>
            </a:extLst>
          </p:cNvPr>
          <p:cNvSpPr/>
          <p:nvPr/>
        </p:nvSpPr>
        <p:spPr>
          <a:xfrm>
            <a:off x="797169" y="2910496"/>
            <a:ext cx="304800" cy="2891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54BB29-C533-4BCF-923A-E3A3C5A32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30" y="3210621"/>
            <a:ext cx="364002" cy="1770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7A766BD-7350-4FFF-BA1F-E82A634A5E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380" y="4371083"/>
            <a:ext cx="558708" cy="55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048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6E1AD-8248-4D61-B81D-6EA2C4995B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843" y="152400"/>
            <a:ext cx="3570514" cy="454333"/>
          </a:xfrm>
        </p:spPr>
        <p:txBody>
          <a:bodyPr/>
          <a:lstStyle/>
          <a:p>
            <a:r>
              <a:rPr lang="en-US" sz="2600" dirty="0">
                <a:solidFill>
                  <a:schemeClr val="tx1"/>
                </a:solidFill>
              </a:rPr>
              <a:t>Align It!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6B7FDD-A6BE-41E3-A3CC-FB96EE7853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466" y="534831"/>
            <a:ext cx="2915268" cy="19050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spAutoFit/>
          </a:bodyPr>
          <a:lstStyle/>
          <a:p>
            <a:r>
              <a:rPr lang="en-US" dirty="0"/>
              <a:t>Getting Shapes to Fit Together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EEAEE7-1531-41C9-9092-CA1B171A00D2}"/>
              </a:ext>
            </a:extLst>
          </p:cNvPr>
          <p:cNvSpPr/>
          <p:nvPr/>
        </p:nvSpPr>
        <p:spPr>
          <a:xfrm>
            <a:off x="151338" y="4188772"/>
            <a:ext cx="17588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8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Tinkercad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 Basics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1D96ACF-307B-429F-B510-935580C07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380" y="4371083"/>
            <a:ext cx="558708" cy="5587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C3A2B5-0F61-429D-A820-0C14C089ED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40" y="1102705"/>
            <a:ext cx="2503520" cy="252638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32527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C84EE-843A-4658-9C90-A2CFDE86F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972" y="280416"/>
            <a:ext cx="3244340" cy="452432"/>
          </a:xfrm>
        </p:spPr>
        <p:txBody>
          <a:bodyPr>
            <a:spAutoFit/>
          </a:bodyPr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Align It!</a:t>
            </a:r>
            <a:endParaRPr lang="en-US" sz="2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AC8F1-E6A1-4ACA-845A-70DC6470A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972" y="732848"/>
            <a:ext cx="3244340" cy="3578854"/>
          </a:xfrm>
        </p:spPr>
        <p:txBody>
          <a:bodyPr/>
          <a:lstStyle/>
          <a:p>
            <a:r>
              <a:rPr lang="en-US" dirty="0"/>
              <a:t>Step One- Align It!</a:t>
            </a:r>
          </a:p>
          <a:p>
            <a:pPr marL="422910" lvl="1" indent="-228600">
              <a:buFont typeface="+mj-lt"/>
              <a:buAutoNum type="arabicPeriod"/>
            </a:pPr>
            <a:r>
              <a:rPr lang="en-US" dirty="0"/>
              <a:t>Continue to the next step by clicking	         .</a:t>
            </a:r>
          </a:p>
          <a:p>
            <a:r>
              <a:rPr lang="en-US" dirty="0"/>
              <a:t>Step Two- Preview Shape Alignment</a:t>
            </a:r>
          </a:p>
          <a:p>
            <a:pPr marL="422910" lvl="1" indent="-228600">
              <a:buFont typeface="+mj-lt"/>
              <a:buAutoNum type="arabicPeriod"/>
            </a:pPr>
            <a:r>
              <a:rPr lang="en-US" dirty="0"/>
              <a:t>Select all the box shapes by holding </a:t>
            </a:r>
            <a:r>
              <a:rPr lang="en-US" b="1" i="1" dirty="0"/>
              <a:t>SHIFT</a:t>
            </a:r>
            <a:r>
              <a:rPr lang="en-US" dirty="0"/>
              <a:t> on the keyboard and </a:t>
            </a:r>
            <a:r>
              <a:rPr lang="en-US" b="1" i="1" dirty="0"/>
              <a:t>left clicking </a:t>
            </a:r>
            <a:r>
              <a:rPr lang="en-US" dirty="0"/>
              <a:t>on each box shape.</a:t>
            </a:r>
          </a:p>
          <a:p>
            <a:pPr marL="422910" lvl="1" indent="-228600">
              <a:buFont typeface="+mj-lt"/>
              <a:buAutoNum type="arabicPeriod" startAt="2"/>
            </a:pPr>
            <a:r>
              <a:rPr lang="en-US" dirty="0"/>
              <a:t>With all shapes selected, click the </a:t>
            </a:r>
            <a:r>
              <a:rPr lang="en-US" b="1" i="1" dirty="0"/>
              <a:t>ALIGN</a:t>
            </a:r>
            <a:r>
              <a:rPr lang="en-US" dirty="0"/>
              <a:t> button on the toolbar.</a:t>
            </a:r>
          </a:p>
          <a:p>
            <a:pPr marL="422910" lvl="1" indent="-228600">
              <a:buFont typeface="+mj-lt"/>
              <a:buAutoNum type="arabicPeriod" startAt="2"/>
            </a:pPr>
            <a:r>
              <a:rPr lang="en-US" dirty="0"/>
              <a:t>The </a:t>
            </a:r>
            <a:r>
              <a:rPr lang="en-US" b="1" i="1" dirty="0"/>
              <a:t>ALIGN</a:t>
            </a:r>
            <a:r>
              <a:rPr lang="en-US" dirty="0"/>
              <a:t> handles will appear around the shapes.</a:t>
            </a:r>
          </a:p>
          <a:p>
            <a:pPr marL="422910" lvl="1" indent="-228600">
              <a:buFont typeface="+mj-lt"/>
              <a:buAutoNum type="arabicPeriod" startAt="2"/>
            </a:pPr>
            <a:r>
              <a:rPr lang="en-US" dirty="0"/>
              <a:t>Hover your mouse over each of the black alignment handles to see a preview of the alignment.</a:t>
            </a:r>
          </a:p>
          <a:p>
            <a:pPr marL="422910" lvl="1" indent="-228600">
              <a:buFont typeface="+mj-lt"/>
              <a:buAutoNum type="arabicPeriod" startAt="2"/>
            </a:pPr>
            <a:r>
              <a:rPr lang="en-US" dirty="0"/>
              <a:t>Continue to the next step by clicking	         .</a:t>
            </a:r>
          </a:p>
          <a:p>
            <a:r>
              <a:rPr lang="en-US" dirty="0"/>
              <a:t>Step Three- Align to the Bottom</a:t>
            </a:r>
          </a:p>
          <a:p>
            <a:pPr marL="422910" lvl="1" indent="-228600">
              <a:buFont typeface="+mj-lt"/>
              <a:buAutoNum type="arabicPeriod"/>
            </a:pPr>
            <a:r>
              <a:rPr lang="en-US" dirty="0"/>
              <a:t>Clicking on any of the alignment handles will move                                                               the shapes into the align position.</a:t>
            </a:r>
          </a:p>
          <a:p>
            <a:pPr marL="422910" lvl="1" indent="-228600">
              <a:buFont typeface="+mj-lt"/>
              <a:buAutoNum type="arabicPeriod"/>
            </a:pPr>
            <a:r>
              <a:rPr lang="en-US" dirty="0"/>
              <a:t>The undo button on the toolbar will let you                                        </a:t>
            </a:r>
            <a:r>
              <a:rPr lang="en-US" dirty="0" err="1"/>
              <a:t>you</a:t>
            </a:r>
            <a:r>
              <a:rPr lang="en-US" dirty="0"/>
              <a:t> change back to the original position if needed.</a:t>
            </a:r>
          </a:p>
          <a:p>
            <a:pPr marL="422910" lvl="1" indent="-228600">
              <a:buFont typeface="+mj-lt"/>
              <a:buAutoNum type="arabicPeriod"/>
            </a:pPr>
            <a:r>
              <a:rPr lang="en-US" dirty="0"/>
              <a:t>Try to align the Boxes on the </a:t>
            </a:r>
            <a:r>
              <a:rPr lang="en-US" dirty="0" err="1"/>
              <a:t>Workplane</a:t>
            </a:r>
            <a:r>
              <a:rPr lang="en-US" dirty="0"/>
              <a:t> aligned to the front box.</a:t>
            </a:r>
          </a:p>
          <a:p>
            <a:pPr marL="422910" lvl="1" indent="-228600">
              <a:buFont typeface="+mj-lt"/>
              <a:buAutoNum type="arabicPeriod"/>
            </a:pPr>
            <a:r>
              <a:rPr lang="en-US" dirty="0"/>
              <a:t>Continue to the next step by clicking	         .</a:t>
            </a:r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0B955A-EAA7-473A-AC95-DB5E6B095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380" y="4371083"/>
            <a:ext cx="558708" cy="5587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C20F6B-3941-4457-95FB-7934F35836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30" y="920726"/>
            <a:ext cx="364002" cy="1770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F01C4D-35E1-428E-93BB-3445C7831F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215" y="2220416"/>
            <a:ext cx="364002" cy="1770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0BAFE1-2838-4AB2-A5D2-1E1B9C5962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1" t="27722" r="50000"/>
          <a:stretch/>
        </p:blipFill>
        <p:spPr>
          <a:xfrm>
            <a:off x="2924926" y="2088626"/>
            <a:ext cx="755162" cy="95717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378701-52EA-4A46-9D49-22FBD4A500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30" y="3319517"/>
            <a:ext cx="364002" cy="17708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8145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6E1AD-8248-4D61-B81D-6EA2C4995B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843" y="152400"/>
            <a:ext cx="3570514" cy="454333"/>
          </a:xfrm>
        </p:spPr>
        <p:txBody>
          <a:bodyPr/>
          <a:lstStyle/>
          <a:p>
            <a:r>
              <a:rPr lang="en-US" sz="2600" dirty="0">
                <a:solidFill>
                  <a:schemeClr val="tx1"/>
                </a:solidFill>
              </a:rPr>
              <a:t>Play Time!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6B7FDD-A6BE-41E3-A3CC-FB96EE7853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466" y="534831"/>
            <a:ext cx="2915268" cy="19050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spAutoFit/>
          </a:bodyPr>
          <a:lstStyle/>
          <a:p>
            <a:r>
              <a:rPr lang="en-US" dirty="0"/>
              <a:t>Putting it all together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EEAEE7-1531-41C9-9092-CA1B171A00D2}"/>
              </a:ext>
            </a:extLst>
          </p:cNvPr>
          <p:cNvSpPr/>
          <p:nvPr/>
        </p:nvSpPr>
        <p:spPr>
          <a:xfrm>
            <a:off x="148934" y="4188772"/>
            <a:ext cx="1763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9 </a:t>
            </a:r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Tinkercad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 Basics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1D96ACF-307B-429F-B510-935580C07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380" y="4371083"/>
            <a:ext cx="558708" cy="5587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A9ACCF-91BA-4CA5-A4A4-E21EA39863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42" y="1910423"/>
            <a:ext cx="3062715" cy="5191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6176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10EB3-A574-4838-A22E-48447BB70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972" y="280416"/>
            <a:ext cx="3244340" cy="452432"/>
          </a:xfrm>
        </p:spPr>
        <p:txBody>
          <a:bodyPr>
            <a:spAutoFit/>
          </a:bodyPr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Play Time!</a:t>
            </a:r>
            <a:endParaRPr lang="en-US" sz="2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33E66-0A89-42E4-8B2D-3F5A56C3D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972" y="732848"/>
            <a:ext cx="3244340" cy="3578854"/>
          </a:xfrm>
        </p:spPr>
        <p:txBody>
          <a:bodyPr/>
          <a:lstStyle/>
          <a:p>
            <a:r>
              <a:rPr lang="en-US" dirty="0"/>
              <a:t>Step One- Play Time!</a:t>
            </a:r>
          </a:p>
          <a:p>
            <a:pPr marL="422910" lvl="1" indent="-228600">
              <a:buFont typeface="+mj-lt"/>
              <a:buAutoNum type="arabicPeriod"/>
            </a:pPr>
            <a:r>
              <a:rPr lang="en-US" dirty="0"/>
              <a:t>Put together all of your skills using the </a:t>
            </a:r>
            <a:r>
              <a:rPr lang="en-US" dirty="0" err="1"/>
              <a:t>Tinkercad</a:t>
            </a:r>
            <a:r>
              <a:rPr lang="en-US" dirty="0"/>
              <a:t> platform to design an object with your school’s name built into it!</a:t>
            </a:r>
          </a:p>
          <a:p>
            <a:pPr marL="422910" lvl="1" indent="-228600">
              <a:buFont typeface="+mj-lt"/>
              <a:buAutoNum type="arabicPeriod"/>
            </a:pPr>
            <a:r>
              <a:rPr lang="en-US" dirty="0"/>
              <a:t>Start with the Basic Shapes column on the right side of your screen, and build and modify until you are happy with </a:t>
            </a:r>
            <a:r>
              <a:rPr lang="en-US"/>
              <a:t>your creation.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421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4832D-E5BB-494A-AE2C-F44E0D00F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972" y="142532"/>
            <a:ext cx="3244340" cy="452432"/>
          </a:xfrm>
        </p:spPr>
        <p:txBody>
          <a:bodyPr>
            <a:spAutoFit/>
          </a:bodyPr>
          <a:lstStyle/>
          <a:p>
            <a:pPr algn="ctr"/>
            <a:r>
              <a:rPr lang="en-US" sz="2600" dirty="0"/>
              <a:t>Learning the Moves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CC9EA-8752-434E-966A-B7F184F3C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972" y="645094"/>
            <a:ext cx="3244340" cy="2635300"/>
          </a:xfrm>
        </p:spPr>
        <p:txBody>
          <a:bodyPr>
            <a:normAutofit/>
          </a:bodyPr>
          <a:lstStyle/>
          <a:p>
            <a:r>
              <a:rPr lang="en-US" dirty="0"/>
              <a:t>Step One- Learning the Moves</a:t>
            </a:r>
          </a:p>
          <a:p>
            <a:pPr marL="422910" lvl="1" indent="-228600">
              <a:buFont typeface="+mj-lt"/>
              <a:buAutoNum type="arabicPeriod"/>
            </a:pPr>
            <a:r>
              <a:rPr lang="en-US" dirty="0"/>
              <a:t>Select 	        along the left side of your screen.</a:t>
            </a:r>
          </a:p>
          <a:p>
            <a:r>
              <a:rPr lang="en-US" dirty="0"/>
              <a:t>Step Two- Position the Shape on the Target</a:t>
            </a:r>
          </a:p>
          <a:p>
            <a:pPr marL="422910" lvl="1" indent="-228600">
              <a:buFont typeface="+mj-lt"/>
              <a:buAutoNum type="arabicPeriod"/>
            </a:pPr>
            <a:r>
              <a:rPr lang="en-US" dirty="0"/>
              <a:t>Drag the brown object to the object outlined in orange.</a:t>
            </a:r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  <a:p>
            <a:pPr marL="422910" lvl="1" indent="-228600">
              <a:buFont typeface="+mj-lt"/>
              <a:buAutoNum type="arabicPeriod"/>
            </a:pPr>
            <a:r>
              <a:rPr lang="en-US" dirty="0"/>
              <a:t>Select 	        along the left side of your screen.</a:t>
            </a:r>
          </a:p>
          <a:p>
            <a:r>
              <a:rPr lang="en-US" dirty="0"/>
              <a:t>Step Three- Congratulations!</a:t>
            </a:r>
          </a:p>
          <a:p>
            <a:pPr marL="422910" lvl="1" indent="-228600">
              <a:buFont typeface="+mj-lt"/>
              <a:buAutoNum type="arabicPeriod"/>
            </a:pPr>
            <a:r>
              <a:rPr lang="en-US" dirty="0"/>
              <a:t>Select 		   and then select 				    .</a:t>
            </a:r>
          </a:p>
          <a:p>
            <a:pPr marL="388620" lvl="2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C79131-D746-41F4-9DB3-375D93E7C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358" y="811915"/>
            <a:ext cx="364002" cy="1770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2CB7B6-FAAE-42FD-BAF4-42E2EEAF1C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368" y="1410821"/>
            <a:ext cx="1569463" cy="1259857"/>
          </a:xfrm>
          <a:prstGeom prst="rect">
            <a:avLst/>
          </a:prstGeom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C6A710BF-853D-48A8-85D0-4D95CD58645B}"/>
              </a:ext>
            </a:extLst>
          </p:cNvPr>
          <p:cNvSpPr/>
          <p:nvPr/>
        </p:nvSpPr>
        <p:spPr>
          <a:xfrm>
            <a:off x="1740792" y="1970608"/>
            <a:ext cx="297543" cy="243114"/>
          </a:xfrm>
          <a:prstGeom prst="leftArrow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E69C91-69EB-4DCE-8805-585A5C665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358" y="2702237"/>
            <a:ext cx="364002" cy="1770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BE0B81-275A-488A-B5FC-B9B38DA489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35" y="3027781"/>
            <a:ext cx="534999" cy="18824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9E91EA4-513F-4EE5-8429-259C250007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167" y="3033575"/>
            <a:ext cx="1112061" cy="18244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B285CA5-289A-45A5-B976-CAC0606871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380" y="4371083"/>
            <a:ext cx="558708" cy="55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42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6E1AD-8248-4D61-B81D-6EA2C4995B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843" y="152400"/>
            <a:ext cx="3570514" cy="454333"/>
          </a:xfrm>
        </p:spPr>
        <p:txBody>
          <a:bodyPr/>
          <a:lstStyle/>
          <a:p>
            <a:r>
              <a:rPr lang="en-US" sz="2600" dirty="0"/>
              <a:t>Place it!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6B7FDD-A6BE-41E3-A3CC-FB96EE7853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466" y="534831"/>
            <a:ext cx="2915268" cy="19050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spAutoFit/>
          </a:bodyPr>
          <a:lstStyle/>
          <a:p>
            <a:r>
              <a:rPr lang="en-US" dirty="0"/>
              <a:t>Adding a Shape to the </a:t>
            </a:r>
            <a:r>
              <a:rPr lang="en-US" dirty="0" err="1"/>
              <a:t>WorkPlaNe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EEAEE7-1531-41C9-9092-CA1B171A00D2}"/>
              </a:ext>
            </a:extLst>
          </p:cNvPr>
          <p:cNvSpPr/>
          <p:nvPr/>
        </p:nvSpPr>
        <p:spPr>
          <a:xfrm>
            <a:off x="157843" y="4188772"/>
            <a:ext cx="17363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2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Tinkercad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 Basics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1D96ACF-307B-429F-B510-935580C07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380" y="4371083"/>
            <a:ext cx="558708" cy="5587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629701-C353-46C2-A94F-F0D479A515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5" t="25706"/>
          <a:stretch/>
        </p:blipFill>
        <p:spPr>
          <a:xfrm>
            <a:off x="1054421" y="900300"/>
            <a:ext cx="1777357" cy="1143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72856C-F70C-4494-99B5-CF47848360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88" y="2455467"/>
            <a:ext cx="1792224" cy="11458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99126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90421-4DDD-4A79-B091-15344A558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972" y="280416"/>
            <a:ext cx="3244340" cy="452432"/>
          </a:xfrm>
        </p:spPr>
        <p:txBody>
          <a:bodyPr>
            <a:spAutoFit/>
          </a:bodyPr>
          <a:lstStyle/>
          <a:p>
            <a:pPr algn="ctr"/>
            <a:r>
              <a:rPr lang="en-US" sz="2600" dirty="0"/>
              <a:t>Place It!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B652A-426E-4AAE-A6E4-7EDA42A5A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972" y="859693"/>
            <a:ext cx="2600227" cy="4070098"/>
          </a:xfrm>
        </p:spPr>
        <p:txBody>
          <a:bodyPr>
            <a:normAutofit fontScale="92500"/>
          </a:bodyPr>
          <a:lstStyle/>
          <a:p>
            <a:r>
              <a:rPr lang="en-US" dirty="0"/>
              <a:t>Step One- Place It!</a:t>
            </a:r>
          </a:p>
          <a:p>
            <a:pPr marL="422910" lvl="1" indent="-228600">
              <a:buFont typeface="+mj-lt"/>
              <a:buAutoNum type="arabicPeriod"/>
            </a:pPr>
            <a:r>
              <a:rPr lang="en-US" dirty="0"/>
              <a:t>You can find hints along the left side of your screen, under instructions.</a:t>
            </a:r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  <a:p>
            <a:pPr marL="422910" lvl="1" indent="-228600">
              <a:buFont typeface="+mj-lt"/>
              <a:buAutoNum type="arabicPeriod"/>
            </a:pPr>
            <a:r>
              <a:rPr lang="en-US" dirty="0"/>
              <a:t>Select the red </a:t>
            </a:r>
            <a:r>
              <a:rPr lang="en-US" b="1" i="1" dirty="0"/>
              <a:t>Box </a:t>
            </a:r>
            <a:r>
              <a:rPr lang="en-US" dirty="0"/>
              <a:t> from the right side of your screen, and drag it to the orange shape on the </a:t>
            </a:r>
            <a:r>
              <a:rPr lang="en-US" dirty="0" err="1"/>
              <a:t>workplane</a:t>
            </a:r>
            <a:r>
              <a:rPr lang="en-US" dirty="0"/>
              <a:t>.</a:t>
            </a:r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  <a:p>
            <a:pPr marL="194310" lvl="1" indent="0">
              <a:buNone/>
            </a:pPr>
            <a:endParaRPr lang="en-US" dirty="0"/>
          </a:p>
          <a:p>
            <a:pPr marL="422910" lvl="1" indent="-228600">
              <a:buFont typeface="+mj-lt"/>
              <a:buAutoNum type="arabicPeriod" startAt="3"/>
            </a:pPr>
            <a:r>
              <a:rPr lang="en-US" dirty="0"/>
              <a:t>Select                 along the left side</a:t>
            </a:r>
          </a:p>
          <a:p>
            <a:pPr marL="194310" lvl="1" indent="0">
              <a:buNone/>
            </a:pPr>
            <a:r>
              <a:rPr lang="en-US" dirty="0"/>
              <a:t>	     of your screen.</a:t>
            </a:r>
          </a:p>
          <a:p>
            <a:pPr marL="422910" lvl="1" indent="-228600">
              <a:buFont typeface="+mj-lt"/>
              <a:buAutoNum type="arabicPeriod" startAt="4"/>
            </a:pPr>
            <a:r>
              <a:rPr lang="en-US" dirty="0"/>
              <a:t>Congratulations! Select 		    and then select 			    .	</a:t>
            </a:r>
          </a:p>
          <a:p>
            <a:pPr marL="422910" lvl="1" indent="-228600">
              <a:buFont typeface="+mj-lt"/>
              <a:buAutoNum type="arabicPeriod" startAt="4"/>
            </a:pPr>
            <a:endParaRPr lang="en-US" dirty="0"/>
          </a:p>
          <a:p>
            <a:pPr marL="194310" lvl="1" indent="0">
              <a:buNone/>
            </a:pPr>
            <a:endParaRPr lang="en-US" dirty="0"/>
          </a:p>
          <a:p>
            <a:pPr marL="194310" lvl="1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9B554B-B589-4356-853C-FDAEE09880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380" y="4371083"/>
            <a:ext cx="558708" cy="5587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BAF36D-8A12-4519-BE0E-55A246C8E0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142" y="1238185"/>
            <a:ext cx="803070" cy="12517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7FCD28-2929-4C8C-B8EF-0FB08443F6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142" y="2868437"/>
            <a:ext cx="804672" cy="89552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C407F18D-AE39-4F89-A16E-54A1A49C7CD4}"/>
              </a:ext>
            </a:extLst>
          </p:cNvPr>
          <p:cNvSpPr/>
          <p:nvPr/>
        </p:nvSpPr>
        <p:spPr>
          <a:xfrm rot="1538573">
            <a:off x="1484308" y="2951792"/>
            <a:ext cx="515815" cy="2941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EC5831-553D-421D-9F3B-71D7D0EE9B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812" y="3791893"/>
            <a:ext cx="364002" cy="1770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F77BB1-955A-4BCD-9F24-26C89DEA95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075" y="4082497"/>
            <a:ext cx="494581" cy="1740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F48082E-B00F-47F3-A786-2DEE0495D6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04" y="4296937"/>
            <a:ext cx="1112061" cy="18244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22EE4054-01E1-41B5-B9A5-A5B784007F12}"/>
              </a:ext>
            </a:extLst>
          </p:cNvPr>
          <p:cNvSpPr/>
          <p:nvPr/>
        </p:nvSpPr>
        <p:spPr>
          <a:xfrm rot="1538573">
            <a:off x="1484309" y="1364183"/>
            <a:ext cx="515815" cy="2941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79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6E1AD-8248-4D61-B81D-6EA2C4995B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843" y="152400"/>
            <a:ext cx="3570514" cy="454333"/>
          </a:xfrm>
        </p:spPr>
        <p:txBody>
          <a:bodyPr/>
          <a:lstStyle/>
          <a:p>
            <a:r>
              <a:rPr lang="en-US" sz="2600" dirty="0"/>
              <a:t>View It!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6B7FDD-A6BE-41E3-A3CC-FB96EE7853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466" y="534831"/>
            <a:ext cx="2915268" cy="19050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spAutoFit/>
          </a:bodyPr>
          <a:lstStyle/>
          <a:p>
            <a:r>
              <a:rPr lang="en-US" dirty="0"/>
              <a:t>Change your View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EEAEE7-1531-41C9-9092-CA1B171A00D2}"/>
              </a:ext>
            </a:extLst>
          </p:cNvPr>
          <p:cNvSpPr/>
          <p:nvPr/>
        </p:nvSpPr>
        <p:spPr>
          <a:xfrm>
            <a:off x="152940" y="4188772"/>
            <a:ext cx="17556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3 </a:t>
            </a:r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Tinkercad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 Basics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1D96ACF-307B-429F-B510-935580C07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380" y="4371083"/>
            <a:ext cx="558708" cy="5587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253020-1516-4837-93C9-7C0D6E3330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6840"/>
          <a:stretch/>
        </p:blipFill>
        <p:spPr>
          <a:xfrm>
            <a:off x="1423377" y="835417"/>
            <a:ext cx="1039446" cy="10767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F4B512-51CC-4D8C-B33A-3953B2358E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1" b="19338"/>
          <a:stretch/>
        </p:blipFill>
        <p:spPr>
          <a:xfrm>
            <a:off x="1420407" y="1912203"/>
            <a:ext cx="1042416" cy="28526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73218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78817-22BF-4037-8130-5040C0123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972" y="280416"/>
            <a:ext cx="3244340" cy="452432"/>
          </a:xfrm>
        </p:spPr>
        <p:txBody>
          <a:bodyPr>
            <a:spAutoFit/>
          </a:bodyPr>
          <a:lstStyle/>
          <a:p>
            <a:pPr algn="ctr"/>
            <a:r>
              <a:rPr lang="en-US" sz="2600" dirty="0"/>
              <a:t>View It!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5F3C7-8F90-4C78-AD3C-EC1D76895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972" y="790452"/>
            <a:ext cx="3244340" cy="3521250"/>
          </a:xfrm>
        </p:spPr>
        <p:txBody>
          <a:bodyPr/>
          <a:lstStyle/>
          <a:p>
            <a:r>
              <a:rPr lang="en-US" dirty="0"/>
              <a:t>Step One- View It!</a:t>
            </a:r>
          </a:p>
          <a:p>
            <a:pPr marL="422910" lvl="1" indent="-228600">
              <a:buFont typeface="+mj-lt"/>
              <a:buAutoNum type="arabicPeriod"/>
            </a:pPr>
            <a:r>
              <a:rPr lang="en-US" dirty="0"/>
              <a:t>You can find hints along the left side of your screen, under instructions.</a:t>
            </a:r>
          </a:p>
          <a:p>
            <a:pPr marL="422910" lvl="1" indent="-228600">
              <a:buFont typeface="+mj-lt"/>
              <a:buAutoNum type="arabicPeriod"/>
            </a:pPr>
            <a:r>
              <a:rPr lang="en-US" dirty="0"/>
              <a:t>You can click and drag the </a:t>
            </a:r>
            <a:r>
              <a:rPr lang="en-US" dirty="0" err="1"/>
              <a:t>ViewCube</a:t>
            </a:r>
            <a:r>
              <a:rPr lang="en-US" dirty="0"/>
              <a:t> or click once any side of the </a:t>
            </a:r>
            <a:r>
              <a:rPr lang="en-US" dirty="0" err="1"/>
              <a:t>ViewCube</a:t>
            </a:r>
            <a:r>
              <a:rPr lang="en-US" dirty="0"/>
              <a:t> to change your point of view in </a:t>
            </a:r>
            <a:r>
              <a:rPr lang="en-US" dirty="0" err="1"/>
              <a:t>Tinkercad</a:t>
            </a:r>
            <a:r>
              <a:rPr lang="en-US" dirty="0"/>
              <a:t>.</a:t>
            </a:r>
          </a:p>
          <a:p>
            <a:pPr marL="422910" lvl="1" indent="-228600">
              <a:buFont typeface="+mj-lt"/>
              <a:buAutoNum type="arabicPeriod"/>
            </a:pPr>
            <a:r>
              <a:rPr lang="en-US" dirty="0"/>
              <a:t>Select 	        along the left side of your screen.</a:t>
            </a:r>
          </a:p>
          <a:p>
            <a:r>
              <a:rPr lang="en-US" dirty="0"/>
              <a:t>Step Two- Learn to Zoom</a:t>
            </a:r>
          </a:p>
          <a:p>
            <a:pPr marL="422910" lvl="1" indent="-228600">
              <a:buFont typeface="+mj-lt"/>
              <a:buAutoNum type="arabicPeriod"/>
            </a:pPr>
            <a:r>
              <a:rPr lang="en-US" dirty="0"/>
              <a:t>Practice zooming in and out.</a:t>
            </a:r>
          </a:p>
          <a:p>
            <a:pPr marL="617220" lvl="2" indent="-228600">
              <a:buFont typeface="+mj-lt"/>
              <a:buAutoNum type="alphaUcPeriod"/>
            </a:pPr>
            <a:r>
              <a:rPr lang="en-US" dirty="0"/>
              <a:t>Use the scroll wheel on a mouse.</a:t>
            </a:r>
          </a:p>
          <a:p>
            <a:pPr marL="617220" lvl="2" indent="-228600">
              <a:buFont typeface="+mj-lt"/>
              <a:buAutoNum type="alphaUcPeriod"/>
            </a:pPr>
            <a:r>
              <a:rPr lang="en-US" dirty="0"/>
              <a:t>Use the trackpad of a laptop.</a:t>
            </a:r>
          </a:p>
          <a:p>
            <a:pPr marL="617220" lvl="2" indent="-228600">
              <a:buFont typeface="+mj-lt"/>
              <a:buAutoNum type="alphaUcPeriod"/>
            </a:pPr>
            <a:r>
              <a:rPr lang="en-US" dirty="0"/>
              <a:t>Use the (+) and (-) buttons below the </a:t>
            </a:r>
            <a:r>
              <a:rPr lang="en-US" dirty="0" err="1"/>
              <a:t>ViewCube</a:t>
            </a:r>
            <a:r>
              <a:rPr lang="en-US" dirty="0"/>
              <a:t>.</a:t>
            </a:r>
          </a:p>
          <a:p>
            <a:pPr marL="617220" lvl="2" indent="-228600">
              <a:buFont typeface="+mj-lt"/>
              <a:buAutoNum type="alphaUcPeriod"/>
            </a:pPr>
            <a:r>
              <a:rPr lang="en-US" dirty="0"/>
              <a:t>Select 	                along the left side of your screen.</a:t>
            </a:r>
          </a:p>
          <a:p>
            <a:r>
              <a:rPr lang="en-US" dirty="0"/>
              <a:t>Step Three- Let’s Look Around Faster</a:t>
            </a:r>
          </a:p>
          <a:p>
            <a:pPr marL="422910" lvl="1" indent="-228600">
              <a:buFont typeface="+mj-lt"/>
              <a:buAutoNum type="arabicPeriod"/>
            </a:pPr>
            <a:r>
              <a:rPr lang="en-US" dirty="0"/>
              <a:t>Practice rotating using only your mouse or touchpad</a:t>
            </a:r>
          </a:p>
          <a:p>
            <a:pPr marL="617220" lvl="2" indent="-228600">
              <a:buFont typeface="+mj-lt"/>
              <a:buAutoNum type="alphaUcPeriod"/>
            </a:pPr>
            <a:r>
              <a:rPr lang="en-US" dirty="0"/>
              <a:t>Press and hold the right mouse button while moving your mouse</a:t>
            </a:r>
          </a:p>
          <a:p>
            <a:pPr marL="617220" lvl="2" indent="-228600">
              <a:buFont typeface="+mj-lt"/>
              <a:buAutoNum type="alphaUcPeriod"/>
            </a:pPr>
            <a:r>
              <a:rPr lang="en-US" dirty="0"/>
              <a:t>Press CTRL and Left Click while you drag </a:t>
            </a:r>
            <a:r>
              <a:rPr lang="en-US" b="1" dirty="0"/>
              <a:t>OR </a:t>
            </a:r>
            <a:r>
              <a:rPr lang="en-US" dirty="0"/>
              <a:t>tap with two fingers and drag.</a:t>
            </a:r>
          </a:p>
          <a:p>
            <a:r>
              <a:rPr lang="en-US" dirty="0"/>
              <a:t>Step Four- Good Work!</a:t>
            </a:r>
          </a:p>
          <a:p>
            <a:pPr marL="422910" lvl="1" indent="-228600">
              <a:buFont typeface="+mj-lt"/>
              <a:buAutoNum type="arabicPeriod"/>
            </a:pPr>
            <a:r>
              <a:rPr lang="en-US" dirty="0"/>
              <a:t>Select 		   and then select 				    .</a:t>
            </a:r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  <a:p>
            <a:pPr marL="617220" lvl="2" indent="-228600">
              <a:buFont typeface="+mj-lt"/>
              <a:buAutoNum type="alphaUcPeriod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DC452C-2CFB-46D5-B4DC-1452A3F128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380" y="4371083"/>
            <a:ext cx="558708" cy="5587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8A7DB6-AE76-418C-BEE4-8F28A0E243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984" y="48610"/>
            <a:ext cx="828791" cy="885949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D0A0429B-CD7C-49CE-BB89-0A606E03DCC5}"/>
              </a:ext>
            </a:extLst>
          </p:cNvPr>
          <p:cNvSpPr/>
          <p:nvPr/>
        </p:nvSpPr>
        <p:spPr>
          <a:xfrm rot="16200000">
            <a:off x="3145040" y="901293"/>
            <a:ext cx="515815" cy="2941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61B6FE-880A-40DF-9543-6C5BBC9F5F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61" y="1569403"/>
            <a:ext cx="364002" cy="1770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F54C0F-BA15-4C6C-8CD4-5DBC8B759F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102" y="1613339"/>
            <a:ext cx="457264" cy="1009791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C6C8CE61-2D4A-4C80-963D-576C0358CB08}"/>
              </a:ext>
            </a:extLst>
          </p:cNvPr>
          <p:cNvSpPr/>
          <p:nvPr/>
        </p:nvSpPr>
        <p:spPr>
          <a:xfrm rot="20028443">
            <a:off x="2705764" y="2062713"/>
            <a:ext cx="515815" cy="2941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C2C1F1-2B5F-4423-8869-A491E1300A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262" y="2568675"/>
            <a:ext cx="364002" cy="1770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26DF547-F219-4892-A033-98A00EDFE0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61" y="3630798"/>
            <a:ext cx="534999" cy="18824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333662-06E6-4C7E-8A90-FAB408E049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167" y="3629107"/>
            <a:ext cx="1112061" cy="18244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57273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6E1AD-8248-4D61-B81D-6EA2C4995B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843" y="152400"/>
            <a:ext cx="3570514" cy="454333"/>
          </a:xfrm>
        </p:spPr>
        <p:txBody>
          <a:bodyPr/>
          <a:lstStyle/>
          <a:p>
            <a:r>
              <a:rPr lang="en-US" sz="2600" dirty="0"/>
              <a:t>Move It!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6B7FDD-A6BE-41E3-A3CC-FB96EE7853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466" y="534831"/>
            <a:ext cx="2915268" cy="19050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spAutoFit/>
          </a:bodyPr>
          <a:lstStyle/>
          <a:p>
            <a:r>
              <a:rPr lang="en-US" dirty="0"/>
              <a:t>Move Shapes Around the </a:t>
            </a:r>
            <a:r>
              <a:rPr lang="en-US" dirty="0" err="1"/>
              <a:t>Workplane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EEAEE7-1531-41C9-9092-CA1B171A00D2}"/>
              </a:ext>
            </a:extLst>
          </p:cNvPr>
          <p:cNvSpPr/>
          <p:nvPr/>
        </p:nvSpPr>
        <p:spPr>
          <a:xfrm>
            <a:off x="163360" y="4188772"/>
            <a:ext cx="17347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4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Tinkercad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 Basics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1D96ACF-307B-429F-B510-935580C07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380" y="4371083"/>
            <a:ext cx="558708" cy="5587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449054-02C9-4B81-A39B-1BE1853CE8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0" t="38661" r="46907" b="32838"/>
          <a:stretch/>
        </p:blipFill>
        <p:spPr>
          <a:xfrm>
            <a:off x="859735" y="1747680"/>
            <a:ext cx="2166730" cy="153383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67940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9A9E4-CD85-45F5-8A60-21C907CE9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972" y="280416"/>
            <a:ext cx="3244340" cy="452432"/>
          </a:xfrm>
        </p:spPr>
        <p:txBody>
          <a:bodyPr>
            <a:spAutoFit/>
          </a:bodyPr>
          <a:lstStyle/>
          <a:p>
            <a:pPr algn="ctr"/>
            <a:r>
              <a:rPr lang="en-US" sz="2600" dirty="0"/>
              <a:t>Move It!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10E0E-391C-4DDA-AE49-E068B22A9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972" y="732848"/>
            <a:ext cx="3244340" cy="3578854"/>
          </a:xfrm>
        </p:spPr>
        <p:txBody>
          <a:bodyPr/>
          <a:lstStyle/>
          <a:p>
            <a:r>
              <a:rPr lang="en-US" dirty="0"/>
              <a:t>Step One- Move it!</a:t>
            </a:r>
          </a:p>
          <a:p>
            <a:pPr marL="422910" lvl="1" indent="-228600">
              <a:buFont typeface="+mj-lt"/>
              <a:buAutoNum type="arabicPeriod"/>
            </a:pPr>
            <a:r>
              <a:rPr lang="en-US" dirty="0"/>
              <a:t>Continue to the next step by clicking	         . </a:t>
            </a:r>
          </a:p>
          <a:p>
            <a:r>
              <a:rPr lang="en-US" dirty="0"/>
              <a:t>Step Two- Move Each Box</a:t>
            </a:r>
          </a:p>
          <a:p>
            <a:pPr marL="422910" lvl="1" indent="-228600">
              <a:buFont typeface="+mj-lt"/>
              <a:buAutoNum type="arabicPeriod"/>
            </a:pPr>
            <a:r>
              <a:rPr lang="en-US" dirty="0"/>
              <a:t>Left click and drag each </a:t>
            </a:r>
            <a:r>
              <a:rPr lang="en-US" b="1" i="1" dirty="0"/>
              <a:t>Red </a:t>
            </a:r>
            <a:r>
              <a:rPr lang="en-US" dirty="0"/>
              <a:t>box to the orange </a:t>
            </a:r>
            <a:r>
              <a:rPr lang="en-US" b="1" i="1" dirty="0"/>
              <a:t>Hint</a:t>
            </a:r>
            <a:r>
              <a:rPr lang="en-US" dirty="0"/>
              <a:t> box.</a:t>
            </a:r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  <a:p>
            <a:pPr marL="422910" lvl="1" indent="-228600">
              <a:buFont typeface="+mj-lt"/>
              <a:buAutoNum type="arabicPeriod"/>
            </a:pPr>
            <a:r>
              <a:rPr lang="en-US" dirty="0"/>
              <a:t>Continue to the next step by clicking	         . </a:t>
            </a:r>
          </a:p>
          <a:p>
            <a:pPr marL="422910" lvl="1" indent="-228600">
              <a:buFont typeface="+mj-lt"/>
              <a:buAutoNum type="arabicPeriod"/>
            </a:pPr>
            <a:r>
              <a:rPr lang="en-US" dirty="0"/>
              <a:t>Congratulations, you did it! Select 		   and then select 				    .</a:t>
            </a:r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08032E-4E8C-40D8-BDED-CAEB19E7E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380" y="4371083"/>
            <a:ext cx="558708" cy="5587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7747E5-2E99-4C5C-BA17-5896333AC9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30" y="920726"/>
            <a:ext cx="364002" cy="1770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7006CF-A50E-4385-B8A1-5DE02F0BB3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76"/>
          <a:stretch/>
        </p:blipFill>
        <p:spPr>
          <a:xfrm>
            <a:off x="1309236" y="1470716"/>
            <a:ext cx="1267595" cy="114267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A0FE7A-E93C-4BA3-B910-0B7CEB5408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30" y="2613395"/>
            <a:ext cx="364002" cy="1770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430BEC-311D-4806-86A0-738B5B49DB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331" y="2790477"/>
            <a:ext cx="534999" cy="18824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FE6356-F274-4D67-967F-60B3CBE1A1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81" y="2974603"/>
            <a:ext cx="1112061" cy="18244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28908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6E1AD-8248-4D61-B81D-6EA2C4995B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843" y="152400"/>
            <a:ext cx="3570514" cy="454333"/>
          </a:xfrm>
        </p:spPr>
        <p:txBody>
          <a:bodyPr/>
          <a:lstStyle/>
          <a:p>
            <a:r>
              <a:rPr lang="en-US" sz="2600" dirty="0"/>
              <a:t>Rotate It!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6B7FDD-A6BE-41E3-A3CC-FB96EE7853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466" y="534831"/>
            <a:ext cx="2915268" cy="19050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spAutoFit/>
          </a:bodyPr>
          <a:lstStyle/>
          <a:p>
            <a:r>
              <a:rPr lang="en-US" dirty="0"/>
              <a:t>Rotate Shapes on the </a:t>
            </a:r>
            <a:r>
              <a:rPr lang="en-US" dirty="0" err="1"/>
              <a:t>Workplane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EEAEE7-1531-41C9-9092-CA1B171A00D2}"/>
              </a:ext>
            </a:extLst>
          </p:cNvPr>
          <p:cNvSpPr/>
          <p:nvPr/>
        </p:nvSpPr>
        <p:spPr>
          <a:xfrm>
            <a:off x="150536" y="4188772"/>
            <a:ext cx="17604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5 </a:t>
            </a:r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Tinkercad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 Basics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1D96ACF-307B-429F-B510-935580C07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380" y="4371083"/>
            <a:ext cx="558708" cy="5587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449054-02C9-4B81-A39B-1BE1853CE8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0" t="38661" r="46907" b="32838"/>
          <a:stretch/>
        </p:blipFill>
        <p:spPr>
          <a:xfrm>
            <a:off x="859735" y="1747680"/>
            <a:ext cx="2166730" cy="153383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312051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1_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ppt/theme/theme3.xml><?xml version="1.0" encoding="utf-8"?>
<a:theme xmlns:a="http://schemas.openxmlformats.org/drawingml/2006/main" name="2_Badge">
  <a:themeElements>
    <a:clrScheme name="Badge">
      <a:dk1>
        <a:sysClr val="windowText" lastClr="000000"/>
      </a:dk1>
      <a:lt1>
        <a:sysClr val="window" lastClr="FFFFFF"/>
      </a:lt1>
      <a:dk2>
        <a:srgbClr val="1B2F36"/>
      </a:dk2>
      <a:lt2>
        <a:srgbClr val="F3F3F2"/>
      </a:lt2>
      <a:accent1>
        <a:srgbClr val="A38D51"/>
      </a:accent1>
      <a:accent2>
        <a:srgbClr val="5A3D40"/>
      </a:accent2>
      <a:accent3>
        <a:srgbClr val="5D988C"/>
      </a:accent3>
      <a:accent4>
        <a:srgbClr val="A85752"/>
      </a:accent4>
      <a:accent5>
        <a:srgbClr val="809A67"/>
      </a:accent5>
      <a:accent6>
        <a:srgbClr val="67645A"/>
      </a:accent6>
      <a:hlink>
        <a:srgbClr val="5D988C"/>
      </a:hlink>
      <a:folHlink>
        <a:srgbClr val="8467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9E77EDF1-0821-4215-BD6E-A2D49F02550D}"/>
    </a:ext>
  </a:extLst>
</a:theme>
</file>

<file path=ppt/theme/theme4.xml><?xml version="1.0" encoding="utf-8"?>
<a:theme xmlns:a="http://schemas.openxmlformats.org/drawingml/2006/main" name="3_Badg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405</TotalTime>
  <Words>338</Words>
  <Application>Microsoft Office PowerPoint</Application>
  <PresentationFormat>Custom</PresentationFormat>
  <Paragraphs>174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Gill Sans MT</vt:lpstr>
      <vt:lpstr>Impact</vt:lpstr>
      <vt:lpstr>Badge</vt:lpstr>
      <vt:lpstr>1_Badge</vt:lpstr>
      <vt:lpstr>2_Badge</vt:lpstr>
      <vt:lpstr>3_Badge</vt:lpstr>
      <vt:lpstr>Learning the Moves</vt:lpstr>
      <vt:lpstr>Learning the Moves</vt:lpstr>
      <vt:lpstr>Place it!</vt:lpstr>
      <vt:lpstr>Place It!</vt:lpstr>
      <vt:lpstr>View It!</vt:lpstr>
      <vt:lpstr>View It!</vt:lpstr>
      <vt:lpstr>Move It!</vt:lpstr>
      <vt:lpstr>Move It!</vt:lpstr>
      <vt:lpstr>Rotate It!</vt:lpstr>
      <vt:lpstr>Rotate It!</vt:lpstr>
      <vt:lpstr>Size it Up!</vt:lpstr>
      <vt:lpstr>Size it Up!</vt:lpstr>
      <vt:lpstr>Group It!</vt:lpstr>
      <vt:lpstr>Group It!</vt:lpstr>
      <vt:lpstr>Align It!</vt:lpstr>
      <vt:lpstr>Align It!</vt:lpstr>
      <vt:lpstr>Play Time!</vt:lpstr>
      <vt:lpstr>Play Time!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the Moves</dc:title>
  <dc:creator>BRADLY J CUSACK</dc:creator>
  <cp:lastModifiedBy>McDonald, Matt R.</cp:lastModifiedBy>
  <cp:revision>26</cp:revision>
  <dcterms:created xsi:type="dcterms:W3CDTF">2019-12-18T15:35:56Z</dcterms:created>
  <dcterms:modified xsi:type="dcterms:W3CDTF">2020-03-25T20:28:19Z</dcterms:modified>
</cp:coreProperties>
</file>