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wJnBx/gdEsez8WG755PZtP6G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learn/desig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7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ff664252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cff664252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ff664252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cff664252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https://www.tinkercad.com/learn/designs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Pass out scavenger hunt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 you complete this activity raise your hand if you have any questions or run into issues with the training activities.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Mention external printing services.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ff6642520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cff6642520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ff66425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cff66425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ff664252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cff664252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ff664252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Lesson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Pass out Authenticity framework, lesson narrative, and note catcher</a:t>
            </a:r>
            <a:endParaRPr/>
          </a:p>
        </p:txBody>
      </p:sp>
      <p:sp>
        <p:nvSpPr>
          <p:cNvPr id="150" name="Google Shape;150;gcff664252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ff664252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ff664252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Lesson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https://learn.k20center.ou.edu/lesson/1763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Pass out Authenticity framework, lesson narrative, and note catcher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Stay on this slide after time is up to reflect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f6642520_0_146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cff6642520_0_1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cff6642520_0_1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gcff6642520_0_1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cff6642520_0_1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cff6642520_0_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f6642520_0_368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07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cff6642520_0_368"/>
          <p:cNvSpPr txBox="1">
            <a:spLocks noGrp="1"/>
          </p:cNvSpPr>
          <p:nvPr>
            <p:ph type="body" idx="1"/>
          </p:nvPr>
        </p:nvSpPr>
        <p:spPr>
          <a:xfrm>
            <a:off x="628650" y="1604282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gcff6642520_0_3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cff6642520_0_3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cff6642520_0_3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kercad.com/jo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f6642520_0_1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Determines Authenticity </a:t>
            </a:r>
            <a:endParaRPr/>
          </a:p>
        </p:txBody>
      </p:sp>
      <p:sp>
        <p:nvSpPr>
          <p:cNvPr id="169" name="Google Shape;169;gcff6642520_0_153"/>
          <p:cNvSpPr txBox="1">
            <a:spLocks noGrp="1"/>
          </p:cNvSpPr>
          <p:nvPr>
            <p:ph type="body" idx="4294967295"/>
          </p:nvPr>
        </p:nvSpPr>
        <p:spPr>
          <a:xfrm>
            <a:off x="628650" y="1453888"/>
            <a:ext cx="78867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Revisit the models at your table.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What do we have to bring to them to make them authentic?</a:t>
            </a:r>
            <a:endParaRPr sz="2400" dirty="0"/>
          </a:p>
          <a:p>
            <a:pPr marL="6350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Think about these learning examples.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</a:pPr>
            <a:r>
              <a:rPr lang="en-US" sz="2400" dirty="0"/>
              <a:t>How could you see students authentically using a 3D printer in your classroom? 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ff6642520_0_158"/>
          <p:cNvSpPr txBox="1">
            <a:spLocks noGrp="1"/>
          </p:cNvSpPr>
          <p:nvPr>
            <p:ph type="title"/>
          </p:nvPr>
        </p:nvSpPr>
        <p:spPr>
          <a:xfrm>
            <a:off x="471488" y="366691"/>
            <a:ext cx="59151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US"/>
              <a:t>3D Modeling 101 with Tinkercad</a:t>
            </a:r>
            <a:endParaRPr/>
          </a:p>
        </p:txBody>
      </p:sp>
      <p:sp>
        <p:nvSpPr>
          <p:cNvPr id="175" name="Google Shape;175;gcff6642520_0_1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4357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How well do you know the Tinkercad app?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63500" lvl="0" indent="0" algn="l" rtl="0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SzPts val="1800"/>
              <a:buNone/>
            </a:pPr>
            <a:r>
              <a:rPr lang="en-US" sz="1800">
                <a:latin typeface="Roboto"/>
                <a:ea typeface="Roboto"/>
                <a:cs typeface="Roboto"/>
                <a:sym typeface="Roboto"/>
              </a:rPr>
              <a:t>With your group, use the scavenger hunt to identify and explore key features of the application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gcff6642520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121" y="2900665"/>
            <a:ext cx="1396837" cy="139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cff6642520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3663" y="1234575"/>
            <a:ext cx="24003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cff6642520_0_158"/>
          <p:cNvSpPr txBox="1"/>
          <p:nvPr/>
        </p:nvSpPr>
        <p:spPr>
          <a:xfrm>
            <a:off x="6212269" y="3692025"/>
            <a:ext cx="2618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http://k20.ou.edu/3d-tinkercad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ff6642520_0_1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Tinkercad</a:t>
            </a:r>
            <a:r>
              <a:rPr lang="en-US" dirty="0"/>
              <a:t> Reflection</a:t>
            </a:r>
            <a:endParaRPr dirty="0"/>
          </a:p>
        </p:txBody>
      </p:sp>
      <p:sp>
        <p:nvSpPr>
          <p:cNvPr id="184" name="Google Shape;184;gcff6642520_0_16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What was the easiest thing you did? The most challenging?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What application of curriculum standards do you see?</a:t>
            </a:r>
            <a:endParaRPr sz="2400" dirty="0"/>
          </a:p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•"/>
            </a:pPr>
            <a:r>
              <a:rPr lang="en-US" sz="2400" dirty="0"/>
              <a:t>What makes a 3D printing assignment authentic learning?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f6642520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0370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Go to </a:t>
            </a:r>
            <a:r>
              <a:rPr lang="en-US" u="sng" dirty="0">
                <a:solidFill>
                  <a:srgbClr val="65929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http://tinkercad.com/join</a:t>
            </a:r>
            <a:endParaRPr dirty="0">
              <a:solidFill>
                <a:srgbClr val="659298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Select “Educators start here”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Create an account</a:t>
            </a: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You will use this later in the session.</a:t>
            </a:r>
            <a:endParaRPr dirty="0"/>
          </a:p>
        </p:txBody>
      </p:sp>
      <p:sp>
        <p:nvSpPr>
          <p:cNvPr id="108" name="Google Shape;108;gcff664252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Welcome! While We’re Getting Started…</a:t>
            </a:r>
            <a:endParaRPr/>
          </a:p>
        </p:txBody>
      </p:sp>
      <p:pic>
        <p:nvPicPr>
          <p:cNvPr id="109" name="Google Shape;109;gcff664252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0600" y="1372325"/>
            <a:ext cx="2514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Authenticity in 3D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How can 3D printers be used authentically to support learning?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Distinguish between examples and non-examples of authentic 3D printing.</a:t>
            </a:r>
            <a:endParaRPr sz="2420"/>
          </a:p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Brainstorm and develop ways to integrate 3D printing into your curriculum.</a:t>
            </a:r>
            <a:endParaRPr sz="2420"/>
          </a:p>
          <a:p>
            <a:pPr marL="457200" lvl="0" indent="-382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20"/>
              <a:buChar char="•"/>
            </a:pPr>
            <a:r>
              <a:rPr lang="en-US" sz="2420"/>
              <a:t>Build competencies in basic 3D modeling using Tinkercad.</a:t>
            </a:r>
            <a:endParaRPr sz="242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43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Take some time to review the 3D printed models at your table.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model enhances the instruction in an appropriate way? How?</a:t>
            </a:r>
            <a:endParaRPr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Jamboard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6113450" y="527550"/>
            <a:ext cx="244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Insert QR code to your Jamboard</a:t>
            </a:r>
            <a:endParaRPr sz="1800" b="1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ff6642520_0_18"/>
          <p:cNvSpPr txBox="1">
            <a:spLocks noGrp="1"/>
          </p:cNvSpPr>
          <p:nvPr>
            <p:ph type="body" idx="1"/>
          </p:nvPr>
        </p:nvSpPr>
        <p:spPr>
          <a:xfrm>
            <a:off x="225706" y="1232284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 of Knowledge</a:t>
            </a:r>
            <a:endParaRPr/>
          </a:p>
        </p:txBody>
      </p:sp>
      <p:sp>
        <p:nvSpPr>
          <p:cNvPr id="139" name="Google Shape;139;gcff6642520_0_18"/>
          <p:cNvSpPr txBox="1">
            <a:spLocks noGrp="1"/>
          </p:cNvSpPr>
          <p:nvPr>
            <p:ph type="title"/>
          </p:nvPr>
        </p:nvSpPr>
        <p:spPr>
          <a:xfrm>
            <a:off x="457200" y="10469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Components of Authenticity</a:t>
            </a:r>
            <a:endParaRPr/>
          </a:p>
        </p:txBody>
      </p:sp>
      <p:sp>
        <p:nvSpPr>
          <p:cNvPr id="140" name="Google Shape;140;gcff6642520_0_18"/>
          <p:cNvSpPr txBox="1">
            <a:spLocks noGrp="1"/>
          </p:cNvSpPr>
          <p:nvPr>
            <p:ph type="body" idx="3"/>
          </p:nvPr>
        </p:nvSpPr>
        <p:spPr>
          <a:xfrm>
            <a:off x="225706" y="1815603"/>
            <a:ext cx="4040100" cy="12951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Synthesizing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Generalizing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Explaining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Analyzing</a:t>
            </a:r>
            <a:endParaRPr dirty="0"/>
          </a:p>
        </p:txBody>
      </p:sp>
      <p:sp>
        <p:nvSpPr>
          <p:cNvPr id="141" name="Google Shape;141;gcff6642520_0_18"/>
          <p:cNvSpPr txBox="1">
            <a:spLocks noGrp="1"/>
          </p:cNvSpPr>
          <p:nvPr>
            <p:ph type="body" idx="1"/>
          </p:nvPr>
        </p:nvSpPr>
        <p:spPr>
          <a:xfrm>
            <a:off x="3879457" y="1196582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Real-World Connections</a:t>
            </a:r>
            <a:endParaRPr/>
          </a:p>
        </p:txBody>
      </p:sp>
      <p:sp>
        <p:nvSpPr>
          <p:cNvPr id="142" name="Google Shape;142;gcff6642520_0_18"/>
          <p:cNvSpPr txBox="1">
            <a:spLocks noGrp="1"/>
          </p:cNvSpPr>
          <p:nvPr>
            <p:ph type="body" idx="3"/>
          </p:nvPr>
        </p:nvSpPr>
        <p:spPr>
          <a:xfrm>
            <a:off x="3879457" y="1779896"/>
            <a:ext cx="4040100" cy="1461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Communicating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Advocating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Applying ideas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Assisting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Performing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Creating</a:t>
            </a:r>
            <a:endParaRPr dirty="0"/>
          </a:p>
        </p:txBody>
      </p:sp>
      <p:sp>
        <p:nvSpPr>
          <p:cNvPr id="143" name="Google Shape;143;gcff6642520_0_18"/>
          <p:cNvSpPr txBox="1">
            <a:spLocks noGrp="1"/>
          </p:cNvSpPr>
          <p:nvPr>
            <p:ph type="body" idx="1"/>
          </p:nvPr>
        </p:nvSpPr>
        <p:spPr>
          <a:xfrm>
            <a:off x="298048" y="3055781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Disciplined Inquiry</a:t>
            </a:r>
            <a:endParaRPr/>
          </a:p>
        </p:txBody>
      </p:sp>
      <p:sp>
        <p:nvSpPr>
          <p:cNvPr id="144" name="Google Shape;144;gcff6642520_0_18"/>
          <p:cNvSpPr txBox="1">
            <a:spLocks noGrp="1"/>
          </p:cNvSpPr>
          <p:nvPr>
            <p:ph type="body" idx="3"/>
          </p:nvPr>
        </p:nvSpPr>
        <p:spPr>
          <a:xfrm>
            <a:off x="298048" y="3639094"/>
            <a:ext cx="4040100" cy="1461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Making distinctions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Raising questions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Hypothesizing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Reasoning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Debating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Supporting</a:t>
            </a:r>
            <a:endParaRPr dirty="0"/>
          </a:p>
        </p:txBody>
      </p:sp>
      <p:sp>
        <p:nvSpPr>
          <p:cNvPr id="145" name="Google Shape;145;gcff6642520_0_18"/>
          <p:cNvSpPr txBox="1">
            <a:spLocks noGrp="1"/>
          </p:cNvSpPr>
          <p:nvPr>
            <p:ph type="body" idx="1"/>
          </p:nvPr>
        </p:nvSpPr>
        <p:spPr>
          <a:xfrm>
            <a:off x="3918566" y="3113654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Student-Centered Learning</a:t>
            </a:r>
            <a:endParaRPr/>
          </a:p>
        </p:txBody>
      </p:sp>
      <p:sp>
        <p:nvSpPr>
          <p:cNvPr id="146" name="Google Shape;146;gcff6642520_0_18"/>
          <p:cNvSpPr txBox="1">
            <a:spLocks noGrp="1"/>
          </p:cNvSpPr>
          <p:nvPr>
            <p:ph type="body" idx="3"/>
          </p:nvPr>
        </p:nvSpPr>
        <p:spPr>
          <a:xfrm>
            <a:off x="3918566" y="3639094"/>
            <a:ext cx="4040100" cy="1418429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Developing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Choosing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Justifying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Generating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Evaluating</a:t>
            </a:r>
            <a:endParaRPr dirty="0"/>
          </a:p>
        </p:txBody>
      </p:sp>
      <p:pic>
        <p:nvPicPr>
          <p:cNvPr id="147" name="Google Shape;147;gcff6642520_0_18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568" y="1789138"/>
            <a:ext cx="1964059" cy="1233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ff6642520_0_4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706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Read your group’s assigned section.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Discuss in your groups and jot down ideas on your handout.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Be prepared to have your group’s spokesperson share out.</a:t>
            </a:r>
            <a:endParaRPr dirty="0"/>
          </a:p>
        </p:txBody>
      </p:sp>
      <p:sp>
        <p:nvSpPr>
          <p:cNvPr id="153" name="Google Shape;153;gcff6642520_0_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Jigsaw</a:t>
            </a:r>
            <a:endParaRPr dirty="0"/>
          </a:p>
        </p:txBody>
      </p:sp>
      <p:pic>
        <p:nvPicPr>
          <p:cNvPr id="154" name="Google Shape;154;gcff6642520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4725" y="105075"/>
            <a:ext cx="3291525" cy="32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f6642520_0_53"/>
          <p:cNvSpPr txBox="1">
            <a:spLocks noGrp="1"/>
          </p:cNvSpPr>
          <p:nvPr>
            <p:ph type="title"/>
          </p:nvPr>
        </p:nvSpPr>
        <p:spPr>
          <a:xfrm>
            <a:off x="628650" y="488921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Follow the Green, Not the Dream</a:t>
            </a:r>
            <a:endParaRPr/>
          </a:p>
        </p:txBody>
      </p:sp>
      <p:pic>
        <p:nvPicPr>
          <p:cNvPr id="160" name="Google Shape;160;gcff6642520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7856" y="936150"/>
            <a:ext cx="1244755" cy="124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ff6642520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4231" y="1334771"/>
            <a:ext cx="24003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ff6642520_0_53"/>
          <p:cNvSpPr txBox="1"/>
          <p:nvPr/>
        </p:nvSpPr>
        <p:spPr>
          <a:xfrm>
            <a:off x="5120006" y="3683850"/>
            <a:ext cx="266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http://k20.ou.edu/3d-lesson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43E22D6E-8361-4DFF-8DC2-A1DAC93942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8343" y="1425742"/>
            <a:ext cx="4369547" cy="246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Office PowerPoint</Application>
  <PresentationFormat>On-screen Show (16:9)</PresentationFormat>
  <Paragraphs>73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Noto Sans Symbols</vt:lpstr>
      <vt:lpstr>LEARN theme</vt:lpstr>
      <vt:lpstr>LEARN theme</vt:lpstr>
      <vt:lpstr>PowerPoint Presentation</vt:lpstr>
      <vt:lpstr>Welcome! While We’re Getting Started…</vt:lpstr>
      <vt:lpstr>Authenticity in 3D</vt:lpstr>
      <vt:lpstr>Essential Question</vt:lpstr>
      <vt:lpstr>Lesson Objectives</vt:lpstr>
      <vt:lpstr>Jamboard</vt:lpstr>
      <vt:lpstr>Components of Authenticity</vt:lpstr>
      <vt:lpstr>Jigsaw</vt:lpstr>
      <vt:lpstr>Follow the Green, Not the Dream</vt:lpstr>
      <vt:lpstr>Application Determines Authenticity </vt:lpstr>
      <vt:lpstr>3D Modeling 101 with Tinkercad</vt:lpstr>
      <vt:lpstr>Tinkercad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created xsi:type="dcterms:W3CDTF">2020-10-14T20:24:40Z</dcterms:created>
  <dcterms:modified xsi:type="dcterms:W3CDTF">2022-02-14T17:15:19Z</dcterms:modified>
</cp:coreProperties>
</file>