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0"/>
  </p:notesMasterIdLst>
  <p:sldIdLst>
    <p:sldId id="256" r:id="rId5"/>
    <p:sldId id="257" r:id="rId6"/>
    <p:sldId id="258" r:id="rId7"/>
    <p:sldId id="273" r:id="rId8"/>
    <p:sldId id="259" r:id="rId9"/>
    <p:sldId id="262" r:id="rId10"/>
    <p:sldId id="263" r:id="rId11"/>
    <p:sldId id="264" r:id="rId12"/>
    <p:sldId id="265" r:id="rId13"/>
    <p:sldId id="266" r:id="rId14"/>
    <p:sldId id="267" r:id="rId15"/>
    <p:sldId id="268" r:id="rId16"/>
    <p:sldId id="269" r:id="rId17"/>
    <p:sldId id="270" r:id="rId18"/>
    <p:sldId id="271"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g9E+epu8taLoXdTS8fDlxYZ9sc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209D46-118B-4CF0-8018-CFC626CCA1C0}" v="14" dt="2022-06-14T20:00:27.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7430" autoAdjust="0"/>
  </p:normalViewPr>
  <p:slideViewPr>
    <p:cSldViewPr snapToGrid="0" snapToObjects="1">
      <p:cViewPr varScale="1">
        <p:scale>
          <a:sx n="86" d="100"/>
          <a:sy n="86" d="100"/>
        </p:scale>
        <p:origin x="1503"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niella M." userId="87fb469b-cd7a-4b12-a1ae-bba5f0610088" providerId="ADAL" clId="{FA209D46-118B-4CF0-8018-CFC626CCA1C0}"/>
    <pc:docChg chg="undo custSel addSld delSld modSld">
      <pc:chgData name="Peters, Daniella M." userId="87fb469b-cd7a-4b12-a1ae-bba5f0610088" providerId="ADAL" clId="{FA209D46-118B-4CF0-8018-CFC626CCA1C0}" dt="2022-06-14T20:02:13.460" v="220" actId="1036"/>
      <pc:docMkLst>
        <pc:docMk/>
      </pc:docMkLst>
      <pc:sldChg chg="modSp mod">
        <pc:chgData name="Peters, Daniella M." userId="87fb469b-cd7a-4b12-a1ae-bba5f0610088" providerId="ADAL" clId="{FA209D46-118B-4CF0-8018-CFC626CCA1C0}" dt="2022-06-14T20:02:13.460" v="220" actId="1036"/>
        <pc:sldMkLst>
          <pc:docMk/>
          <pc:sldMk cId="0" sldId="257"/>
        </pc:sldMkLst>
        <pc:spChg chg="mod">
          <ac:chgData name="Peters, Daniella M." userId="87fb469b-cd7a-4b12-a1ae-bba5f0610088" providerId="ADAL" clId="{FA209D46-118B-4CF0-8018-CFC626CCA1C0}" dt="2022-06-14T20:02:13.460" v="220" actId="1036"/>
          <ac:spMkLst>
            <pc:docMk/>
            <pc:sldMk cId="0" sldId="257"/>
            <ac:spMk id="102" creationId="{00000000-0000-0000-0000-000000000000}"/>
          </ac:spMkLst>
        </pc:spChg>
      </pc:sldChg>
      <pc:sldChg chg="addSp delSp modSp mod">
        <pc:chgData name="Peters, Daniella M." userId="87fb469b-cd7a-4b12-a1ae-bba5f0610088" providerId="ADAL" clId="{FA209D46-118B-4CF0-8018-CFC626CCA1C0}" dt="2022-06-14T19:58:40.254" v="191" actId="2710"/>
        <pc:sldMkLst>
          <pc:docMk/>
          <pc:sldMk cId="0" sldId="258"/>
        </pc:sldMkLst>
        <pc:spChg chg="mod">
          <ac:chgData name="Peters, Daniella M." userId="87fb469b-cd7a-4b12-a1ae-bba5f0610088" providerId="ADAL" clId="{FA209D46-118B-4CF0-8018-CFC626CCA1C0}" dt="2022-06-14T19:58:40.254" v="191" actId="2710"/>
          <ac:spMkLst>
            <pc:docMk/>
            <pc:sldMk cId="0" sldId="258"/>
            <ac:spMk id="110" creationId="{00000000-0000-0000-0000-000000000000}"/>
          </ac:spMkLst>
        </pc:spChg>
        <pc:graphicFrameChg chg="add del mod">
          <ac:chgData name="Peters, Daniella M." userId="87fb469b-cd7a-4b12-a1ae-bba5f0610088" providerId="ADAL" clId="{FA209D46-118B-4CF0-8018-CFC626CCA1C0}" dt="2022-06-14T19:44:17.195" v="3"/>
          <ac:graphicFrameMkLst>
            <pc:docMk/>
            <pc:sldMk cId="0" sldId="258"/>
            <ac:graphicFrameMk id="2" creationId="{DE7367A7-9B32-A8E9-EE20-BB4498EA663E}"/>
          </ac:graphicFrameMkLst>
        </pc:graphicFrameChg>
      </pc:sldChg>
      <pc:sldChg chg="modSp add mod modNotesTx">
        <pc:chgData name="Peters, Daniella M." userId="87fb469b-cd7a-4b12-a1ae-bba5f0610088" providerId="ADAL" clId="{FA209D46-118B-4CF0-8018-CFC626CCA1C0}" dt="2022-06-14T19:48:15.019" v="37"/>
        <pc:sldMkLst>
          <pc:docMk/>
          <pc:sldMk cId="0" sldId="259"/>
        </pc:sldMkLst>
        <pc:spChg chg="mod">
          <ac:chgData name="Peters, Daniella M." userId="87fb469b-cd7a-4b12-a1ae-bba5f0610088" providerId="ADAL" clId="{FA209D46-118B-4CF0-8018-CFC626CCA1C0}" dt="2022-06-14T19:47:31.684" v="36" actId="114"/>
          <ac:spMkLst>
            <pc:docMk/>
            <pc:sldMk cId="0" sldId="259"/>
            <ac:spMk id="107" creationId="{00000000-0000-0000-0000-000000000000}"/>
          </ac:spMkLst>
        </pc:spChg>
      </pc:sldChg>
      <pc:sldChg chg="del">
        <pc:chgData name="Peters, Daniella M." userId="87fb469b-cd7a-4b12-a1ae-bba5f0610088" providerId="ADAL" clId="{FA209D46-118B-4CF0-8018-CFC626CCA1C0}" dt="2022-06-14T19:48:17.878" v="38" actId="47"/>
        <pc:sldMkLst>
          <pc:docMk/>
          <pc:sldMk cId="0" sldId="261"/>
        </pc:sldMkLst>
      </pc:sldChg>
      <pc:sldChg chg="modSp mod">
        <pc:chgData name="Peters, Daniella M." userId="87fb469b-cd7a-4b12-a1ae-bba5f0610088" providerId="ADAL" clId="{FA209D46-118B-4CF0-8018-CFC626CCA1C0}" dt="2022-06-14T20:01:30.620" v="200" actId="948"/>
        <pc:sldMkLst>
          <pc:docMk/>
          <pc:sldMk cId="0" sldId="262"/>
        </pc:sldMkLst>
        <pc:spChg chg="mod">
          <ac:chgData name="Peters, Daniella M." userId="87fb469b-cd7a-4b12-a1ae-bba5f0610088" providerId="ADAL" clId="{FA209D46-118B-4CF0-8018-CFC626CCA1C0}" dt="2022-06-14T19:48:28.810" v="40" actId="20577"/>
          <ac:spMkLst>
            <pc:docMk/>
            <pc:sldMk cId="0" sldId="262"/>
            <ac:spMk id="136" creationId="{00000000-0000-0000-0000-000000000000}"/>
          </ac:spMkLst>
        </pc:spChg>
        <pc:spChg chg="mod">
          <ac:chgData name="Peters, Daniella M." userId="87fb469b-cd7a-4b12-a1ae-bba5f0610088" providerId="ADAL" clId="{FA209D46-118B-4CF0-8018-CFC626CCA1C0}" dt="2022-06-14T20:01:30.620" v="200" actId="948"/>
          <ac:spMkLst>
            <pc:docMk/>
            <pc:sldMk cId="0" sldId="262"/>
            <ac:spMk id="137" creationId="{00000000-0000-0000-0000-000000000000}"/>
          </ac:spMkLst>
        </pc:spChg>
      </pc:sldChg>
      <pc:sldChg chg="modSp mod">
        <pc:chgData name="Peters, Daniella M." userId="87fb469b-cd7a-4b12-a1ae-bba5f0610088" providerId="ADAL" clId="{FA209D46-118B-4CF0-8018-CFC626CCA1C0}" dt="2022-06-14T19:50:23.304" v="73" actId="948"/>
        <pc:sldMkLst>
          <pc:docMk/>
          <pc:sldMk cId="0" sldId="265"/>
        </pc:sldMkLst>
        <pc:spChg chg="mod">
          <ac:chgData name="Peters, Daniella M." userId="87fb469b-cd7a-4b12-a1ae-bba5f0610088" providerId="ADAL" clId="{FA209D46-118B-4CF0-8018-CFC626CCA1C0}" dt="2022-06-14T19:50:23.304" v="73" actId="948"/>
          <ac:spMkLst>
            <pc:docMk/>
            <pc:sldMk cId="0" sldId="265"/>
            <ac:spMk id="157" creationId="{00000000-0000-0000-0000-000000000000}"/>
          </ac:spMkLst>
        </pc:spChg>
      </pc:sldChg>
      <pc:sldChg chg="modSp mod">
        <pc:chgData name="Peters, Daniella M." userId="87fb469b-cd7a-4b12-a1ae-bba5f0610088" providerId="ADAL" clId="{FA209D46-118B-4CF0-8018-CFC626CCA1C0}" dt="2022-06-14T19:51:57.077" v="87" actId="2710"/>
        <pc:sldMkLst>
          <pc:docMk/>
          <pc:sldMk cId="0" sldId="267"/>
        </pc:sldMkLst>
        <pc:spChg chg="mod">
          <ac:chgData name="Peters, Daniella M." userId="87fb469b-cd7a-4b12-a1ae-bba5f0610088" providerId="ADAL" clId="{FA209D46-118B-4CF0-8018-CFC626CCA1C0}" dt="2022-06-14T19:50:35.778" v="75" actId="20577"/>
          <ac:spMkLst>
            <pc:docMk/>
            <pc:sldMk cId="0" sldId="267"/>
            <ac:spMk id="170" creationId="{00000000-0000-0000-0000-000000000000}"/>
          </ac:spMkLst>
        </pc:spChg>
        <pc:spChg chg="mod">
          <ac:chgData name="Peters, Daniella M." userId="87fb469b-cd7a-4b12-a1ae-bba5f0610088" providerId="ADAL" clId="{FA209D46-118B-4CF0-8018-CFC626CCA1C0}" dt="2022-06-14T19:51:57.077" v="87" actId="2710"/>
          <ac:spMkLst>
            <pc:docMk/>
            <pc:sldMk cId="0" sldId="267"/>
            <ac:spMk id="171" creationId="{00000000-0000-0000-0000-000000000000}"/>
          </ac:spMkLst>
        </pc:spChg>
        <pc:picChg chg="mod">
          <ac:chgData name="Peters, Daniella M." userId="87fb469b-cd7a-4b12-a1ae-bba5f0610088" providerId="ADAL" clId="{FA209D46-118B-4CF0-8018-CFC626CCA1C0}" dt="2022-06-14T19:51:17.402" v="84" actId="1035"/>
          <ac:picMkLst>
            <pc:docMk/>
            <pc:sldMk cId="0" sldId="267"/>
            <ac:picMk id="172" creationId="{00000000-0000-0000-0000-000000000000}"/>
          </ac:picMkLst>
        </pc:picChg>
      </pc:sldChg>
      <pc:sldChg chg="modSp mod">
        <pc:chgData name="Peters, Daniella M." userId="87fb469b-cd7a-4b12-a1ae-bba5f0610088" providerId="ADAL" clId="{FA209D46-118B-4CF0-8018-CFC626CCA1C0}" dt="2022-06-14T19:54:22.776" v="132" actId="1035"/>
        <pc:sldMkLst>
          <pc:docMk/>
          <pc:sldMk cId="0" sldId="268"/>
        </pc:sldMkLst>
        <pc:spChg chg="mod">
          <ac:chgData name="Peters, Daniella M." userId="87fb469b-cd7a-4b12-a1ae-bba5f0610088" providerId="ADAL" clId="{FA209D46-118B-4CF0-8018-CFC626CCA1C0}" dt="2022-06-14T19:54:08.150" v="121" actId="14100"/>
          <ac:spMkLst>
            <pc:docMk/>
            <pc:sldMk cId="0" sldId="268"/>
            <ac:spMk id="178" creationId="{00000000-0000-0000-0000-000000000000}"/>
          </ac:spMkLst>
        </pc:spChg>
        <pc:spChg chg="mod">
          <ac:chgData name="Peters, Daniella M." userId="87fb469b-cd7a-4b12-a1ae-bba5f0610088" providerId="ADAL" clId="{FA209D46-118B-4CF0-8018-CFC626CCA1C0}" dt="2022-06-14T19:54:22.776" v="132" actId="1035"/>
          <ac:spMkLst>
            <pc:docMk/>
            <pc:sldMk cId="0" sldId="268"/>
            <ac:spMk id="179" creationId="{00000000-0000-0000-0000-000000000000}"/>
          </ac:spMkLst>
        </pc:spChg>
        <pc:picChg chg="mod">
          <ac:chgData name="Peters, Daniella M." userId="87fb469b-cd7a-4b12-a1ae-bba5f0610088" providerId="ADAL" clId="{FA209D46-118B-4CF0-8018-CFC626CCA1C0}" dt="2022-06-14T19:54:18.212" v="126" actId="1036"/>
          <ac:picMkLst>
            <pc:docMk/>
            <pc:sldMk cId="0" sldId="268"/>
            <ac:picMk id="180" creationId="{00000000-0000-0000-0000-000000000000}"/>
          </ac:picMkLst>
        </pc:picChg>
      </pc:sldChg>
      <pc:sldChg chg="modSp mod">
        <pc:chgData name="Peters, Daniella M." userId="87fb469b-cd7a-4b12-a1ae-bba5f0610088" providerId="ADAL" clId="{FA209D46-118B-4CF0-8018-CFC626CCA1C0}" dt="2022-06-14T19:54:50.403" v="146" actId="1037"/>
        <pc:sldMkLst>
          <pc:docMk/>
          <pc:sldMk cId="0" sldId="269"/>
        </pc:sldMkLst>
        <pc:picChg chg="mod">
          <ac:chgData name="Peters, Daniella M." userId="87fb469b-cd7a-4b12-a1ae-bba5f0610088" providerId="ADAL" clId="{FA209D46-118B-4CF0-8018-CFC626CCA1C0}" dt="2022-06-14T19:54:50.403" v="146" actId="1037"/>
          <ac:picMkLst>
            <pc:docMk/>
            <pc:sldMk cId="0" sldId="269"/>
            <ac:picMk id="185" creationId="{00000000-0000-0000-0000-000000000000}"/>
          </ac:picMkLst>
        </pc:picChg>
        <pc:picChg chg="mod">
          <ac:chgData name="Peters, Daniella M." userId="87fb469b-cd7a-4b12-a1ae-bba5f0610088" providerId="ADAL" clId="{FA209D46-118B-4CF0-8018-CFC626CCA1C0}" dt="2022-06-14T19:54:47.026" v="145" actId="1037"/>
          <ac:picMkLst>
            <pc:docMk/>
            <pc:sldMk cId="0" sldId="269"/>
            <ac:picMk id="187" creationId="{00000000-0000-0000-0000-000000000000}"/>
          </ac:picMkLst>
        </pc:picChg>
      </pc:sldChg>
      <pc:sldChg chg="modSp mod">
        <pc:chgData name="Peters, Daniella M." userId="87fb469b-cd7a-4b12-a1ae-bba5f0610088" providerId="ADAL" clId="{FA209D46-118B-4CF0-8018-CFC626CCA1C0}" dt="2022-06-14T19:55:02.096" v="148" actId="20577"/>
        <pc:sldMkLst>
          <pc:docMk/>
          <pc:sldMk cId="0" sldId="270"/>
        </pc:sldMkLst>
        <pc:spChg chg="mod">
          <ac:chgData name="Peters, Daniella M." userId="87fb469b-cd7a-4b12-a1ae-bba5f0610088" providerId="ADAL" clId="{FA209D46-118B-4CF0-8018-CFC626CCA1C0}" dt="2022-06-14T19:55:02.096" v="148" actId="20577"/>
          <ac:spMkLst>
            <pc:docMk/>
            <pc:sldMk cId="0" sldId="270"/>
            <ac:spMk id="192" creationId="{00000000-0000-0000-0000-000000000000}"/>
          </ac:spMkLst>
        </pc:spChg>
      </pc:sldChg>
      <pc:sldChg chg="modSp mod">
        <pc:chgData name="Peters, Daniella M." userId="87fb469b-cd7a-4b12-a1ae-bba5f0610088" providerId="ADAL" clId="{FA209D46-118B-4CF0-8018-CFC626CCA1C0}" dt="2022-06-14T19:59:56.774" v="197" actId="403"/>
        <pc:sldMkLst>
          <pc:docMk/>
          <pc:sldMk cId="0" sldId="271"/>
        </pc:sldMkLst>
        <pc:spChg chg="mod">
          <ac:chgData name="Peters, Daniella M." userId="87fb469b-cd7a-4b12-a1ae-bba5f0610088" providerId="ADAL" clId="{FA209D46-118B-4CF0-8018-CFC626CCA1C0}" dt="2022-06-14T19:59:56.774" v="197" actId="403"/>
          <ac:spMkLst>
            <pc:docMk/>
            <pc:sldMk cId="0" sldId="271"/>
            <ac:spMk id="199" creationId="{00000000-0000-0000-0000-000000000000}"/>
          </ac:spMkLst>
        </pc:spChg>
        <pc:picChg chg="mod">
          <ac:chgData name="Peters, Daniella M." userId="87fb469b-cd7a-4b12-a1ae-bba5f0610088" providerId="ADAL" clId="{FA209D46-118B-4CF0-8018-CFC626CCA1C0}" dt="2022-06-14T19:55:50.869" v="164" actId="1035"/>
          <ac:picMkLst>
            <pc:docMk/>
            <pc:sldMk cId="0" sldId="271"/>
            <ac:picMk id="3" creationId="{C31A0126-1F3A-8847-886E-1080B8EEE813}"/>
          </ac:picMkLst>
        </pc:picChg>
      </pc:sldChg>
      <pc:sldChg chg="modSp del mod">
        <pc:chgData name="Peters, Daniella M." userId="87fb469b-cd7a-4b12-a1ae-bba5f0610088" providerId="ADAL" clId="{FA209D46-118B-4CF0-8018-CFC626CCA1C0}" dt="2022-06-14T19:45:59.422" v="15" actId="47"/>
        <pc:sldMkLst>
          <pc:docMk/>
          <pc:sldMk cId="878591376" sldId="272"/>
        </pc:sldMkLst>
        <pc:spChg chg="mod">
          <ac:chgData name="Peters, Daniella M." userId="87fb469b-cd7a-4b12-a1ae-bba5f0610088" providerId="ADAL" clId="{FA209D46-118B-4CF0-8018-CFC626CCA1C0}" dt="2022-06-14T19:43:37.085" v="1" actId="114"/>
          <ac:spMkLst>
            <pc:docMk/>
            <pc:sldMk cId="878591376" sldId="272"/>
            <ac:spMk id="3" creationId="{E1C5CC8B-DA14-401C-D7B8-EB635B7E61C2}"/>
          </ac:spMkLst>
        </pc:spChg>
      </pc:sldChg>
      <pc:sldChg chg="modSp add mod">
        <pc:chgData name="Peters, Daniella M." userId="87fb469b-cd7a-4b12-a1ae-bba5f0610088" providerId="ADAL" clId="{FA209D46-118B-4CF0-8018-CFC626CCA1C0}" dt="2022-06-14T19:45:15.386" v="14" actId="114"/>
        <pc:sldMkLst>
          <pc:docMk/>
          <pc:sldMk cId="0" sldId="273"/>
        </pc:sldMkLst>
        <pc:spChg chg="mod">
          <ac:chgData name="Peters, Daniella M." userId="87fb469b-cd7a-4b12-a1ae-bba5f0610088" providerId="ADAL" clId="{FA209D46-118B-4CF0-8018-CFC626CCA1C0}" dt="2022-06-14T19:44:32.782" v="5" actId="20577"/>
          <ac:spMkLst>
            <pc:docMk/>
            <pc:sldMk cId="0" sldId="273"/>
            <ac:spMk id="100" creationId="{00000000-0000-0000-0000-000000000000}"/>
          </ac:spMkLst>
        </pc:spChg>
        <pc:spChg chg="mod">
          <ac:chgData name="Peters, Daniella M." userId="87fb469b-cd7a-4b12-a1ae-bba5f0610088" providerId="ADAL" clId="{FA209D46-118B-4CF0-8018-CFC626CCA1C0}" dt="2022-06-14T19:45:15.386" v="14" actId="114"/>
          <ac:spMkLst>
            <pc:docMk/>
            <pc:sldMk cId="0" sldId="273"/>
            <ac:spMk id="101" creationId="{00000000-0000-0000-0000-000000000000}"/>
          </ac:spMkLst>
        </pc:spChg>
      </pc:sldChg>
      <pc:sldMasterChg chg="delSldLayout">
        <pc:chgData name="Peters, Daniella M." userId="87fb469b-cd7a-4b12-a1ae-bba5f0610088" providerId="ADAL" clId="{FA209D46-118B-4CF0-8018-CFC626CCA1C0}" dt="2022-06-14T19:45:59.422" v="15" actId="47"/>
        <pc:sldMasterMkLst>
          <pc:docMk/>
          <pc:sldMasterMk cId="0" sldId="2147483648"/>
        </pc:sldMasterMkLst>
        <pc:sldLayoutChg chg="del">
          <pc:chgData name="Peters, Daniella M." userId="87fb469b-cd7a-4b12-a1ae-bba5f0610088" providerId="ADAL" clId="{FA209D46-118B-4CF0-8018-CFC626CCA1C0}" dt="2022-06-14T19:45:59.422" v="15" actId="47"/>
          <pc:sldLayoutMkLst>
            <pc:docMk/>
            <pc:sldMasterMk cId="0" sldId="2147483648"/>
            <pc:sldLayoutMk cId="0" sldId="214748365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iloNTIQ3hMw"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k20center.ou.edu/educator-resource/171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ixabay.com/vectors/question-mark-sign-question-ask-35016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entimeter.com/s/e63525550a1092b90d7129d565874b2d/f3b6b44b4f1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fbb4eec3f6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fbb4eec3f6_1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b="0" i="0" u="sng" strike="noStrike" cap="none" dirty="0">
                <a:solidFill>
                  <a:srgbClr val="000000"/>
                </a:solidFill>
                <a:effectLst/>
                <a:latin typeface="Arial"/>
                <a:ea typeface="Arial"/>
                <a:cs typeface="Arial"/>
                <a:sym typeface="Arial"/>
                <a:hlinkClick r:id="rId3"/>
              </a:rPr>
              <a:t>https://youtu.be/iloNTIQ3hMw</a:t>
            </a:r>
            <a:r>
              <a:rPr lang="en-US" sz="1100" b="0" i="0" u="none" strike="noStrike" cap="none" dirty="0">
                <a:solidFill>
                  <a:srgbClr val="000000"/>
                </a:solidFill>
                <a:effectLst/>
                <a:latin typeface="Arial"/>
                <a:ea typeface="Arial"/>
                <a:cs typeface="Arial"/>
                <a:sym typeface="Arial"/>
              </a:rPr>
              <a:t> </a:t>
            </a:r>
          </a:p>
          <a:p>
            <a:pPr marL="0" lvl="0" indent="0" algn="l" rtl="0">
              <a:lnSpc>
                <a:spcPct val="100000"/>
              </a:lnSpc>
              <a:spcBef>
                <a:spcPts val="0"/>
              </a:spcBef>
              <a:spcAft>
                <a:spcPts val="0"/>
              </a:spcAft>
              <a:buSzPts val="1100"/>
              <a:buNone/>
            </a:pPr>
            <a:r>
              <a:rPr lang="en-US" dirty="0"/>
              <a:t>Explain</a:t>
            </a:r>
            <a:endParaRPr dirty="0"/>
          </a:p>
          <a:p>
            <a:pPr marL="0" lvl="0" indent="0" algn="l" rtl="0">
              <a:lnSpc>
                <a:spcPct val="100000"/>
              </a:lnSpc>
              <a:spcBef>
                <a:spcPts val="0"/>
              </a:spcBef>
              <a:spcAft>
                <a:spcPts val="0"/>
              </a:spcAft>
              <a:buSzPts val="1100"/>
              <a:buNone/>
            </a:pPr>
            <a:r>
              <a:rPr lang="en-US" dirty="0"/>
              <a:t>5 minutes</a:t>
            </a:r>
            <a:endParaRPr dirty="0"/>
          </a:p>
          <a:p>
            <a:pPr marL="0" lvl="0" indent="0" algn="l" rtl="0">
              <a:lnSpc>
                <a:spcPct val="100000"/>
              </a:lnSpc>
              <a:spcBef>
                <a:spcPts val="0"/>
              </a:spcBef>
              <a:spcAft>
                <a:spcPts val="0"/>
              </a:spcAft>
              <a:buSzPts val="1100"/>
              <a:buNone/>
            </a:pPr>
            <a:r>
              <a:rPr lang="en-US" dirty="0"/>
              <a:t>Video </a:t>
            </a:r>
            <a:r>
              <a:rPr lang="en-US" dirty="0" err="1"/>
              <a:t>Link:</a:t>
            </a:r>
            <a:r>
              <a:rPr lang="en-US" sz="1100" b="0" i="0" u="sng" strike="noStrike" cap="none" dirty="0" err="1">
                <a:solidFill>
                  <a:srgbClr val="000000"/>
                </a:solidFill>
                <a:effectLst/>
                <a:latin typeface="Arial"/>
                <a:ea typeface="Arial"/>
                <a:cs typeface="Arial"/>
                <a:sym typeface="Arial"/>
                <a:hlinkClick r:id="rId3"/>
              </a:rPr>
              <a:t>https</a:t>
            </a:r>
            <a:r>
              <a:rPr lang="en-US" sz="1100" b="0" i="0" u="sng" strike="noStrike" cap="none" dirty="0">
                <a:solidFill>
                  <a:srgbClr val="000000"/>
                </a:solidFill>
                <a:effectLst/>
                <a:latin typeface="Arial"/>
                <a:ea typeface="Arial"/>
                <a:cs typeface="Arial"/>
                <a:sym typeface="Arial"/>
                <a:hlinkClick r:id="rId3"/>
              </a:rPr>
              <a:t>://youtu.be/iloNTIQ3hMw</a:t>
            </a:r>
            <a:r>
              <a:rPr lang="en-US" sz="1100" b="0" i="0" u="none" strike="noStrike" cap="none" dirty="0">
                <a:solidFill>
                  <a:srgbClr val="000000"/>
                </a:solidFill>
                <a:effectLst/>
                <a:latin typeface="Arial"/>
                <a:ea typeface="Arial"/>
                <a:cs typeface="Arial"/>
                <a:sym typeface="Arial"/>
              </a:rPr>
              <a:t> </a:t>
            </a:r>
            <a:endParaRPr dirty="0"/>
          </a:p>
          <a:p>
            <a:pPr marL="0" lvl="0" indent="0" algn="l" rtl="0">
              <a:lnSpc>
                <a:spcPct val="100000"/>
              </a:lnSpc>
              <a:spcBef>
                <a:spcPts val="0"/>
              </a:spcBef>
              <a:spcAft>
                <a:spcPts val="0"/>
              </a:spcAft>
              <a:buSzPts val="1100"/>
              <a:buNone/>
            </a:pPr>
            <a:r>
              <a:rPr lang="en-US" dirty="0"/>
              <a:t>These are the reflections of the students and staff after they completed their experience. Debriefing any activity with students is important, and it is key to this activity. Students need to be able to communicate what they have learned throughout the experience and directly connect it to their future. </a:t>
            </a:r>
            <a:endParaRPr dirty="0"/>
          </a:p>
          <a:p>
            <a:pPr marL="0" lvl="0" indent="0" algn="l" rtl="0">
              <a:lnSpc>
                <a:spcPct val="100000"/>
              </a:lnSpc>
              <a:spcBef>
                <a:spcPts val="0"/>
              </a:spcBef>
              <a:spcAft>
                <a:spcPts val="0"/>
              </a:spcAft>
              <a:buSzPts val="1100"/>
              <a:buNone/>
            </a:pPr>
            <a:br>
              <a:rPr lang="en-US" dirty="0"/>
            </a:br>
            <a:r>
              <a:rPr lang="en-US" dirty="0"/>
              <a:t>As you saw in the video, students were surprised by all of the budget needs.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fbb4eec3f6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fbb4eec3f6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K20 Center. (n.d.). S-I-T (Surprising, Interesting, Troubling). Strategies. https://learn.k20center.ou.edu/strategy/926</a:t>
            </a:r>
          </a:p>
          <a:p>
            <a:pPr marL="0" lvl="0" indent="0" algn="l" rtl="0">
              <a:lnSpc>
                <a:spcPct val="100000"/>
              </a:lnSpc>
              <a:spcBef>
                <a:spcPts val="0"/>
              </a:spcBef>
              <a:spcAft>
                <a:spcPts val="0"/>
              </a:spcAft>
              <a:buSzPts val="1100"/>
              <a:buNone/>
            </a:pPr>
            <a:r>
              <a:rPr lang="en-US" dirty="0"/>
              <a:t>Explain: </a:t>
            </a:r>
            <a:endParaRPr dirty="0"/>
          </a:p>
          <a:p>
            <a:pPr marL="0" lvl="0" indent="0" algn="l" rtl="0">
              <a:lnSpc>
                <a:spcPct val="100000"/>
              </a:lnSpc>
              <a:spcBef>
                <a:spcPts val="0"/>
              </a:spcBef>
              <a:spcAft>
                <a:spcPts val="0"/>
              </a:spcAft>
              <a:buSzPts val="1100"/>
              <a:buNone/>
            </a:pPr>
            <a:r>
              <a:rPr lang="en-US" dirty="0"/>
              <a:t>Participants will review the </a:t>
            </a:r>
            <a:r>
              <a:rPr lang="en-US" b="1" dirty="0"/>
              <a:t>Booth Material Sample Packet.</a:t>
            </a:r>
            <a:endParaRPr b="1" dirty="0"/>
          </a:p>
          <a:p>
            <a:pPr marL="0" lvl="0" indent="0" algn="l" rtl="0">
              <a:lnSpc>
                <a:spcPct val="100000"/>
              </a:lnSpc>
              <a:spcBef>
                <a:spcPts val="0"/>
              </a:spcBef>
              <a:spcAft>
                <a:spcPts val="0"/>
              </a:spcAft>
              <a:buSzPts val="1100"/>
              <a:buNone/>
            </a:pPr>
            <a:r>
              <a:rPr lang="en-US" dirty="0"/>
              <a:t>Set out post it notes to “annotate” the handouts with each consideration for SIT.</a:t>
            </a:r>
            <a:endParaRPr dirty="0"/>
          </a:p>
          <a:p>
            <a:pPr marL="0" lvl="0" indent="0" algn="l" rtl="0">
              <a:lnSpc>
                <a:spcPct val="100000"/>
              </a:lnSpc>
              <a:spcBef>
                <a:spcPts val="0"/>
              </a:spcBef>
              <a:spcAft>
                <a:spcPts val="0"/>
              </a:spcAft>
              <a:buSzPts val="1100"/>
              <a:buNone/>
            </a:pPr>
            <a:r>
              <a:rPr lang="en-US" b="1" dirty="0"/>
              <a:t>5 minutes</a:t>
            </a:r>
            <a:endParaRPr b="1"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Allow participants to review the materials by using the instructional strategy S-I-T, but modified for </a:t>
            </a:r>
            <a:endParaRPr dirty="0"/>
          </a:p>
          <a:p>
            <a:pPr marL="457200" lvl="0" indent="-298450" algn="l" rtl="0">
              <a:lnSpc>
                <a:spcPct val="100000"/>
              </a:lnSpc>
              <a:spcBef>
                <a:spcPts val="0"/>
              </a:spcBef>
              <a:spcAft>
                <a:spcPts val="0"/>
              </a:spcAft>
              <a:buSzPts val="1100"/>
              <a:buChar char="-"/>
            </a:pPr>
            <a:r>
              <a:rPr lang="en-US" dirty="0"/>
              <a:t>Strongest aspect of this activity, </a:t>
            </a:r>
            <a:endParaRPr dirty="0"/>
          </a:p>
          <a:p>
            <a:pPr marL="457200" lvl="0" indent="-298450" algn="l" rtl="0">
              <a:lnSpc>
                <a:spcPct val="100000"/>
              </a:lnSpc>
              <a:spcBef>
                <a:spcPts val="0"/>
              </a:spcBef>
              <a:spcAft>
                <a:spcPts val="0"/>
              </a:spcAft>
              <a:buSzPts val="1100"/>
              <a:buChar char="-"/>
            </a:pPr>
            <a:r>
              <a:rPr lang="en-US" dirty="0"/>
              <a:t>Most intimidating part of facilitating this activity, and</a:t>
            </a:r>
            <a:endParaRPr dirty="0"/>
          </a:p>
          <a:p>
            <a:pPr marL="457200" lvl="0" indent="-298450" algn="l" rtl="0">
              <a:lnSpc>
                <a:spcPct val="100000"/>
              </a:lnSpc>
              <a:spcBef>
                <a:spcPts val="0"/>
              </a:spcBef>
              <a:spcAft>
                <a:spcPts val="0"/>
              </a:spcAft>
              <a:buSzPts val="1100"/>
              <a:buChar char="-"/>
            </a:pPr>
            <a:r>
              <a:rPr lang="en-US" dirty="0"/>
              <a:t>Timing of the activity.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Participants will share out or discuss in small groups what they have identified within the documents.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fbb4eec3f6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fbb4eec3f6_3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Extend</a:t>
            </a:r>
            <a:endParaRPr dirty="0"/>
          </a:p>
          <a:p>
            <a:pPr marL="0" lvl="0" indent="0" algn="l" rtl="0">
              <a:lnSpc>
                <a:spcPct val="100000"/>
              </a:lnSpc>
              <a:spcBef>
                <a:spcPts val="0"/>
              </a:spcBef>
              <a:spcAft>
                <a:spcPts val="0"/>
              </a:spcAft>
              <a:buSzPts val="1100"/>
              <a:buNone/>
            </a:pPr>
            <a:r>
              <a:rPr lang="en-US" b="1" dirty="0"/>
              <a:t>5 minutes</a:t>
            </a:r>
            <a:endParaRPr b="1"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fbb4eec3f6_3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fbb4eec3f6_3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Shorter session - 3 minutes </a:t>
            </a:r>
            <a:r>
              <a:rPr lang="en-US" dirty="0"/>
              <a:t>just show published resource.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b="1" dirty="0"/>
              <a:t>Longer session - 30 minutes </a:t>
            </a:r>
            <a:endParaRPr b="1" dirty="0"/>
          </a:p>
          <a:p>
            <a:pPr marL="0" lvl="0" indent="0" algn="l" rtl="0">
              <a:lnSpc>
                <a:spcPct val="100000"/>
              </a:lnSpc>
              <a:spcBef>
                <a:spcPts val="0"/>
              </a:spcBef>
              <a:spcAft>
                <a:spcPts val="0"/>
              </a:spcAft>
              <a:buSzPts val="1100"/>
              <a:buNone/>
            </a:pPr>
            <a:r>
              <a:rPr lang="en-US" dirty="0"/>
              <a:t>All of these resources can be accessed on LEARN &gt; Educator Resources (really Postsecondary Education Activities) - </a:t>
            </a:r>
            <a:r>
              <a:rPr lang="en-US" u="sng" dirty="0">
                <a:solidFill>
                  <a:schemeClr val="hlink"/>
                </a:solidFill>
                <a:hlinkClick r:id="rId3"/>
              </a:rPr>
              <a:t>https://learn.k20center.ou.edu/educator-resource/1710</a:t>
            </a:r>
            <a:r>
              <a:rPr lang="en-US" dirty="0"/>
              <a:t> </a:t>
            </a:r>
            <a:endParaRPr dirty="0"/>
          </a:p>
          <a:p>
            <a:pPr marL="0" lvl="0" indent="0" algn="l" rtl="0">
              <a:lnSpc>
                <a:spcPct val="100000"/>
              </a:lnSpc>
              <a:spcBef>
                <a:spcPts val="0"/>
              </a:spcBef>
              <a:spcAft>
                <a:spcPts val="0"/>
              </a:spcAft>
              <a:buSzPts val="1100"/>
              <a:buNone/>
            </a:pPr>
            <a:r>
              <a:rPr lang="en-US" dirty="0"/>
              <a:t>Participants will explore the Event version of GOL published on LEARN. They will review the handouts and begin thinking about what their next steps.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fbb4eec3f6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fbb4eec3f6_3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5 minutes</a:t>
            </a:r>
            <a:endParaRPr b="1" dirty="0"/>
          </a:p>
          <a:p>
            <a:pPr marL="0" lvl="0" indent="0" algn="l" rtl="0">
              <a:lnSpc>
                <a:spcPct val="100000"/>
              </a:lnSpc>
              <a:spcBef>
                <a:spcPts val="0"/>
              </a:spcBef>
              <a:spcAft>
                <a:spcPts val="0"/>
              </a:spcAft>
              <a:buSzPts val="1100"/>
              <a:buNone/>
            </a:pPr>
            <a:r>
              <a:rPr lang="en-US" dirty="0"/>
              <a:t>Image Source: </a:t>
            </a:r>
            <a:r>
              <a:rPr lang="en-US" u="sng" dirty="0">
                <a:solidFill>
                  <a:schemeClr val="hlink"/>
                </a:solidFill>
                <a:hlinkClick r:id="rId3"/>
              </a:rPr>
              <a:t>https://pixabay.com/vectors/question-mark-sign-question-ask-350168/</a:t>
            </a:r>
            <a:r>
              <a:rPr lang="en-US" dirty="0"/>
              <a:t>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1199fe382d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11199fe382d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K20 Center.  Bell Ringers and Exit Tickets. Strategies. https://learn.k20center.ou.edu/strategy/125</a:t>
            </a:r>
          </a:p>
          <a:p>
            <a:pPr marL="0" lvl="0" indent="0" algn="l" rtl="0">
              <a:lnSpc>
                <a:spcPct val="100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Evaluate: How does Game of Life address some of the misconceptions students have about life after high school?</a:t>
            </a:r>
            <a:br>
              <a:rPr lang="en-US" dirty="0">
                <a:solidFill>
                  <a:schemeClr val="dk1"/>
                </a:solidFill>
              </a:rPr>
            </a:br>
            <a:r>
              <a:rPr lang="en-US" dirty="0">
                <a:solidFill>
                  <a:schemeClr val="dk1"/>
                </a:solidFill>
              </a:rPr>
              <a:t>About funding?</a:t>
            </a: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2 minutes </a:t>
            </a:r>
            <a:endParaRPr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2m</a:t>
            </a:r>
            <a:endParaRPr/>
          </a:p>
        </p:txBody>
      </p:sp>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fbb4eec3f6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fbb4eec3f6_1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Link to get a copy of the </a:t>
            </a:r>
            <a:r>
              <a:rPr lang="en-US" dirty="0" err="1"/>
              <a:t>Mentimeter</a:t>
            </a:r>
            <a:r>
              <a:rPr lang="en-US" dirty="0"/>
              <a:t>: </a:t>
            </a:r>
            <a:r>
              <a:rPr lang="en-US" u="sng" dirty="0">
                <a:solidFill>
                  <a:schemeClr val="hlink"/>
                </a:solidFill>
                <a:hlinkClick r:id="rId3"/>
              </a:rPr>
              <a:t>https://www.mentimeter.com/s/e63525550a1092b90d7129d565874b2d/f3b6b44b4f1f</a:t>
            </a:r>
            <a:r>
              <a:rPr lang="en-US" dirty="0"/>
              <a:t> See lesson narrative for further instructions on how to make a copy.</a:t>
            </a:r>
            <a:endParaRPr dirty="0"/>
          </a:p>
          <a:p>
            <a:pPr marL="0" lvl="0" indent="0" algn="l" rtl="0">
              <a:lnSpc>
                <a:spcPct val="100000"/>
              </a:lnSpc>
              <a:spcBef>
                <a:spcPts val="0"/>
              </a:spcBef>
              <a:spcAft>
                <a:spcPts val="0"/>
              </a:spcAft>
              <a:buSzPts val="1100"/>
              <a:buNone/>
            </a:pPr>
            <a:r>
              <a:rPr lang="en-US" b="1" dirty="0"/>
              <a:t>3 minutes</a:t>
            </a:r>
            <a:endParaRPr b="1"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Common student misconceptions of life after high school. leads into the why this important. These responses align with the goals for Game of Life</a:t>
            </a: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30 minutes</a:t>
            </a:r>
          </a:p>
          <a:p>
            <a:pPr marL="0" lvl="0" indent="0" algn="l" rtl="0">
              <a:spcBef>
                <a:spcPts val="0"/>
              </a:spcBef>
              <a:spcAft>
                <a:spcPts val="0"/>
              </a:spcAft>
              <a:buNone/>
            </a:pPr>
            <a:endParaRPr dirty="0"/>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fbb4eec3f6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gfbb4eec3f6_1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Before the activity begins, give participants each a ledger (print on different colors - according to the wheel of chance if you have one). Facilitators will spin the wheel throughout the event (about every 10 minutes) and the those with that color will travel to the Chance Booth to draw the chance card. Some are positive scenarios while others are negative scenarios.</a:t>
            </a:r>
            <a:endParaRPr dirty="0">
              <a:solidFill>
                <a:schemeClr val="dk1"/>
              </a:solidFill>
            </a:endParaRP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Start out with wheel to call over first group. All groups rotate together in this sample. In the student game they can move from booth to booth as they choose as long as they visit all booths.</a:t>
            </a:r>
            <a:endParaRPr dirty="0"/>
          </a:p>
          <a:p>
            <a:pPr marL="0" lvl="0" indent="0" algn="l" rtl="0">
              <a:lnSpc>
                <a:spcPct val="100000"/>
              </a:lnSpc>
              <a:spcBef>
                <a:spcPts val="0"/>
              </a:spcBef>
              <a:spcAft>
                <a:spcPts val="0"/>
              </a:spcAft>
              <a:buSzPts val="1100"/>
              <a:buNone/>
            </a:pPr>
            <a:r>
              <a:rPr lang="en-US" b="1" dirty="0"/>
              <a:t>8 minutes</a:t>
            </a:r>
            <a:endParaRPr b="1" dirty="0"/>
          </a:p>
          <a:p>
            <a:pPr marL="0" lvl="0" indent="0" algn="l" rtl="0">
              <a:lnSpc>
                <a:spcPct val="100000"/>
              </a:lnSpc>
              <a:spcBef>
                <a:spcPts val="0"/>
              </a:spcBef>
              <a:spcAft>
                <a:spcPts val="0"/>
              </a:spcAft>
              <a:buSzPts val="1100"/>
              <a:buNone/>
            </a:pPr>
            <a:br>
              <a:rPr lang="en-US" dirty="0"/>
            </a:br>
            <a:r>
              <a:rPr lang="en-US" dirty="0"/>
              <a:t>The sample booth packet includes the volunteer side handouts and the student “facing” documents. PD participants may be interesting in viewing both at the booth.</a:t>
            </a:r>
            <a:endParaRPr dirty="0"/>
          </a:p>
          <a:p>
            <a:pPr marL="0" lvl="0" indent="0" algn="l" rtl="0">
              <a:lnSpc>
                <a:spcPct val="100000"/>
              </a:lnSpc>
              <a:spcBef>
                <a:spcPts val="0"/>
              </a:spcBef>
              <a:spcAft>
                <a:spcPts val="0"/>
              </a:spcAft>
              <a:buSzPts val="1100"/>
              <a:buNone/>
            </a:pPr>
            <a:r>
              <a:rPr lang="en-US" dirty="0"/>
              <a:t>Participants explore the following stations by rotating through them:</a:t>
            </a:r>
            <a:endParaRPr dirty="0"/>
          </a:p>
          <a:p>
            <a:pPr marL="171450" lvl="0" indent="-171450" algn="l" rtl="0">
              <a:lnSpc>
                <a:spcPct val="100000"/>
              </a:lnSpc>
              <a:spcBef>
                <a:spcPts val="0"/>
              </a:spcBef>
              <a:spcAft>
                <a:spcPts val="0"/>
              </a:spcAft>
              <a:buSzPts val="1100"/>
            </a:pPr>
            <a:r>
              <a:rPr lang="en-US" dirty="0"/>
              <a:t>Chance</a:t>
            </a:r>
            <a:endParaRPr dirty="0"/>
          </a:p>
          <a:p>
            <a:pPr marL="171450" lvl="0" indent="-171450" algn="l" rtl="0">
              <a:lnSpc>
                <a:spcPct val="100000"/>
              </a:lnSpc>
              <a:spcBef>
                <a:spcPts val="0"/>
              </a:spcBef>
              <a:spcAft>
                <a:spcPts val="0"/>
              </a:spcAft>
              <a:buSzPts val="1100"/>
            </a:pPr>
            <a:r>
              <a:rPr lang="en-US" dirty="0"/>
              <a:t>Car/car insurance (can be grouped together)</a:t>
            </a:r>
            <a:endParaRPr dirty="0"/>
          </a:p>
          <a:p>
            <a:pPr marL="171450" lvl="0" indent="-171450" algn="l" rtl="0">
              <a:lnSpc>
                <a:spcPct val="100000"/>
              </a:lnSpc>
              <a:spcBef>
                <a:spcPts val="0"/>
              </a:spcBef>
              <a:spcAft>
                <a:spcPts val="0"/>
              </a:spcAft>
              <a:buSzPts val="1100"/>
            </a:pPr>
            <a:r>
              <a:rPr lang="en-US" dirty="0"/>
              <a:t>Childcare/house (can be grouped together)</a:t>
            </a:r>
            <a:endParaRPr dirty="0"/>
          </a:p>
          <a:p>
            <a:pPr marL="171450" lvl="0" indent="-171450" algn="l" rtl="0">
              <a:lnSpc>
                <a:spcPct val="100000"/>
              </a:lnSpc>
              <a:spcBef>
                <a:spcPts val="0"/>
              </a:spcBef>
              <a:spcAft>
                <a:spcPts val="0"/>
              </a:spcAft>
              <a:buSzPts val="1100"/>
            </a:pPr>
            <a:r>
              <a:rPr lang="en-US" dirty="0"/>
              <a:t>Groceries and Fast Food</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bb4eec3f6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fbb4eec3f6_3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K20 Center. (n.d.). How Am I Feeling? What Am I Thinking? Strategies. https://learn.k20center.ou.edu/strategy/187</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Now that you have played, what are your thoughts/feelings about the experience? Write on a post it note, then we will have a few folks share out. Connect back to student misconceptions.</a:t>
            </a:r>
            <a:endParaRPr dirty="0"/>
          </a:p>
          <a:p>
            <a:pPr marL="0" lvl="0" indent="0" algn="l" rtl="0">
              <a:lnSpc>
                <a:spcPct val="100000"/>
              </a:lnSpc>
              <a:spcBef>
                <a:spcPts val="0"/>
              </a:spcBef>
              <a:spcAft>
                <a:spcPts val="0"/>
              </a:spcAft>
              <a:buSzPts val="1100"/>
              <a:buNone/>
            </a:pPr>
            <a:r>
              <a:rPr lang="en-US" b="1" dirty="0"/>
              <a:t>3 minutes</a:t>
            </a:r>
            <a:endParaRPr b="1"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Possible responses: a little overwhelmed about setting it up, overspending issues. Go back to the housing booth and downgrade. When they do this, they just get the difference back: visit a money counselor station. This would be helpful for kids to see what choices are really available to them after high school.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This is a great time to consider the concerns or worries about organizing this event. Get these out in the open and as we continue through this next part of the session, you will get some of these answered/resolved.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03bf96bee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103bf96bee9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Explain: </a:t>
            </a:r>
            <a:endParaRPr dirty="0"/>
          </a:p>
          <a:p>
            <a:pPr marL="0" lvl="0" indent="0" algn="l" rtl="0">
              <a:lnSpc>
                <a:spcPct val="100000"/>
              </a:lnSpc>
              <a:spcBef>
                <a:spcPts val="0"/>
              </a:spcBef>
              <a:spcAft>
                <a:spcPts val="0"/>
              </a:spcAft>
              <a:buSzPts val="1100"/>
              <a:buNone/>
            </a:pPr>
            <a:r>
              <a:rPr lang="en-US" b="1" dirty="0"/>
              <a:t>2 minutes</a:t>
            </a:r>
            <a:endParaRPr b="1"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Mention how Putnam City Original used iPads with this activity but not all the site will be able to do this b/c of limited access to tech. Also, they had a lot of add-ons and coding that went into the QR codes and connecting that with the amounts deducted. </a:t>
            </a:r>
            <a:br>
              <a:rPr lang="en-US" dirty="0"/>
            </a:br>
            <a:br>
              <a:rPr lang="en-US" dirty="0"/>
            </a:br>
            <a:r>
              <a:rPr lang="en-US" dirty="0"/>
              <a:t>Students could create a digital worksheet (sheets or excel) that contains built in formulas to easily calculate their running expenses. These can be created into graphs and charts that update during the session or evaluated after the session.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fbb4eec3f6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fbb4eec3f6_3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Explain</a:t>
            </a:r>
            <a:endParaRPr dirty="0"/>
          </a:p>
          <a:p>
            <a:pPr marL="0" lvl="0" indent="0" algn="l" rtl="0">
              <a:lnSpc>
                <a:spcPct val="100000"/>
              </a:lnSpc>
              <a:spcBef>
                <a:spcPts val="0"/>
              </a:spcBef>
              <a:spcAft>
                <a:spcPts val="0"/>
              </a:spcAft>
              <a:buSzPts val="1100"/>
              <a:buNone/>
            </a:pPr>
            <a:r>
              <a:rPr lang="en-US" dirty="0"/>
              <a:t>3 minutes</a:t>
            </a:r>
            <a:endParaRPr dirty="0"/>
          </a:p>
          <a:p>
            <a:pPr marL="0" lvl="0" indent="0" algn="l" rtl="0">
              <a:lnSpc>
                <a:spcPct val="100000"/>
              </a:lnSpc>
              <a:spcBef>
                <a:spcPts val="0"/>
              </a:spcBef>
              <a:spcAft>
                <a:spcPts val="0"/>
              </a:spcAft>
              <a:buSzPts val="1100"/>
              <a:buNone/>
            </a:pPr>
            <a:r>
              <a:rPr lang="en-US" dirty="0"/>
              <a:t>30 minutes so far</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To create teacher buy-in, this was their plan. This is what they wanted it to look like. The goal was to have community members to run the booths, but because  of Covid, they had to have their senior leadership class run the booths.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g11199fe382d_0_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821936" y="1371600"/>
            <a:ext cx="2548128" cy="416372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52"/>
        <p:cNvGrpSpPr/>
        <p:nvPr/>
      </p:nvGrpSpPr>
      <p:grpSpPr>
        <a:xfrm>
          <a:off x="0" y="0"/>
          <a:ext cx="0" cy="0"/>
          <a:chOff x="0" y="0"/>
          <a:chExt cx="0" cy="0"/>
        </a:xfrm>
      </p:grpSpPr>
      <p:sp>
        <p:nvSpPr>
          <p:cNvPr id="53" name="Google Shape;53;g11199fe382d_0_34"/>
          <p:cNvSpPr txBox="1">
            <a:spLocks noGrp="1"/>
          </p:cNvSpPr>
          <p:nvPr>
            <p:ph type="title"/>
          </p:nvPr>
        </p:nvSpPr>
        <p:spPr>
          <a:xfrm>
            <a:off x="707136" y="1316736"/>
            <a:ext cx="10363200" cy="13623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6700"/>
              <a:buFont typeface="Calibri"/>
              <a:buNone/>
              <a:defRPr sz="6700" b="0" cap="none">
                <a:solidFill>
                  <a:srgbClr val="FFFFFF"/>
                </a:solidFill>
                <a:latin typeface="Calibri"/>
                <a:ea typeface="Calibri"/>
                <a:cs typeface="Calibri"/>
                <a:sym typeface="Calibri"/>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54" name="Google Shape;54;g11199fe382d_0_34"/>
          <p:cNvSpPr txBox="1">
            <a:spLocks noGrp="1"/>
          </p:cNvSpPr>
          <p:nvPr>
            <p:ph type="body" idx="1"/>
          </p:nvPr>
        </p:nvSpPr>
        <p:spPr>
          <a:xfrm>
            <a:off x="707136" y="2704664"/>
            <a:ext cx="10363200" cy="1509600"/>
          </a:xfrm>
          <a:prstGeom prst="rect">
            <a:avLst/>
          </a:prstGeom>
          <a:noFill/>
          <a:ln>
            <a:noFill/>
          </a:ln>
        </p:spPr>
        <p:txBody>
          <a:bodyPr spcFirstLastPara="1" wrap="square" lIns="60925" tIns="60925" rIns="60925" bIns="60925" anchor="t" anchorCtr="0">
            <a:normAutofit/>
          </a:bodyPr>
          <a:lstStyle>
            <a:lvl1pPr marL="457200" lvl="0" indent="-450850" algn="l">
              <a:lnSpc>
                <a:spcPct val="100000"/>
              </a:lnSpc>
              <a:spcBef>
                <a:spcPts val="700"/>
              </a:spcBef>
              <a:spcAft>
                <a:spcPts val="0"/>
              </a:spcAft>
              <a:buClr>
                <a:schemeClr val="lt1"/>
              </a:buClr>
              <a:buSzPts val="3500"/>
              <a:buFont typeface="Arial"/>
              <a:buChar char="•"/>
              <a:defRPr sz="3500">
                <a:solidFill>
                  <a:schemeClr val="lt1"/>
                </a:solidFill>
              </a:defRPr>
            </a:lvl1pPr>
            <a:lvl2pPr marL="914400" lvl="1" indent="-228600" algn="l">
              <a:lnSpc>
                <a:spcPct val="100000"/>
              </a:lnSpc>
              <a:spcBef>
                <a:spcPts val="400"/>
              </a:spcBef>
              <a:spcAft>
                <a:spcPts val="0"/>
              </a:spcAft>
              <a:buSzPts val="1500"/>
              <a:buNone/>
              <a:defRPr sz="1800">
                <a:solidFill>
                  <a:schemeClr val="lt1"/>
                </a:solidFill>
              </a:defRPr>
            </a:lvl2pPr>
            <a:lvl3pPr marL="1371600" lvl="2" indent="-228600" algn="l">
              <a:lnSpc>
                <a:spcPct val="100000"/>
              </a:lnSpc>
              <a:spcBef>
                <a:spcPts val="300"/>
              </a:spcBef>
              <a:spcAft>
                <a:spcPts val="0"/>
              </a:spcAft>
              <a:buSzPts val="1100"/>
              <a:buNone/>
              <a:defRPr sz="1600">
                <a:solidFill>
                  <a:schemeClr val="lt1"/>
                </a:solidFill>
              </a:defRPr>
            </a:lvl3pPr>
            <a:lvl4pPr marL="1828800" lvl="3" indent="-228600" algn="l">
              <a:lnSpc>
                <a:spcPct val="100000"/>
              </a:lnSpc>
              <a:spcBef>
                <a:spcPts val="300"/>
              </a:spcBef>
              <a:spcAft>
                <a:spcPts val="0"/>
              </a:spcAft>
              <a:buSzPts val="900"/>
              <a:buNone/>
              <a:defRPr sz="1400">
                <a:solidFill>
                  <a:schemeClr val="lt1"/>
                </a:solidFill>
              </a:defRPr>
            </a:lvl4pPr>
            <a:lvl5pPr marL="2286000" lvl="4" indent="-228600" algn="l">
              <a:lnSpc>
                <a:spcPct val="100000"/>
              </a:lnSpc>
              <a:spcBef>
                <a:spcPts val="300"/>
              </a:spcBef>
              <a:spcAft>
                <a:spcPts val="0"/>
              </a:spcAft>
              <a:buSzPts val="900"/>
              <a:buNone/>
              <a:defRPr sz="1400">
                <a:solidFill>
                  <a:schemeClr val="lt1"/>
                </a:solidFill>
              </a:defRPr>
            </a:lvl5pPr>
            <a:lvl6pPr marL="2743200" lvl="5" indent="-349250" algn="l">
              <a:lnSpc>
                <a:spcPct val="100000"/>
              </a:lnSpc>
              <a:spcBef>
                <a:spcPts val="500"/>
              </a:spcBef>
              <a:spcAft>
                <a:spcPts val="0"/>
              </a:spcAft>
              <a:buSzPts val="1900"/>
              <a:buChar char="⚫"/>
              <a:defRPr/>
            </a:lvl6pPr>
            <a:lvl7pPr marL="3200400" lvl="6" indent="-349250" algn="l">
              <a:lnSpc>
                <a:spcPct val="100000"/>
              </a:lnSpc>
              <a:spcBef>
                <a:spcPts val="500"/>
              </a:spcBef>
              <a:spcAft>
                <a:spcPts val="0"/>
              </a:spcAft>
              <a:buSzPts val="19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pic>
        <p:nvPicPr>
          <p:cNvPr id="55" name="Google Shape;55;g11199fe382d_0_3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70464" y="5257800"/>
            <a:ext cx="1219200" cy="12192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6"/>
        <p:cNvGrpSpPr/>
        <p:nvPr/>
      </p:nvGrpSpPr>
      <p:grpSpPr>
        <a:xfrm>
          <a:off x="0" y="0"/>
          <a:ext cx="0" cy="0"/>
          <a:chOff x="0" y="0"/>
          <a:chExt cx="0" cy="0"/>
        </a:xfrm>
      </p:grpSpPr>
      <p:sp>
        <p:nvSpPr>
          <p:cNvPr id="57" name="Google Shape;57;g11199fe382d_0_38"/>
          <p:cNvSpPr txBox="1">
            <a:spLocks noGrp="1"/>
          </p:cNvSpPr>
          <p:nvPr>
            <p:ph type="title"/>
          </p:nvPr>
        </p:nvSpPr>
        <p:spPr>
          <a:xfrm>
            <a:off x="609600" y="403939"/>
            <a:ext cx="10972800" cy="1143300"/>
          </a:xfrm>
          <a:prstGeom prst="rect">
            <a:avLst/>
          </a:prstGeom>
          <a:noFill/>
          <a:ln>
            <a:noFill/>
          </a:ln>
        </p:spPr>
        <p:txBody>
          <a:bodyPr spcFirstLastPara="1" wrap="square" lIns="0" tIns="60925" rIns="0" bIns="0" anchor="b" anchorCtr="0">
            <a:normAutofit/>
          </a:bodyPr>
          <a:lstStyle>
            <a:lvl1pPr lvl="0" algn="l">
              <a:lnSpc>
                <a:spcPct val="100000"/>
              </a:lnSpc>
              <a:spcBef>
                <a:spcPts val="0"/>
              </a:spcBef>
              <a:spcAft>
                <a:spcPts val="0"/>
              </a:spcAft>
              <a:buClr>
                <a:schemeClr val="accent4"/>
              </a:buClr>
              <a:buSzPts val="4800"/>
              <a:buFont typeface="Calibri"/>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58" name="Google Shape;58;g11199fe382d_0_38"/>
          <p:cNvSpPr txBox="1">
            <a:spLocks noGrp="1"/>
          </p:cNvSpPr>
          <p:nvPr>
            <p:ph type="body" idx="1"/>
          </p:nvPr>
        </p:nvSpPr>
        <p:spPr>
          <a:xfrm>
            <a:off x="609600" y="1757251"/>
            <a:ext cx="5384700" cy="4597500"/>
          </a:xfrm>
          <a:prstGeom prst="rect">
            <a:avLst/>
          </a:prstGeom>
          <a:noFill/>
          <a:ln>
            <a:noFill/>
          </a:ln>
        </p:spPr>
        <p:txBody>
          <a:bodyPr spcFirstLastPara="1" wrap="square" lIns="121900" tIns="60925" rIns="121900" bIns="60925" anchor="t" anchorCtr="0">
            <a:normAutofit/>
          </a:bodyPr>
          <a:lstStyle>
            <a:lvl1pPr marL="457200" lvl="0" indent="-431800" algn="l">
              <a:lnSpc>
                <a:spcPct val="100000"/>
              </a:lnSpc>
              <a:spcBef>
                <a:spcPts val="600"/>
              </a:spcBef>
              <a:spcAft>
                <a:spcPts val="0"/>
              </a:spcAft>
              <a:buSzPts val="3200"/>
              <a:buChar char="•"/>
              <a:defRPr sz="3200"/>
            </a:lvl1pPr>
            <a:lvl2pPr marL="914400" lvl="1" indent="-400050" algn="l">
              <a:lnSpc>
                <a:spcPct val="100000"/>
              </a:lnSpc>
              <a:spcBef>
                <a:spcPts val="500"/>
              </a:spcBef>
              <a:spcAft>
                <a:spcPts val="0"/>
              </a:spcAft>
              <a:buSzPts val="2700"/>
              <a:buFont typeface="Arial"/>
              <a:buChar char="•"/>
              <a:defRPr sz="2700"/>
            </a:lvl2pPr>
            <a:lvl3pPr marL="1371600" lvl="2" indent="-381000" algn="l">
              <a:lnSpc>
                <a:spcPct val="100000"/>
              </a:lnSpc>
              <a:spcBef>
                <a:spcPts val="500"/>
              </a:spcBef>
              <a:spcAft>
                <a:spcPts val="0"/>
              </a:spcAft>
              <a:buSzPts val="2400"/>
              <a:buFont typeface="Arial"/>
              <a:buChar char="•"/>
              <a:defRPr sz="2400"/>
            </a:lvl3pPr>
            <a:lvl4pPr marL="1828800" lvl="3" indent="-355600" algn="l">
              <a:lnSpc>
                <a:spcPct val="100000"/>
              </a:lnSpc>
              <a:spcBef>
                <a:spcPts val="400"/>
              </a:spcBef>
              <a:spcAft>
                <a:spcPts val="0"/>
              </a:spcAft>
              <a:buSzPts val="2000"/>
              <a:buFont typeface="Arial"/>
              <a:buChar char="•"/>
              <a:defRPr sz="2000"/>
            </a:lvl4pPr>
            <a:lvl5pPr marL="2286000" lvl="4" indent="-342900" algn="l">
              <a:lnSpc>
                <a:spcPct val="100000"/>
              </a:lnSpc>
              <a:spcBef>
                <a:spcPts val="400"/>
              </a:spcBef>
              <a:spcAft>
                <a:spcPts val="0"/>
              </a:spcAft>
              <a:buSzPts val="1800"/>
              <a:buFont typeface="Arial"/>
              <a:buChar char="•"/>
              <a:defRPr sz="1800"/>
            </a:lvl5pPr>
            <a:lvl6pPr marL="2743200" lvl="5" indent="-349250" algn="l">
              <a:lnSpc>
                <a:spcPct val="100000"/>
              </a:lnSpc>
              <a:spcBef>
                <a:spcPts val="500"/>
              </a:spcBef>
              <a:spcAft>
                <a:spcPts val="0"/>
              </a:spcAft>
              <a:buSzPts val="1900"/>
              <a:buChar char="⚫"/>
              <a:defRPr/>
            </a:lvl6pPr>
            <a:lvl7pPr marL="3200400" lvl="6" indent="-349250" algn="l">
              <a:lnSpc>
                <a:spcPct val="100000"/>
              </a:lnSpc>
              <a:spcBef>
                <a:spcPts val="500"/>
              </a:spcBef>
              <a:spcAft>
                <a:spcPts val="0"/>
              </a:spcAft>
              <a:buSzPts val="19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pic>
        <p:nvPicPr>
          <p:cNvPr id="59" name="Google Shape;59;g11199fe382d_0_3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70464" y="5257800"/>
            <a:ext cx="1219200" cy="1219200"/>
          </a:xfrm>
          <a:prstGeom prst="rect">
            <a:avLst/>
          </a:prstGeom>
          <a:noFill/>
          <a:ln>
            <a:noFill/>
          </a:ln>
        </p:spPr>
      </p:pic>
      <p:sp>
        <p:nvSpPr>
          <p:cNvPr id="60" name="Google Shape;60;g11199fe382d_0_38"/>
          <p:cNvSpPr txBox="1">
            <a:spLocks noGrp="1"/>
          </p:cNvSpPr>
          <p:nvPr>
            <p:ph type="body" idx="2"/>
          </p:nvPr>
        </p:nvSpPr>
        <p:spPr>
          <a:xfrm>
            <a:off x="6197600" y="1757251"/>
            <a:ext cx="5384700" cy="4597500"/>
          </a:xfrm>
          <a:prstGeom prst="rect">
            <a:avLst/>
          </a:prstGeom>
          <a:noFill/>
          <a:ln>
            <a:noFill/>
          </a:ln>
        </p:spPr>
        <p:txBody>
          <a:bodyPr spcFirstLastPara="1" wrap="square" lIns="121900" tIns="60925" rIns="121900" bIns="60925" anchor="t" anchorCtr="0">
            <a:normAutofit/>
          </a:bodyPr>
          <a:lstStyle>
            <a:lvl1pPr marL="457200" lvl="0" indent="-431800" algn="l">
              <a:lnSpc>
                <a:spcPct val="100000"/>
              </a:lnSpc>
              <a:spcBef>
                <a:spcPts val="600"/>
              </a:spcBef>
              <a:spcAft>
                <a:spcPts val="0"/>
              </a:spcAft>
              <a:buSzPts val="3200"/>
              <a:buChar char="•"/>
              <a:defRPr sz="3200"/>
            </a:lvl1pPr>
            <a:lvl2pPr marL="914400" lvl="1" indent="-400050" algn="l">
              <a:lnSpc>
                <a:spcPct val="100000"/>
              </a:lnSpc>
              <a:spcBef>
                <a:spcPts val="500"/>
              </a:spcBef>
              <a:spcAft>
                <a:spcPts val="0"/>
              </a:spcAft>
              <a:buSzPts val="2700"/>
              <a:buFont typeface="Arial"/>
              <a:buChar char="•"/>
              <a:defRPr sz="2700"/>
            </a:lvl2pPr>
            <a:lvl3pPr marL="1371600" lvl="2" indent="-381000" algn="l">
              <a:lnSpc>
                <a:spcPct val="100000"/>
              </a:lnSpc>
              <a:spcBef>
                <a:spcPts val="500"/>
              </a:spcBef>
              <a:spcAft>
                <a:spcPts val="0"/>
              </a:spcAft>
              <a:buSzPts val="2400"/>
              <a:buFont typeface="Arial"/>
              <a:buChar char="•"/>
              <a:defRPr sz="2400"/>
            </a:lvl3pPr>
            <a:lvl4pPr marL="1828800" lvl="3" indent="-355600" algn="l">
              <a:lnSpc>
                <a:spcPct val="100000"/>
              </a:lnSpc>
              <a:spcBef>
                <a:spcPts val="400"/>
              </a:spcBef>
              <a:spcAft>
                <a:spcPts val="0"/>
              </a:spcAft>
              <a:buSzPts val="2000"/>
              <a:buFont typeface="Arial"/>
              <a:buChar char="•"/>
              <a:defRPr sz="2000"/>
            </a:lvl4pPr>
            <a:lvl5pPr marL="2286000" lvl="4" indent="-342900" algn="l">
              <a:lnSpc>
                <a:spcPct val="100000"/>
              </a:lnSpc>
              <a:spcBef>
                <a:spcPts val="400"/>
              </a:spcBef>
              <a:spcAft>
                <a:spcPts val="0"/>
              </a:spcAft>
              <a:buSzPts val="1800"/>
              <a:buFont typeface="Arial"/>
              <a:buChar char="•"/>
              <a:defRPr sz="1800"/>
            </a:lvl5pPr>
            <a:lvl6pPr marL="2743200" lvl="5" indent="-349250" algn="l">
              <a:lnSpc>
                <a:spcPct val="100000"/>
              </a:lnSpc>
              <a:spcBef>
                <a:spcPts val="500"/>
              </a:spcBef>
              <a:spcAft>
                <a:spcPts val="0"/>
              </a:spcAft>
              <a:buSzPts val="1900"/>
              <a:buChar char="⚫"/>
              <a:defRPr/>
            </a:lvl6pPr>
            <a:lvl7pPr marL="3200400" lvl="6" indent="-349250" algn="l">
              <a:lnSpc>
                <a:spcPct val="100000"/>
              </a:lnSpc>
              <a:spcBef>
                <a:spcPts val="500"/>
              </a:spcBef>
              <a:spcAft>
                <a:spcPts val="0"/>
              </a:spcAft>
              <a:buSzPts val="19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1"/>
        <p:cNvGrpSpPr/>
        <p:nvPr/>
      </p:nvGrpSpPr>
      <p:grpSpPr>
        <a:xfrm>
          <a:off x="0" y="0"/>
          <a:ext cx="0" cy="0"/>
          <a:chOff x="0" y="0"/>
          <a:chExt cx="0" cy="0"/>
        </a:xfrm>
      </p:grpSpPr>
      <p:sp>
        <p:nvSpPr>
          <p:cNvPr id="62" name="Google Shape;62;g11199fe382d_0_43"/>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a:lnSpc>
                <a:spcPct val="100000"/>
              </a:lnSpc>
              <a:spcBef>
                <a:spcPts val="0"/>
              </a:spcBef>
              <a:spcAft>
                <a:spcPts val="0"/>
              </a:spcAft>
              <a:buClr>
                <a:schemeClr val="accent4"/>
              </a:buClr>
              <a:buSzPts val="4800"/>
              <a:buFont typeface="Calibri"/>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63" name="Google Shape;63;g11199fe382d_0_43"/>
          <p:cNvSpPr txBox="1">
            <a:spLocks noGrp="1"/>
          </p:cNvSpPr>
          <p:nvPr>
            <p:ph type="body" idx="1"/>
          </p:nvPr>
        </p:nvSpPr>
        <p:spPr>
          <a:xfrm>
            <a:off x="609600" y="1855248"/>
            <a:ext cx="5386800" cy="659100"/>
          </a:xfrm>
          <a:prstGeom prst="rect">
            <a:avLst/>
          </a:prstGeom>
          <a:noFill/>
          <a:ln>
            <a:noFill/>
          </a:ln>
        </p:spPr>
        <p:txBody>
          <a:bodyPr spcFirstLastPara="1" wrap="square" lIns="60925" tIns="0" rIns="60925" bIns="0" anchor="ctr" anchorCtr="0">
            <a:noAutofit/>
          </a:bodyPr>
          <a:lstStyle>
            <a:lvl1pPr marL="457200" lvl="0" indent="-228600" algn="l">
              <a:lnSpc>
                <a:spcPct val="100000"/>
              </a:lnSpc>
              <a:spcBef>
                <a:spcPts val="600"/>
              </a:spcBef>
              <a:spcAft>
                <a:spcPts val="0"/>
              </a:spcAft>
              <a:buSzPts val="3200"/>
              <a:buNone/>
              <a:defRPr sz="3200" b="1" cap="none">
                <a:solidFill>
                  <a:schemeClr val="dk2"/>
                </a:solidFill>
              </a:defRPr>
            </a:lvl1pPr>
            <a:lvl2pPr marL="914400" lvl="1" indent="-228600" algn="l">
              <a:lnSpc>
                <a:spcPct val="100000"/>
              </a:lnSpc>
              <a:spcBef>
                <a:spcPts val="400"/>
              </a:spcBef>
              <a:spcAft>
                <a:spcPts val="0"/>
              </a:spcAft>
              <a:buSzPts val="1700"/>
              <a:buNone/>
              <a:defRPr sz="2000" b="1"/>
            </a:lvl2pPr>
            <a:lvl3pPr marL="1371600" lvl="2" indent="-228600" algn="l">
              <a:lnSpc>
                <a:spcPct val="100000"/>
              </a:lnSpc>
              <a:spcBef>
                <a:spcPts val="400"/>
              </a:spcBef>
              <a:spcAft>
                <a:spcPts val="0"/>
              </a:spcAft>
              <a:buSzPts val="1300"/>
              <a:buNone/>
              <a:defRPr sz="1800" b="1"/>
            </a:lvl3pPr>
            <a:lvl4pPr marL="1828800" lvl="3" indent="-228600" algn="l">
              <a:lnSpc>
                <a:spcPct val="100000"/>
              </a:lnSpc>
              <a:spcBef>
                <a:spcPts val="300"/>
              </a:spcBef>
              <a:spcAft>
                <a:spcPts val="0"/>
              </a:spcAft>
              <a:buSzPts val="1000"/>
              <a:buNone/>
              <a:defRPr sz="1600" b="1"/>
            </a:lvl4pPr>
            <a:lvl5pPr marL="2286000" lvl="4" indent="-228600" algn="l">
              <a:lnSpc>
                <a:spcPct val="100000"/>
              </a:lnSpc>
              <a:spcBef>
                <a:spcPts val="300"/>
              </a:spcBef>
              <a:spcAft>
                <a:spcPts val="0"/>
              </a:spcAft>
              <a:buSzPts val="1000"/>
              <a:buNone/>
              <a:defRPr sz="1600" b="1"/>
            </a:lvl5pPr>
            <a:lvl6pPr marL="2743200" lvl="5" indent="-349250" algn="l">
              <a:lnSpc>
                <a:spcPct val="100000"/>
              </a:lnSpc>
              <a:spcBef>
                <a:spcPts val="500"/>
              </a:spcBef>
              <a:spcAft>
                <a:spcPts val="0"/>
              </a:spcAft>
              <a:buSzPts val="1900"/>
              <a:buChar char="⚫"/>
              <a:defRPr/>
            </a:lvl6pPr>
            <a:lvl7pPr marL="3200400" lvl="6" indent="-349250" algn="l">
              <a:lnSpc>
                <a:spcPct val="100000"/>
              </a:lnSpc>
              <a:spcBef>
                <a:spcPts val="500"/>
              </a:spcBef>
              <a:spcAft>
                <a:spcPts val="0"/>
              </a:spcAft>
              <a:buSzPts val="19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64" name="Google Shape;64;g11199fe382d_0_43"/>
          <p:cNvSpPr txBox="1">
            <a:spLocks noGrp="1"/>
          </p:cNvSpPr>
          <p:nvPr>
            <p:ph type="body" idx="2"/>
          </p:nvPr>
        </p:nvSpPr>
        <p:spPr>
          <a:xfrm>
            <a:off x="6193369" y="1859760"/>
            <a:ext cx="5389200" cy="654900"/>
          </a:xfrm>
          <a:prstGeom prst="rect">
            <a:avLst/>
          </a:prstGeom>
          <a:noFill/>
          <a:ln>
            <a:noFill/>
          </a:ln>
        </p:spPr>
        <p:txBody>
          <a:bodyPr spcFirstLastPara="1" wrap="square" lIns="60925" tIns="0" rIns="60925" bIns="0" anchor="ctr" anchorCtr="0">
            <a:normAutofit/>
          </a:bodyPr>
          <a:lstStyle>
            <a:lvl1pPr marL="457200" lvl="0" indent="-228600" algn="l">
              <a:lnSpc>
                <a:spcPct val="100000"/>
              </a:lnSpc>
              <a:spcBef>
                <a:spcPts val="600"/>
              </a:spcBef>
              <a:spcAft>
                <a:spcPts val="0"/>
              </a:spcAft>
              <a:buSzPts val="3200"/>
              <a:buNone/>
              <a:defRPr sz="3200" b="1" cap="none">
                <a:solidFill>
                  <a:schemeClr val="dk2"/>
                </a:solidFill>
              </a:defRPr>
            </a:lvl1pPr>
            <a:lvl2pPr marL="914400" lvl="1" indent="-228600" algn="l">
              <a:lnSpc>
                <a:spcPct val="100000"/>
              </a:lnSpc>
              <a:spcBef>
                <a:spcPts val="400"/>
              </a:spcBef>
              <a:spcAft>
                <a:spcPts val="0"/>
              </a:spcAft>
              <a:buSzPts val="1700"/>
              <a:buNone/>
              <a:defRPr sz="2000" b="1"/>
            </a:lvl2pPr>
            <a:lvl3pPr marL="1371600" lvl="2" indent="-228600" algn="l">
              <a:lnSpc>
                <a:spcPct val="100000"/>
              </a:lnSpc>
              <a:spcBef>
                <a:spcPts val="400"/>
              </a:spcBef>
              <a:spcAft>
                <a:spcPts val="0"/>
              </a:spcAft>
              <a:buSzPts val="1300"/>
              <a:buNone/>
              <a:defRPr sz="1800" b="1"/>
            </a:lvl3pPr>
            <a:lvl4pPr marL="1828800" lvl="3" indent="-228600" algn="l">
              <a:lnSpc>
                <a:spcPct val="100000"/>
              </a:lnSpc>
              <a:spcBef>
                <a:spcPts val="300"/>
              </a:spcBef>
              <a:spcAft>
                <a:spcPts val="0"/>
              </a:spcAft>
              <a:buSzPts val="1000"/>
              <a:buNone/>
              <a:defRPr sz="1600" b="1"/>
            </a:lvl4pPr>
            <a:lvl5pPr marL="2286000" lvl="4" indent="-228600" algn="l">
              <a:lnSpc>
                <a:spcPct val="100000"/>
              </a:lnSpc>
              <a:spcBef>
                <a:spcPts val="300"/>
              </a:spcBef>
              <a:spcAft>
                <a:spcPts val="0"/>
              </a:spcAft>
              <a:buSzPts val="1000"/>
              <a:buNone/>
              <a:defRPr sz="1600" b="1"/>
            </a:lvl5pPr>
            <a:lvl6pPr marL="2743200" lvl="5" indent="-349250" algn="l">
              <a:lnSpc>
                <a:spcPct val="100000"/>
              </a:lnSpc>
              <a:spcBef>
                <a:spcPts val="500"/>
              </a:spcBef>
              <a:spcAft>
                <a:spcPts val="0"/>
              </a:spcAft>
              <a:buSzPts val="1900"/>
              <a:buChar char="⚫"/>
              <a:defRPr/>
            </a:lvl6pPr>
            <a:lvl7pPr marL="3200400" lvl="6" indent="-349250" algn="l">
              <a:lnSpc>
                <a:spcPct val="100000"/>
              </a:lnSpc>
              <a:spcBef>
                <a:spcPts val="500"/>
              </a:spcBef>
              <a:spcAft>
                <a:spcPts val="0"/>
              </a:spcAft>
              <a:buSzPts val="19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65" name="Google Shape;65;g11199fe382d_0_43"/>
          <p:cNvSpPr txBox="1">
            <a:spLocks noGrp="1"/>
          </p:cNvSpPr>
          <p:nvPr>
            <p:ph type="body" idx="3"/>
          </p:nvPr>
        </p:nvSpPr>
        <p:spPr>
          <a:xfrm>
            <a:off x="609600" y="2633013"/>
            <a:ext cx="5386800" cy="3727200"/>
          </a:xfrm>
          <a:prstGeom prst="rect">
            <a:avLst/>
          </a:prstGeom>
          <a:noFill/>
          <a:ln>
            <a:noFill/>
          </a:ln>
        </p:spPr>
        <p:txBody>
          <a:bodyPr spcFirstLastPara="1" wrap="square" lIns="121900" tIns="0" rIns="121900" bIns="60925" anchor="t" anchorCtr="0">
            <a:normAutofit/>
          </a:bodyPr>
          <a:lstStyle>
            <a:lvl1pPr marL="457200" lvl="0" indent="-381000" algn="l">
              <a:lnSpc>
                <a:spcPct val="100000"/>
              </a:lnSpc>
              <a:spcBef>
                <a:spcPts val="50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400"/>
              </a:spcBef>
              <a:spcAft>
                <a:spcPts val="0"/>
              </a:spcAft>
              <a:buSzPts val="1800"/>
              <a:buFont typeface="Arial"/>
              <a:buChar char="•"/>
              <a:defRPr sz="1800"/>
            </a:lvl3pPr>
            <a:lvl4pPr marL="1828800" lvl="3" indent="-330200" algn="l">
              <a:lnSpc>
                <a:spcPct val="100000"/>
              </a:lnSpc>
              <a:spcBef>
                <a:spcPts val="300"/>
              </a:spcBef>
              <a:spcAft>
                <a:spcPts val="0"/>
              </a:spcAft>
              <a:buSzPts val="1600"/>
              <a:buFont typeface="Arial"/>
              <a:buChar char="•"/>
              <a:defRPr sz="1600"/>
            </a:lvl4pPr>
            <a:lvl5pPr marL="2286000" lvl="4" indent="-330200" algn="l">
              <a:lnSpc>
                <a:spcPct val="100000"/>
              </a:lnSpc>
              <a:spcBef>
                <a:spcPts val="300"/>
              </a:spcBef>
              <a:spcAft>
                <a:spcPts val="0"/>
              </a:spcAft>
              <a:buSzPts val="1600"/>
              <a:buFont typeface="Arial"/>
              <a:buChar char="•"/>
              <a:defRPr sz="1600"/>
            </a:lvl5pPr>
            <a:lvl6pPr marL="2743200" lvl="5" indent="-349250" algn="l">
              <a:lnSpc>
                <a:spcPct val="100000"/>
              </a:lnSpc>
              <a:spcBef>
                <a:spcPts val="500"/>
              </a:spcBef>
              <a:spcAft>
                <a:spcPts val="0"/>
              </a:spcAft>
              <a:buSzPts val="1900"/>
              <a:buChar char="⚫"/>
              <a:defRPr/>
            </a:lvl6pPr>
            <a:lvl7pPr marL="3200400" lvl="6" indent="-349250" algn="l">
              <a:lnSpc>
                <a:spcPct val="100000"/>
              </a:lnSpc>
              <a:spcBef>
                <a:spcPts val="500"/>
              </a:spcBef>
              <a:spcAft>
                <a:spcPts val="0"/>
              </a:spcAft>
              <a:buSzPts val="19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pic>
        <p:nvPicPr>
          <p:cNvPr id="66" name="Google Shape;66;g11199fe382d_0_4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70464" y="5257800"/>
            <a:ext cx="1219200" cy="1219200"/>
          </a:xfrm>
          <a:prstGeom prst="rect">
            <a:avLst/>
          </a:prstGeom>
          <a:noFill/>
          <a:ln>
            <a:noFill/>
          </a:ln>
        </p:spPr>
      </p:pic>
      <p:sp>
        <p:nvSpPr>
          <p:cNvPr id="67" name="Google Shape;67;g11199fe382d_0_43"/>
          <p:cNvSpPr txBox="1">
            <a:spLocks noGrp="1"/>
          </p:cNvSpPr>
          <p:nvPr>
            <p:ph type="body" idx="4"/>
          </p:nvPr>
        </p:nvSpPr>
        <p:spPr>
          <a:xfrm>
            <a:off x="6199717" y="2633013"/>
            <a:ext cx="5386800" cy="3727200"/>
          </a:xfrm>
          <a:prstGeom prst="rect">
            <a:avLst/>
          </a:prstGeom>
          <a:noFill/>
          <a:ln>
            <a:noFill/>
          </a:ln>
        </p:spPr>
        <p:txBody>
          <a:bodyPr spcFirstLastPara="1" wrap="square" lIns="121900" tIns="0" rIns="121900" bIns="60925" anchor="t" anchorCtr="0">
            <a:normAutofit/>
          </a:bodyPr>
          <a:lstStyle>
            <a:lvl1pPr marL="457200" lvl="0" indent="-381000" algn="l">
              <a:lnSpc>
                <a:spcPct val="100000"/>
              </a:lnSpc>
              <a:spcBef>
                <a:spcPts val="50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400"/>
              </a:spcBef>
              <a:spcAft>
                <a:spcPts val="0"/>
              </a:spcAft>
              <a:buSzPts val="1800"/>
              <a:buFont typeface="Arial"/>
              <a:buChar char="•"/>
              <a:defRPr sz="1800"/>
            </a:lvl3pPr>
            <a:lvl4pPr marL="1828800" lvl="3" indent="-330200" algn="l">
              <a:lnSpc>
                <a:spcPct val="100000"/>
              </a:lnSpc>
              <a:spcBef>
                <a:spcPts val="300"/>
              </a:spcBef>
              <a:spcAft>
                <a:spcPts val="0"/>
              </a:spcAft>
              <a:buSzPts val="1600"/>
              <a:buFont typeface="Arial"/>
              <a:buChar char="•"/>
              <a:defRPr sz="1600"/>
            </a:lvl4pPr>
            <a:lvl5pPr marL="2286000" lvl="4" indent="-330200" algn="l">
              <a:lnSpc>
                <a:spcPct val="100000"/>
              </a:lnSpc>
              <a:spcBef>
                <a:spcPts val="300"/>
              </a:spcBef>
              <a:spcAft>
                <a:spcPts val="0"/>
              </a:spcAft>
              <a:buSzPts val="1600"/>
              <a:buFont typeface="Arial"/>
              <a:buChar char="•"/>
              <a:defRPr sz="1600"/>
            </a:lvl5pPr>
            <a:lvl6pPr marL="2743200" lvl="5" indent="-349250" algn="l">
              <a:lnSpc>
                <a:spcPct val="100000"/>
              </a:lnSpc>
              <a:spcBef>
                <a:spcPts val="500"/>
              </a:spcBef>
              <a:spcAft>
                <a:spcPts val="0"/>
              </a:spcAft>
              <a:buSzPts val="1900"/>
              <a:buChar char="⚫"/>
              <a:defRPr/>
            </a:lvl6pPr>
            <a:lvl7pPr marL="3200400" lvl="6" indent="-349250" algn="l">
              <a:lnSpc>
                <a:spcPct val="100000"/>
              </a:lnSpc>
              <a:spcBef>
                <a:spcPts val="500"/>
              </a:spcBef>
              <a:spcAft>
                <a:spcPts val="0"/>
              </a:spcAft>
              <a:buSzPts val="19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68"/>
        <p:cNvGrpSpPr/>
        <p:nvPr/>
      </p:nvGrpSpPr>
      <p:grpSpPr>
        <a:xfrm>
          <a:off x="0" y="0"/>
          <a:ext cx="0" cy="0"/>
          <a:chOff x="0" y="0"/>
          <a:chExt cx="0" cy="0"/>
        </a:xfrm>
      </p:grpSpPr>
      <p:sp>
        <p:nvSpPr>
          <p:cNvPr id="69" name="Google Shape;69;g11199fe382d_0_50"/>
          <p:cNvSpPr txBox="1">
            <a:spLocks noGrp="1"/>
          </p:cNvSpPr>
          <p:nvPr>
            <p:ph type="body" idx="1"/>
          </p:nvPr>
        </p:nvSpPr>
        <p:spPr>
          <a:xfrm>
            <a:off x="4775200" y="1773349"/>
            <a:ext cx="6815700" cy="4343700"/>
          </a:xfrm>
          <a:prstGeom prst="rect">
            <a:avLst/>
          </a:prstGeom>
          <a:noFill/>
          <a:ln>
            <a:noFill/>
          </a:ln>
        </p:spPr>
        <p:txBody>
          <a:bodyPr spcFirstLastPara="1" wrap="square" lIns="121900" tIns="0" rIns="121900" bIns="60925" anchor="t" anchorCtr="0">
            <a:normAutofit/>
          </a:bodyPr>
          <a:lstStyle>
            <a:lvl1pPr marL="457200" lvl="0" indent="-228600" algn="l">
              <a:lnSpc>
                <a:spcPct val="100000"/>
              </a:lnSpc>
              <a:spcBef>
                <a:spcPts val="600"/>
              </a:spcBef>
              <a:spcAft>
                <a:spcPts val="0"/>
              </a:spcAft>
              <a:buSzPts val="2800"/>
              <a:buNone/>
              <a:defRPr sz="2800"/>
            </a:lvl1pPr>
            <a:lvl2pPr marL="914400" lvl="1" indent="-368300" algn="l">
              <a:lnSpc>
                <a:spcPct val="100000"/>
              </a:lnSpc>
              <a:spcBef>
                <a:spcPts val="500"/>
              </a:spcBef>
              <a:spcAft>
                <a:spcPts val="0"/>
              </a:spcAft>
              <a:buSzPts val="2200"/>
              <a:buChar char="⚫"/>
              <a:defRPr sz="2600"/>
            </a:lvl2pPr>
            <a:lvl3pPr marL="1371600" lvl="2" indent="-336550" algn="l">
              <a:lnSpc>
                <a:spcPct val="100000"/>
              </a:lnSpc>
              <a:spcBef>
                <a:spcPts val="500"/>
              </a:spcBef>
              <a:spcAft>
                <a:spcPts val="0"/>
              </a:spcAft>
              <a:buSzPts val="1700"/>
              <a:buChar char="⚫"/>
              <a:defRPr sz="2400"/>
            </a:lvl3pPr>
            <a:lvl4pPr marL="1828800" lvl="3" indent="-311150" algn="l">
              <a:lnSpc>
                <a:spcPct val="100000"/>
              </a:lnSpc>
              <a:spcBef>
                <a:spcPts val="400"/>
              </a:spcBef>
              <a:spcAft>
                <a:spcPts val="0"/>
              </a:spcAft>
              <a:buSzPts val="1300"/>
              <a:buChar char="⚫"/>
              <a:defRPr sz="2000"/>
            </a:lvl4pPr>
            <a:lvl5pPr marL="2286000" lvl="4" indent="-304800" algn="l">
              <a:lnSpc>
                <a:spcPct val="100000"/>
              </a:lnSpc>
              <a:spcBef>
                <a:spcPts val="400"/>
              </a:spcBef>
              <a:spcAft>
                <a:spcPts val="0"/>
              </a:spcAft>
              <a:buSzPts val="1200"/>
              <a:buChar char="⚫"/>
              <a:defRPr sz="1800"/>
            </a:lvl5pPr>
            <a:lvl6pPr marL="2743200" lvl="5" indent="-349250" algn="l">
              <a:lnSpc>
                <a:spcPct val="100000"/>
              </a:lnSpc>
              <a:spcBef>
                <a:spcPts val="500"/>
              </a:spcBef>
              <a:spcAft>
                <a:spcPts val="0"/>
              </a:spcAft>
              <a:buSzPts val="1900"/>
              <a:buChar char="⚫"/>
              <a:defRPr/>
            </a:lvl6pPr>
            <a:lvl7pPr marL="3200400" lvl="6" indent="-349250" algn="l">
              <a:lnSpc>
                <a:spcPct val="100000"/>
              </a:lnSpc>
              <a:spcBef>
                <a:spcPts val="500"/>
              </a:spcBef>
              <a:spcAft>
                <a:spcPts val="0"/>
              </a:spcAft>
              <a:buSzPts val="19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70" name="Google Shape;70;g11199fe382d_0_50"/>
          <p:cNvSpPr txBox="1">
            <a:spLocks noGrp="1"/>
          </p:cNvSpPr>
          <p:nvPr>
            <p:ph type="body" idx="2"/>
          </p:nvPr>
        </p:nvSpPr>
        <p:spPr>
          <a:xfrm>
            <a:off x="601133" y="1773349"/>
            <a:ext cx="4165500" cy="4343700"/>
          </a:xfrm>
          <a:prstGeom prst="rect">
            <a:avLst/>
          </a:prstGeom>
          <a:noFill/>
          <a:ln>
            <a:noFill/>
          </a:ln>
        </p:spPr>
        <p:txBody>
          <a:bodyPr spcFirstLastPara="1" wrap="square" lIns="121900" tIns="0" rIns="121900" bIns="60925" anchor="t" anchorCtr="0">
            <a:normAutofit/>
          </a:bodyPr>
          <a:lstStyle>
            <a:lvl1pPr marL="457200" lvl="0" indent="-381000" algn="l">
              <a:lnSpc>
                <a:spcPct val="100000"/>
              </a:lnSpc>
              <a:spcBef>
                <a:spcPts val="500"/>
              </a:spcBef>
              <a:spcAft>
                <a:spcPts val="0"/>
              </a:spcAft>
              <a:buSzPts val="2400"/>
              <a:buChar char="•"/>
              <a:defRPr sz="2400"/>
            </a:lvl1pPr>
            <a:lvl2pPr marL="914400" lvl="1" indent="-361950" algn="l">
              <a:lnSpc>
                <a:spcPct val="100000"/>
              </a:lnSpc>
              <a:spcBef>
                <a:spcPts val="400"/>
              </a:spcBef>
              <a:spcAft>
                <a:spcPts val="0"/>
              </a:spcAft>
              <a:buSzPts val="2100"/>
              <a:buFont typeface="Arial"/>
              <a:buChar char="•"/>
              <a:defRPr sz="2100"/>
            </a:lvl2pPr>
            <a:lvl3pPr marL="1371600" lvl="2" indent="-349250" algn="l">
              <a:lnSpc>
                <a:spcPct val="100000"/>
              </a:lnSpc>
              <a:spcBef>
                <a:spcPts val="400"/>
              </a:spcBef>
              <a:spcAft>
                <a:spcPts val="0"/>
              </a:spcAft>
              <a:buSzPts val="1900"/>
              <a:buFont typeface="Arial"/>
              <a:buChar char="•"/>
              <a:defRPr sz="1900"/>
            </a:lvl3pPr>
            <a:lvl4pPr marL="1828800" lvl="3" indent="-336550" algn="l">
              <a:lnSpc>
                <a:spcPct val="100000"/>
              </a:lnSpc>
              <a:spcBef>
                <a:spcPts val="300"/>
              </a:spcBef>
              <a:spcAft>
                <a:spcPts val="0"/>
              </a:spcAft>
              <a:buSzPts val="1700"/>
              <a:buFont typeface="Arial"/>
              <a:buChar char="•"/>
              <a:defRPr sz="1700"/>
            </a:lvl4pPr>
            <a:lvl5pPr marL="2286000" lvl="4" indent="-330200" algn="l">
              <a:lnSpc>
                <a:spcPct val="100000"/>
              </a:lnSpc>
              <a:spcBef>
                <a:spcPts val="300"/>
              </a:spcBef>
              <a:spcAft>
                <a:spcPts val="0"/>
              </a:spcAft>
              <a:buSzPts val="1600"/>
              <a:buFont typeface="Arial"/>
              <a:buChar char="•"/>
              <a:defRPr sz="1600"/>
            </a:lvl5pPr>
            <a:lvl6pPr marL="2743200" lvl="5" indent="-349250" algn="l">
              <a:lnSpc>
                <a:spcPct val="100000"/>
              </a:lnSpc>
              <a:spcBef>
                <a:spcPts val="500"/>
              </a:spcBef>
              <a:spcAft>
                <a:spcPts val="0"/>
              </a:spcAft>
              <a:buSzPts val="1900"/>
              <a:buChar char="⚫"/>
              <a:defRPr/>
            </a:lvl6pPr>
            <a:lvl7pPr marL="3200400" lvl="6" indent="-349250" algn="l">
              <a:lnSpc>
                <a:spcPct val="100000"/>
              </a:lnSpc>
              <a:spcBef>
                <a:spcPts val="500"/>
              </a:spcBef>
              <a:spcAft>
                <a:spcPts val="0"/>
              </a:spcAft>
              <a:buSzPts val="19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pic>
        <p:nvPicPr>
          <p:cNvPr id="71" name="Google Shape;71;g11199fe382d_0_5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70464" y="5257800"/>
            <a:ext cx="1219200" cy="1219200"/>
          </a:xfrm>
          <a:prstGeom prst="rect">
            <a:avLst/>
          </a:prstGeom>
          <a:noFill/>
          <a:ln>
            <a:noFill/>
          </a:ln>
        </p:spPr>
      </p:pic>
      <p:sp>
        <p:nvSpPr>
          <p:cNvPr id="72" name="Google Shape;72;g11199fe382d_0_50"/>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a:lnSpc>
                <a:spcPct val="100000"/>
              </a:lnSpc>
              <a:spcBef>
                <a:spcPts val="0"/>
              </a:spcBef>
              <a:spcAft>
                <a:spcPts val="0"/>
              </a:spcAft>
              <a:buClr>
                <a:schemeClr val="accent4"/>
              </a:buClr>
              <a:buSzPts val="4800"/>
              <a:buFont typeface="Calibri"/>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73"/>
        <p:cNvGrpSpPr/>
        <p:nvPr/>
      </p:nvGrpSpPr>
      <p:grpSpPr>
        <a:xfrm>
          <a:off x="0" y="0"/>
          <a:ext cx="0" cy="0"/>
          <a:chOff x="0" y="0"/>
          <a:chExt cx="0" cy="0"/>
        </a:xfrm>
      </p:grpSpPr>
      <p:pic>
        <p:nvPicPr>
          <p:cNvPr id="74" name="Google Shape;74;g11199fe382d_0_5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70464" y="5257800"/>
            <a:ext cx="1219200" cy="1219200"/>
          </a:xfrm>
          <a:prstGeom prst="rect">
            <a:avLst/>
          </a:prstGeom>
          <a:noFill/>
          <a:ln>
            <a:noFill/>
          </a:ln>
        </p:spPr>
      </p:pic>
      <p:sp>
        <p:nvSpPr>
          <p:cNvPr id="75" name="Google Shape;75;g11199fe382d_0_55"/>
          <p:cNvSpPr>
            <a:spLocks noGrp="1"/>
          </p:cNvSpPr>
          <p:nvPr>
            <p:ph type="media" idx="2"/>
          </p:nvPr>
        </p:nvSpPr>
        <p:spPr>
          <a:xfrm>
            <a:off x="609600" y="1791595"/>
            <a:ext cx="8167500" cy="4544400"/>
          </a:xfrm>
          <a:prstGeom prst="rect">
            <a:avLst/>
          </a:prstGeom>
          <a:noFill/>
          <a:ln>
            <a:noFill/>
          </a:ln>
        </p:spPr>
        <p:txBody>
          <a:bodyPr spcFirstLastPara="1" wrap="square" lIns="121900" tIns="60925" rIns="121900" bIns="60925" anchor="t" anchorCtr="0">
            <a:noAutofit/>
          </a:bodyPr>
          <a:lstStyle>
            <a:lvl1pPr marR="0" lvl="0" algn="l" rtl="0">
              <a:lnSpc>
                <a:spcPct val="100000"/>
              </a:lnSpc>
              <a:spcBef>
                <a:spcPts val="700"/>
              </a:spcBef>
              <a:spcAft>
                <a:spcPts val="0"/>
              </a:spcAft>
              <a:buClr>
                <a:schemeClr val="accent4"/>
              </a:buClr>
              <a:buSzPts val="3500"/>
              <a:buFont typeface="Arial"/>
              <a:buChar char="•"/>
              <a:defRPr sz="3500" b="0" i="0" u="none" strike="noStrike" cap="none">
                <a:solidFill>
                  <a:schemeClr val="dk1"/>
                </a:solidFill>
                <a:latin typeface="Calibri"/>
                <a:ea typeface="Calibri"/>
                <a:cs typeface="Calibri"/>
                <a:sym typeface="Calibri"/>
              </a:defRPr>
            </a:lvl1pPr>
            <a:lvl2pPr marR="0" lvl="1" algn="l" rtl="0">
              <a:lnSpc>
                <a:spcPct val="100000"/>
              </a:lnSpc>
              <a:spcBef>
                <a:spcPts val="500"/>
              </a:spcBef>
              <a:spcAft>
                <a:spcPts val="0"/>
              </a:spcAft>
              <a:buClr>
                <a:schemeClr val="accent1"/>
              </a:buClr>
              <a:buSzPts val="2000"/>
              <a:buFont typeface="Noto Sans Symbols"/>
              <a:buChar char="⚫"/>
              <a:defRPr sz="2400" b="0" i="0" u="none" strike="noStrike" cap="none">
                <a:solidFill>
                  <a:schemeClr val="dk1"/>
                </a:solidFill>
                <a:latin typeface="Calibri"/>
                <a:ea typeface="Calibri"/>
                <a:cs typeface="Calibri"/>
                <a:sym typeface="Calibri"/>
              </a:defRPr>
            </a:lvl2pPr>
            <a:lvl3pPr marR="0" lvl="2" algn="l" rtl="0">
              <a:lnSpc>
                <a:spcPct val="100000"/>
              </a:lnSpc>
              <a:spcBef>
                <a:spcPts val="400"/>
              </a:spcBef>
              <a:spcAft>
                <a:spcPts val="0"/>
              </a:spcAft>
              <a:buClr>
                <a:schemeClr val="accent2"/>
              </a:buClr>
              <a:buSzPts val="1500"/>
              <a:buFont typeface="Noto Sans Symbols"/>
              <a:buChar char="⚫"/>
              <a:defRPr sz="21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accent5"/>
              </a:buClr>
              <a:buSzPts val="1400"/>
              <a:buFont typeface="Noto Sans Symbols"/>
              <a:buChar char="⚫"/>
              <a:defRPr sz="18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accent6"/>
              </a:buClr>
              <a:buSzPts val="1300"/>
              <a:buFont typeface="Noto Sans Symbols"/>
              <a:buChar char="⚫"/>
              <a:defRPr sz="16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2"/>
              </a:buClr>
              <a:buSzPts val="1600"/>
              <a:buFont typeface="Calibri"/>
              <a:buChar char="•"/>
              <a:defRPr sz="16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2"/>
              </a:buClr>
              <a:buSzPts val="1400"/>
              <a:buFont typeface="Calibri"/>
              <a:buChar char="•"/>
              <a:defRPr sz="1400" b="0" i="0" u="none" strike="noStrike" cap="none">
                <a:solidFill>
                  <a:schemeClr val="dk1"/>
                </a:solidFill>
                <a:latin typeface="Calibri"/>
                <a:ea typeface="Calibri"/>
                <a:cs typeface="Calibri"/>
                <a:sym typeface="Calibri"/>
              </a:defRPr>
            </a:lvl9pPr>
          </a:lstStyle>
          <a:p>
            <a:endParaRPr/>
          </a:p>
        </p:txBody>
      </p:sp>
      <p:sp>
        <p:nvSpPr>
          <p:cNvPr id="76" name="Google Shape;76;g11199fe382d_0_55"/>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a:lnSpc>
                <a:spcPct val="100000"/>
              </a:lnSpc>
              <a:spcBef>
                <a:spcPts val="0"/>
              </a:spcBef>
              <a:spcAft>
                <a:spcPts val="0"/>
              </a:spcAft>
              <a:buClr>
                <a:schemeClr val="accent4"/>
              </a:buClr>
              <a:buSzPts val="4800"/>
              <a:buFont typeface="Calibri"/>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7"/>
        <p:cNvGrpSpPr/>
        <p:nvPr/>
      </p:nvGrpSpPr>
      <p:grpSpPr>
        <a:xfrm>
          <a:off x="0" y="0"/>
          <a:ext cx="0" cy="0"/>
          <a:chOff x="0" y="0"/>
          <a:chExt cx="0" cy="0"/>
        </a:xfrm>
      </p:grpSpPr>
      <p:pic>
        <p:nvPicPr>
          <p:cNvPr id="78" name="Google Shape;78;g11199fe382d_0_6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70464" y="5257800"/>
            <a:ext cx="1219200" cy="12192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9"/>
        <p:cNvGrpSpPr/>
        <p:nvPr/>
      </p:nvGrpSpPr>
      <p:grpSpPr>
        <a:xfrm>
          <a:off x="0" y="0"/>
          <a:ext cx="0" cy="0"/>
          <a:chOff x="0" y="0"/>
          <a:chExt cx="0" cy="0"/>
        </a:xfrm>
      </p:grpSpPr>
      <p:pic>
        <p:nvPicPr>
          <p:cNvPr id="80" name="Google Shape;80;g11199fe382d_0_6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70464" y="5257800"/>
            <a:ext cx="1219200" cy="12192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81"/>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1">
  <p:cSld name="Title Slide">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82"/>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1" type="obj">
  <p:cSld name="OBJECT">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83"/>
        <p:cNvGrpSpPr/>
        <p:nvPr/>
      </p:nvGrpSpPr>
      <p:grpSpPr>
        <a:xfrm>
          <a:off x="0" y="0"/>
          <a:ext cx="0" cy="0"/>
          <a:chOff x="0" y="0"/>
          <a:chExt cx="0" cy="0"/>
        </a:xfrm>
      </p:grpSpPr>
      <p:sp>
        <p:nvSpPr>
          <p:cNvPr id="84" name="Google Shape;84;g11199fe382d_0_71"/>
          <p:cNvSpPr txBox="1">
            <a:spLocks noGrp="1"/>
          </p:cNvSpPr>
          <p:nvPr>
            <p:ph type="title"/>
          </p:nvPr>
        </p:nvSpPr>
        <p:spPr>
          <a:xfrm>
            <a:off x="838200" y="65189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5507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g11199fe382d_0_71"/>
          <p:cNvSpPr txBox="1">
            <a:spLocks noGrp="1"/>
          </p:cNvSpPr>
          <p:nvPr>
            <p:ph type="body" idx="1"/>
          </p:nvPr>
        </p:nvSpPr>
        <p:spPr>
          <a:xfrm>
            <a:off x="838200" y="2139043"/>
            <a:ext cx="10515600" cy="4038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g11199fe382d_0_7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g11199fe382d_0_7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g11199fe382d_0_7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0"/>
        <p:cNvGrpSpPr/>
        <p:nvPr/>
      </p:nvGrpSpPr>
      <p:grpSpPr>
        <a:xfrm>
          <a:off x="0" y="0"/>
          <a:ext cx="0" cy="0"/>
          <a:chOff x="0" y="0"/>
          <a:chExt cx="0" cy="0"/>
        </a:xfrm>
      </p:grpSpPr>
      <p:sp>
        <p:nvSpPr>
          <p:cNvPr id="11" name="Google Shape;11;g11199fe382d_0_26"/>
          <p:cNvSpPr txBox="1">
            <a:spLocks noGrp="1"/>
          </p:cNvSpPr>
          <p:nvPr>
            <p:ph type="ctrTitle"/>
          </p:nvPr>
        </p:nvSpPr>
        <p:spPr>
          <a:xfrm>
            <a:off x="859536" y="1343464"/>
            <a:ext cx="10468800" cy="1828800"/>
          </a:xfrm>
          <a:prstGeom prst="rect">
            <a:avLst/>
          </a:prstGeom>
          <a:noFill/>
          <a:ln>
            <a:noFill/>
          </a:ln>
        </p:spPr>
        <p:txBody>
          <a:bodyPr spcFirstLastPara="1" wrap="square" lIns="0" tIns="0" rIns="24375" bIns="0" anchor="b" anchorCtr="0">
            <a:noAutofit/>
          </a:bodyPr>
          <a:lstStyle>
            <a:lvl1pPr lvl="0" algn="l">
              <a:lnSpc>
                <a:spcPct val="100000"/>
              </a:lnSpc>
              <a:spcBef>
                <a:spcPts val="0"/>
              </a:spcBef>
              <a:spcAft>
                <a:spcPts val="0"/>
              </a:spcAft>
              <a:buClr>
                <a:schemeClr val="lt1"/>
              </a:buClr>
              <a:buSzPts val="6700"/>
              <a:buFont typeface="Calibri"/>
              <a:buNone/>
              <a:defRPr sz="6700" b="0">
                <a:solidFill>
                  <a:schemeClr val="lt1"/>
                </a:solidFill>
                <a:latin typeface="Calibri"/>
                <a:ea typeface="Calibri"/>
                <a:cs typeface="Calibri"/>
                <a:sym typeface="Calibri"/>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12" name="Google Shape;12;g11199fe382d_0_26"/>
          <p:cNvSpPr txBox="1">
            <a:spLocks noGrp="1"/>
          </p:cNvSpPr>
          <p:nvPr>
            <p:ph type="subTitle" idx="1"/>
          </p:nvPr>
        </p:nvSpPr>
        <p:spPr>
          <a:xfrm>
            <a:off x="859536" y="3200400"/>
            <a:ext cx="10472700" cy="1752300"/>
          </a:xfrm>
          <a:prstGeom prst="rect">
            <a:avLst/>
          </a:prstGeom>
          <a:noFill/>
          <a:ln>
            <a:noFill/>
          </a:ln>
        </p:spPr>
        <p:txBody>
          <a:bodyPr spcFirstLastPara="1" wrap="square" lIns="0" tIns="60925" rIns="24375" bIns="60925" anchor="t" anchorCtr="0">
            <a:normAutofit/>
          </a:bodyPr>
          <a:lstStyle>
            <a:lvl1pPr marR="50800" lvl="0" algn="l">
              <a:lnSpc>
                <a:spcPct val="100000"/>
              </a:lnSpc>
              <a:spcBef>
                <a:spcPts val="700"/>
              </a:spcBef>
              <a:spcAft>
                <a:spcPts val="0"/>
              </a:spcAft>
              <a:buSzPts val="3500"/>
              <a:buNone/>
              <a:defRPr sz="3500">
                <a:solidFill>
                  <a:schemeClr val="lt1"/>
                </a:solidFill>
                <a:latin typeface="Calibri"/>
                <a:ea typeface="Calibri"/>
                <a:cs typeface="Calibri"/>
                <a:sym typeface="Calibri"/>
              </a:defRPr>
            </a:lvl1pPr>
            <a:lvl2pPr lvl="1" algn="ctr">
              <a:lnSpc>
                <a:spcPct val="100000"/>
              </a:lnSpc>
              <a:spcBef>
                <a:spcPts val="500"/>
              </a:spcBef>
              <a:spcAft>
                <a:spcPts val="0"/>
              </a:spcAft>
              <a:buSzPts val="2000"/>
              <a:buNone/>
              <a:defRPr/>
            </a:lvl2pPr>
            <a:lvl3pPr lvl="2" algn="ctr">
              <a:lnSpc>
                <a:spcPct val="100000"/>
              </a:lnSpc>
              <a:spcBef>
                <a:spcPts val="500"/>
              </a:spcBef>
              <a:spcAft>
                <a:spcPts val="0"/>
              </a:spcAft>
              <a:buSzPts val="1700"/>
              <a:buNone/>
              <a:defRPr/>
            </a:lvl3pPr>
            <a:lvl4pPr lvl="3" algn="ctr">
              <a:lnSpc>
                <a:spcPct val="100000"/>
              </a:lnSpc>
              <a:spcBef>
                <a:spcPts val="500"/>
              </a:spcBef>
              <a:spcAft>
                <a:spcPts val="0"/>
              </a:spcAft>
              <a:buSzPts val="1600"/>
              <a:buNone/>
              <a:defRPr/>
            </a:lvl4pPr>
            <a:lvl5pPr lvl="4" algn="ctr">
              <a:lnSpc>
                <a:spcPct val="100000"/>
              </a:lnSpc>
              <a:spcBef>
                <a:spcPts val="500"/>
              </a:spcBef>
              <a:spcAft>
                <a:spcPts val="0"/>
              </a:spcAft>
              <a:buSzPts val="1600"/>
              <a:buNone/>
              <a:defRPr/>
            </a:lvl5pPr>
            <a:lvl6pPr lvl="5" algn="ctr">
              <a:lnSpc>
                <a:spcPct val="100000"/>
              </a:lnSpc>
              <a:spcBef>
                <a:spcPts val="500"/>
              </a:spcBef>
              <a:spcAft>
                <a:spcPts val="0"/>
              </a:spcAft>
              <a:buSzPts val="1900"/>
              <a:buNone/>
              <a:defRPr/>
            </a:lvl6pPr>
            <a:lvl7pPr lvl="6" algn="ctr">
              <a:lnSpc>
                <a:spcPct val="100000"/>
              </a:lnSpc>
              <a:spcBef>
                <a:spcPts val="500"/>
              </a:spcBef>
              <a:spcAft>
                <a:spcPts val="0"/>
              </a:spcAft>
              <a:buSzPts val="1900"/>
              <a:buNone/>
              <a:defRPr/>
            </a:lvl7pPr>
            <a:lvl8pPr lvl="7" algn="ctr">
              <a:lnSpc>
                <a:spcPct val="100000"/>
              </a:lnSpc>
              <a:spcBef>
                <a:spcPts val="500"/>
              </a:spcBef>
              <a:spcAft>
                <a:spcPts val="0"/>
              </a:spcAft>
              <a:buSzPts val="2400"/>
              <a:buNone/>
              <a:defRPr/>
            </a:lvl8pPr>
            <a:lvl9pPr lvl="8" algn="ctr">
              <a:lnSpc>
                <a:spcPct val="100000"/>
              </a:lnSpc>
              <a:spcBef>
                <a:spcPts val="500"/>
              </a:spcBef>
              <a:spcAft>
                <a:spcPts val="0"/>
              </a:spcAft>
              <a:buSzPts val="2400"/>
              <a:buNone/>
              <a:defRPr/>
            </a:lvl9pPr>
          </a:lstStyle>
          <a:p>
            <a:endParaRPr/>
          </a:p>
        </p:txBody>
      </p:sp>
      <p:pic>
        <p:nvPicPr>
          <p:cNvPr id="13" name="Google Shape;13;g11199fe382d_0_2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70464" y="5257800"/>
            <a:ext cx="1219200" cy="12192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89"/>
        <p:cNvGrpSpPr/>
        <p:nvPr/>
      </p:nvGrpSpPr>
      <p:grpSpPr>
        <a:xfrm>
          <a:off x="0" y="0"/>
          <a:ext cx="0" cy="0"/>
          <a:chOff x="0" y="0"/>
          <a:chExt cx="0" cy="0"/>
        </a:xfrm>
      </p:grpSpPr>
      <p:sp>
        <p:nvSpPr>
          <p:cNvPr id="90" name="Google Shape;90;g11199fe382d_0_84"/>
          <p:cNvSpPr txBox="1">
            <a:spLocks noGrp="1"/>
          </p:cNvSpPr>
          <p:nvPr>
            <p:ph type="title"/>
          </p:nvPr>
        </p:nvSpPr>
        <p:spPr>
          <a:xfrm>
            <a:off x="838200" y="2103437"/>
            <a:ext cx="10515600" cy="32745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Roboto"/>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11199fe382d_0_8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g11199fe382d_0_8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g11199fe382d_0_8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1" type="twoObj">
  <p:cSld name="TWO_OBJECTS">
    <p:spTree>
      <p:nvGrpSpPr>
        <p:cNvPr id="1" name="Shape 14"/>
        <p:cNvGrpSpPr/>
        <p:nvPr/>
      </p:nvGrpSpPr>
      <p:grpSpPr>
        <a:xfrm>
          <a:off x="0" y="0"/>
          <a:ext cx="0" cy="0"/>
          <a:chOff x="0" y="0"/>
          <a:chExt cx="0" cy="0"/>
        </a:xfrm>
      </p:grpSpPr>
      <p:sp>
        <p:nvSpPr>
          <p:cNvPr id="15" name="Google Shape;15;g11199fe382d_0_77"/>
          <p:cNvSpPr txBox="1">
            <a:spLocks noGrp="1"/>
          </p:cNvSpPr>
          <p:nvPr>
            <p:ph type="title"/>
          </p:nvPr>
        </p:nvSpPr>
        <p:spPr>
          <a:xfrm>
            <a:off x="838200" y="651895"/>
            <a:ext cx="105156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5507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g11199fe382d_0_77"/>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g11199fe382d_0_77"/>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g11199fe382d_0_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g11199fe382d_0_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g11199fe382d_0_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21"/>
        <p:cNvGrpSpPr/>
        <p:nvPr/>
      </p:nvGrpSpPr>
      <p:grpSpPr>
        <a:xfrm>
          <a:off x="0" y="0"/>
          <a:ext cx="0" cy="0"/>
          <a:chOff x="0" y="0"/>
          <a:chExt cx="0" cy="0"/>
        </a:xfrm>
      </p:grpSpPr>
      <p:sp>
        <p:nvSpPr>
          <p:cNvPr id="22" name="Google Shape;22;g11199fe382d_0_30"/>
          <p:cNvSpPr txBox="1">
            <a:spLocks noGrp="1"/>
          </p:cNvSpPr>
          <p:nvPr>
            <p:ph type="body" idx="1"/>
          </p:nvPr>
        </p:nvSpPr>
        <p:spPr>
          <a:xfrm>
            <a:off x="609600" y="1745803"/>
            <a:ext cx="10972800" cy="4578900"/>
          </a:xfrm>
          <a:prstGeom prst="rect">
            <a:avLst/>
          </a:prstGeom>
          <a:noFill/>
          <a:ln>
            <a:noFill/>
          </a:ln>
        </p:spPr>
        <p:txBody>
          <a:bodyPr spcFirstLastPara="1" wrap="square" lIns="121900" tIns="60925" rIns="121900" bIns="60925" anchor="t" anchorCtr="0">
            <a:normAutofit/>
          </a:bodyPr>
          <a:lstStyle>
            <a:lvl1pPr marL="457200" lvl="0" indent="-450850" algn="l">
              <a:lnSpc>
                <a:spcPct val="100000"/>
              </a:lnSpc>
              <a:spcBef>
                <a:spcPts val="700"/>
              </a:spcBef>
              <a:spcAft>
                <a:spcPts val="0"/>
              </a:spcAft>
              <a:buClr>
                <a:schemeClr val="accent4"/>
              </a:buClr>
              <a:buSzPts val="3500"/>
              <a:buFont typeface="Calibri"/>
              <a:buAutoNum type="arabicPeriod"/>
              <a:defRPr sz="3500"/>
            </a:lvl1pPr>
            <a:lvl2pPr marL="914400" lvl="1" indent="-400050" algn="l">
              <a:lnSpc>
                <a:spcPct val="100000"/>
              </a:lnSpc>
              <a:spcBef>
                <a:spcPts val="500"/>
              </a:spcBef>
              <a:spcAft>
                <a:spcPts val="0"/>
              </a:spcAft>
              <a:buClr>
                <a:schemeClr val="accent4"/>
              </a:buClr>
              <a:buSzPts val="2700"/>
              <a:buFont typeface="Calibri"/>
              <a:buAutoNum type="alphaLcParenR"/>
              <a:defRPr sz="2700"/>
            </a:lvl2pPr>
            <a:lvl3pPr marL="1371600" lvl="2" indent="-374650" algn="l">
              <a:lnSpc>
                <a:spcPct val="100000"/>
              </a:lnSpc>
              <a:spcBef>
                <a:spcPts val="500"/>
              </a:spcBef>
              <a:spcAft>
                <a:spcPts val="0"/>
              </a:spcAft>
              <a:buClr>
                <a:schemeClr val="accent4"/>
              </a:buClr>
              <a:buSzPts val="2300"/>
              <a:buFont typeface="Calibri"/>
              <a:buAutoNum type="romanLcPeriod"/>
              <a:defRPr sz="2300"/>
            </a:lvl3pPr>
            <a:lvl4pPr marL="1828800" lvl="3" indent="-355600" algn="l">
              <a:lnSpc>
                <a:spcPct val="100000"/>
              </a:lnSpc>
              <a:spcBef>
                <a:spcPts val="400"/>
              </a:spcBef>
              <a:spcAft>
                <a:spcPts val="0"/>
              </a:spcAft>
              <a:buSzPts val="2000"/>
              <a:buFont typeface="Calibri"/>
              <a:buAutoNum type="arabicPeriod"/>
              <a:defRPr/>
            </a:lvl4pPr>
            <a:lvl5pPr marL="2286000" lvl="4" indent="-342900" algn="l">
              <a:lnSpc>
                <a:spcPct val="100000"/>
              </a:lnSpc>
              <a:spcBef>
                <a:spcPts val="400"/>
              </a:spcBef>
              <a:spcAft>
                <a:spcPts val="0"/>
              </a:spcAft>
              <a:buSzPts val="1800"/>
              <a:buFont typeface="Calibri"/>
              <a:buAutoNum type="arabicPeriod"/>
              <a:defRPr sz="1800"/>
            </a:lvl5pPr>
            <a:lvl6pPr marL="2743200" lvl="5" indent="-349250" algn="l">
              <a:lnSpc>
                <a:spcPct val="100000"/>
              </a:lnSpc>
              <a:spcBef>
                <a:spcPts val="500"/>
              </a:spcBef>
              <a:spcAft>
                <a:spcPts val="0"/>
              </a:spcAft>
              <a:buSzPts val="1900"/>
              <a:buChar char="⚫"/>
              <a:defRPr/>
            </a:lvl6pPr>
            <a:lvl7pPr marL="3200400" lvl="6" indent="-349250" algn="l">
              <a:lnSpc>
                <a:spcPct val="100000"/>
              </a:lnSpc>
              <a:spcBef>
                <a:spcPts val="500"/>
              </a:spcBef>
              <a:spcAft>
                <a:spcPts val="0"/>
              </a:spcAft>
              <a:buSzPts val="19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pic>
        <p:nvPicPr>
          <p:cNvPr id="23" name="Google Shape;23;g11199fe382d_0_3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70464" y="5257800"/>
            <a:ext cx="1219200" cy="1219200"/>
          </a:xfrm>
          <a:prstGeom prst="rect">
            <a:avLst/>
          </a:prstGeom>
          <a:noFill/>
          <a:ln>
            <a:noFill/>
          </a:ln>
        </p:spPr>
      </p:pic>
      <p:sp>
        <p:nvSpPr>
          <p:cNvPr id="24" name="Google Shape;24;g11199fe382d_0_30"/>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a:lnSpc>
                <a:spcPct val="100000"/>
              </a:lnSpc>
              <a:spcBef>
                <a:spcPts val="0"/>
              </a:spcBef>
              <a:spcAft>
                <a:spcPts val="0"/>
              </a:spcAft>
              <a:buClr>
                <a:schemeClr val="accent4"/>
              </a:buClr>
              <a:buSzPts val="4800"/>
              <a:buFont typeface="Calibri"/>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25"/>
        <p:cNvGrpSpPr/>
        <p:nvPr/>
      </p:nvGrpSpPr>
      <p:grpSpPr>
        <a:xfrm>
          <a:off x="0" y="0"/>
          <a:ext cx="0" cy="0"/>
          <a:chOff x="0" y="0"/>
          <a:chExt cx="0" cy="0"/>
        </a:xfrm>
      </p:grpSpPr>
      <p:pic>
        <p:nvPicPr>
          <p:cNvPr id="26" name="Google Shape;26;g11199fe382d_0_5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70464" y="5257800"/>
            <a:ext cx="1219200" cy="1219200"/>
          </a:xfrm>
          <a:prstGeom prst="rect">
            <a:avLst/>
          </a:prstGeom>
          <a:noFill/>
          <a:ln>
            <a:noFill/>
          </a:ln>
        </p:spPr>
      </p:pic>
      <p:sp>
        <p:nvSpPr>
          <p:cNvPr id="27" name="Google Shape;27;g11199fe382d_0_59"/>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a:lnSpc>
                <a:spcPct val="100000"/>
              </a:lnSpc>
              <a:spcBef>
                <a:spcPts val="0"/>
              </a:spcBef>
              <a:spcAft>
                <a:spcPts val="0"/>
              </a:spcAft>
              <a:buClr>
                <a:schemeClr val="accent4"/>
              </a:buClr>
              <a:buSzPts val="4800"/>
              <a:buFont typeface="Calibri"/>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8"/>
        <p:cNvGrpSpPr/>
        <p:nvPr/>
      </p:nvGrpSpPr>
      <p:grpSpPr>
        <a:xfrm>
          <a:off x="0" y="0"/>
          <a:ext cx="0" cy="0"/>
          <a:chOff x="0" y="0"/>
          <a:chExt cx="0" cy="0"/>
        </a:xfrm>
      </p:grpSpPr>
      <p:pic>
        <p:nvPicPr>
          <p:cNvPr id="29" name="Google Shape;29;g11199fe382d_0_6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70464" y="5257800"/>
            <a:ext cx="1219200" cy="1219200"/>
          </a:xfrm>
          <a:prstGeom prst="rect">
            <a:avLst/>
          </a:prstGeom>
          <a:noFill/>
          <a:ln>
            <a:noFill/>
          </a:ln>
        </p:spPr>
      </p:pic>
      <p:sp>
        <p:nvSpPr>
          <p:cNvPr id="30" name="Google Shape;30;g11199fe382d_0_62"/>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a:lnSpc>
                <a:spcPct val="100000"/>
              </a:lnSpc>
              <a:spcBef>
                <a:spcPts val="0"/>
              </a:spcBef>
              <a:spcAft>
                <a:spcPts val="0"/>
              </a:spcAft>
              <a:buClr>
                <a:schemeClr val="accent4"/>
              </a:buClr>
              <a:buSzPts val="4800"/>
              <a:buFont typeface="Calibri"/>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35"/>
        <p:cNvGrpSpPr/>
        <p:nvPr/>
      </p:nvGrpSpPr>
      <p:grpSpPr>
        <a:xfrm>
          <a:off x="0" y="0"/>
          <a:ext cx="0" cy="0"/>
          <a:chOff x="0" y="0"/>
          <a:chExt cx="0" cy="0"/>
        </a:xfrm>
      </p:grpSpPr>
      <p:pic>
        <p:nvPicPr>
          <p:cNvPr id="36" name="Google Shape;36;g11199fe382d_0_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70464" y="5257800"/>
            <a:ext cx="1219200" cy="1219200"/>
          </a:xfrm>
          <a:prstGeom prst="rect">
            <a:avLst/>
          </a:prstGeom>
          <a:noFill/>
          <a:ln>
            <a:noFill/>
          </a:ln>
        </p:spPr>
      </p:pic>
      <p:sp>
        <p:nvSpPr>
          <p:cNvPr id="37" name="Google Shape;37;g11199fe382d_0_9"/>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a:lnSpc>
                <a:spcPct val="100000"/>
              </a:lnSpc>
              <a:spcBef>
                <a:spcPts val="0"/>
              </a:spcBef>
              <a:spcAft>
                <a:spcPts val="0"/>
              </a:spcAft>
              <a:buClr>
                <a:schemeClr val="accent4"/>
              </a:buClr>
              <a:buSzPts val="4800"/>
              <a:buFont typeface="Calibri"/>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38" name="Google Shape;38;g11199fe382d_0_9"/>
          <p:cNvSpPr txBox="1">
            <a:spLocks noGrp="1"/>
          </p:cNvSpPr>
          <p:nvPr>
            <p:ph type="body" idx="1"/>
          </p:nvPr>
        </p:nvSpPr>
        <p:spPr>
          <a:xfrm>
            <a:off x="609600" y="1740079"/>
            <a:ext cx="6693900" cy="4827900"/>
          </a:xfrm>
          <a:prstGeom prst="rect">
            <a:avLst/>
          </a:prstGeom>
          <a:noFill/>
          <a:ln>
            <a:noFill/>
          </a:ln>
        </p:spPr>
        <p:txBody>
          <a:bodyPr spcFirstLastPara="1" wrap="square" lIns="121875" tIns="121875" rIns="121875" bIns="121875" anchor="t" anchorCtr="0">
            <a:normAutofit/>
          </a:bodyPr>
          <a:lstStyle>
            <a:lvl1pPr marL="457200" lvl="0" indent="-450850" algn="l">
              <a:lnSpc>
                <a:spcPct val="100000"/>
              </a:lnSpc>
              <a:spcBef>
                <a:spcPts val="700"/>
              </a:spcBef>
              <a:spcAft>
                <a:spcPts val="0"/>
              </a:spcAft>
              <a:buSzPts val="3500"/>
              <a:buChar char="•"/>
              <a:defRPr/>
            </a:lvl1pPr>
            <a:lvl2pPr marL="914400" lvl="1" indent="-355600" algn="l">
              <a:lnSpc>
                <a:spcPct val="100000"/>
              </a:lnSpc>
              <a:spcBef>
                <a:spcPts val="500"/>
              </a:spcBef>
              <a:spcAft>
                <a:spcPts val="0"/>
              </a:spcAft>
              <a:buSzPts val="2000"/>
              <a:buChar char="⚫"/>
              <a:defRPr/>
            </a:lvl2pPr>
            <a:lvl3pPr marL="1371600" lvl="2" indent="-323850" algn="l">
              <a:lnSpc>
                <a:spcPct val="100000"/>
              </a:lnSpc>
              <a:spcBef>
                <a:spcPts val="400"/>
              </a:spcBef>
              <a:spcAft>
                <a:spcPts val="0"/>
              </a:spcAft>
              <a:buSzPts val="1500"/>
              <a:buChar char="⚫"/>
              <a:defRPr/>
            </a:lvl3pPr>
            <a:lvl4pPr marL="1828800" lvl="3" indent="-311150" algn="l">
              <a:lnSpc>
                <a:spcPct val="100000"/>
              </a:lnSpc>
              <a:spcBef>
                <a:spcPts val="400"/>
              </a:spcBef>
              <a:spcAft>
                <a:spcPts val="0"/>
              </a:spcAft>
              <a:buSzPts val="1300"/>
              <a:buChar char="⚫"/>
              <a:defRPr/>
            </a:lvl4pPr>
            <a:lvl5pPr marL="2286000" lvl="4" indent="-304800" algn="l">
              <a:lnSpc>
                <a:spcPct val="100000"/>
              </a:lnSpc>
              <a:spcBef>
                <a:spcPts val="400"/>
              </a:spcBef>
              <a:spcAft>
                <a:spcPts val="0"/>
              </a:spcAft>
              <a:buSzPts val="1200"/>
              <a:buChar char="⚫"/>
              <a:defRPr sz="1800"/>
            </a:lvl5pPr>
            <a:lvl6pPr marL="2743200" lvl="5" indent="-317500" algn="l">
              <a:lnSpc>
                <a:spcPct val="100000"/>
              </a:lnSpc>
              <a:spcBef>
                <a:spcPts val="400"/>
              </a:spcBef>
              <a:spcAft>
                <a:spcPts val="0"/>
              </a:spcAft>
              <a:buSzPts val="1400"/>
              <a:buChar char="⚫"/>
              <a:defRPr sz="1800"/>
            </a:lvl6pPr>
            <a:lvl7pPr marL="3200400" lvl="6" indent="-317500" algn="l">
              <a:lnSpc>
                <a:spcPct val="100000"/>
              </a:lnSpc>
              <a:spcBef>
                <a:spcPts val="400"/>
              </a:spcBef>
              <a:spcAft>
                <a:spcPts val="0"/>
              </a:spcAft>
              <a:buSzPts val="1400"/>
              <a:buChar char="⚫"/>
              <a:defRPr sz="1800"/>
            </a:lvl7pPr>
            <a:lvl8pPr marL="3657600" lvl="7" indent="-342900" algn="l">
              <a:lnSpc>
                <a:spcPct val="100000"/>
              </a:lnSpc>
              <a:spcBef>
                <a:spcPts val="400"/>
              </a:spcBef>
              <a:spcAft>
                <a:spcPts val="0"/>
              </a:spcAft>
              <a:buSzPts val="1800"/>
              <a:buFont typeface="Calibri"/>
              <a:buChar char="•"/>
              <a:defRPr sz="1800"/>
            </a:lvl8pPr>
            <a:lvl9pPr marL="4114800" lvl="8" indent="-342900" algn="l">
              <a:lnSpc>
                <a:spcPct val="100000"/>
              </a:lnSpc>
              <a:spcBef>
                <a:spcPts val="400"/>
              </a:spcBef>
              <a:spcAft>
                <a:spcPts val="0"/>
              </a:spcAft>
              <a:buSzPts val="1800"/>
              <a:buFont typeface="Calibri"/>
              <a:buChar char="•"/>
              <a:defRPr sz="1800"/>
            </a:lvl9pPr>
          </a:lstStyle>
          <a:p>
            <a:endParaRPr/>
          </a:p>
        </p:txBody>
      </p:sp>
      <p:sp>
        <p:nvSpPr>
          <p:cNvPr id="39" name="Google Shape;39;g11199fe382d_0_9"/>
          <p:cNvSpPr>
            <a:spLocks noGrp="1"/>
          </p:cNvSpPr>
          <p:nvPr>
            <p:ph type="pic" idx="2"/>
          </p:nvPr>
        </p:nvSpPr>
        <p:spPr>
          <a:xfrm>
            <a:off x="7882467" y="2217781"/>
            <a:ext cx="2438400" cy="24372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40"/>
        <p:cNvGrpSpPr/>
        <p:nvPr/>
      </p:nvGrpSpPr>
      <p:grpSpPr>
        <a:xfrm>
          <a:off x="0" y="0"/>
          <a:ext cx="0" cy="0"/>
          <a:chOff x="0" y="0"/>
          <a:chExt cx="0" cy="0"/>
        </a:xfrm>
      </p:grpSpPr>
      <p:pic>
        <p:nvPicPr>
          <p:cNvPr id="41" name="Google Shape;41;g11199fe382d_0_1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70464" y="5257800"/>
            <a:ext cx="1219200" cy="1219200"/>
          </a:xfrm>
          <a:prstGeom prst="rect">
            <a:avLst/>
          </a:prstGeom>
          <a:noFill/>
          <a:ln>
            <a:noFill/>
          </a:ln>
        </p:spPr>
      </p:pic>
      <p:sp>
        <p:nvSpPr>
          <p:cNvPr id="42" name="Google Shape;42;g11199fe382d_0_14"/>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a:lnSpc>
                <a:spcPct val="100000"/>
              </a:lnSpc>
              <a:spcBef>
                <a:spcPts val="0"/>
              </a:spcBef>
              <a:spcAft>
                <a:spcPts val="0"/>
              </a:spcAft>
              <a:buClr>
                <a:schemeClr val="accent4"/>
              </a:buClr>
              <a:buSzPts val="4800"/>
              <a:buFont typeface="Calibri"/>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43" name="Google Shape;43;g11199fe382d_0_14"/>
          <p:cNvSpPr txBox="1">
            <a:spLocks noGrp="1"/>
          </p:cNvSpPr>
          <p:nvPr>
            <p:ph type="body" idx="1"/>
          </p:nvPr>
        </p:nvSpPr>
        <p:spPr>
          <a:xfrm>
            <a:off x="609600" y="1740079"/>
            <a:ext cx="5325900" cy="4827900"/>
          </a:xfrm>
          <a:prstGeom prst="rect">
            <a:avLst/>
          </a:prstGeom>
          <a:noFill/>
          <a:ln>
            <a:noFill/>
          </a:ln>
        </p:spPr>
        <p:txBody>
          <a:bodyPr spcFirstLastPara="1" wrap="square" lIns="121875" tIns="121875" rIns="121875" bIns="121875" anchor="t" anchorCtr="0">
            <a:normAutofit/>
          </a:bodyPr>
          <a:lstStyle>
            <a:lvl1pPr marL="457200" lvl="0" indent="-450850" algn="l">
              <a:lnSpc>
                <a:spcPct val="100000"/>
              </a:lnSpc>
              <a:spcBef>
                <a:spcPts val="700"/>
              </a:spcBef>
              <a:spcAft>
                <a:spcPts val="0"/>
              </a:spcAft>
              <a:buSzPts val="3500"/>
              <a:buChar char="•"/>
              <a:defRPr/>
            </a:lvl1pPr>
            <a:lvl2pPr marL="914400" lvl="1" indent="-355600" algn="l">
              <a:lnSpc>
                <a:spcPct val="100000"/>
              </a:lnSpc>
              <a:spcBef>
                <a:spcPts val="500"/>
              </a:spcBef>
              <a:spcAft>
                <a:spcPts val="0"/>
              </a:spcAft>
              <a:buSzPts val="2000"/>
              <a:buChar char="⚫"/>
              <a:defRPr/>
            </a:lvl2pPr>
            <a:lvl3pPr marL="1371600" lvl="2" indent="-323850" algn="l">
              <a:lnSpc>
                <a:spcPct val="100000"/>
              </a:lnSpc>
              <a:spcBef>
                <a:spcPts val="400"/>
              </a:spcBef>
              <a:spcAft>
                <a:spcPts val="0"/>
              </a:spcAft>
              <a:buSzPts val="1500"/>
              <a:buChar char="⚫"/>
              <a:defRPr/>
            </a:lvl3pPr>
            <a:lvl4pPr marL="1828800" lvl="3" indent="-311150" algn="l">
              <a:lnSpc>
                <a:spcPct val="100000"/>
              </a:lnSpc>
              <a:spcBef>
                <a:spcPts val="400"/>
              </a:spcBef>
              <a:spcAft>
                <a:spcPts val="0"/>
              </a:spcAft>
              <a:buSzPts val="1300"/>
              <a:buChar char="⚫"/>
              <a:defRPr/>
            </a:lvl4pPr>
            <a:lvl5pPr marL="2286000" lvl="4" indent="-304800" algn="l">
              <a:lnSpc>
                <a:spcPct val="100000"/>
              </a:lnSpc>
              <a:spcBef>
                <a:spcPts val="400"/>
              </a:spcBef>
              <a:spcAft>
                <a:spcPts val="0"/>
              </a:spcAft>
              <a:buSzPts val="1200"/>
              <a:buChar char="⚫"/>
              <a:defRPr sz="1800"/>
            </a:lvl5pPr>
            <a:lvl6pPr marL="2743200" lvl="5" indent="-317500" algn="l">
              <a:lnSpc>
                <a:spcPct val="100000"/>
              </a:lnSpc>
              <a:spcBef>
                <a:spcPts val="400"/>
              </a:spcBef>
              <a:spcAft>
                <a:spcPts val="0"/>
              </a:spcAft>
              <a:buSzPts val="1400"/>
              <a:buChar char="⚫"/>
              <a:defRPr sz="1800"/>
            </a:lvl6pPr>
            <a:lvl7pPr marL="3200400" lvl="6" indent="-317500" algn="l">
              <a:lnSpc>
                <a:spcPct val="100000"/>
              </a:lnSpc>
              <a:spcBef>
                <a:spcPts val="400"/>
              </a:spcBef>
              <a:spcAft>
                <a:spcPts val="0"/>
              </a:spcAft>
              <a:buSzPts val="1400"/>
              <a:buChar char="⚫"/>
              <a:defRPr sz="1800"/>
            </a:lvl7pPr>
            <a:lvl8pPr marL="3657600" lvl="7" indent="-342900" algn="l">
              <a:lnSpc>
                <a:spcPct val="100000"/>
              </a:lnSpc>
              <a:spcBef>
                <a:spcPts val="400"/>
              </a:spcBef>
              <a:spcAft>
                <a:spcPts val="0"/>
              </a:spcAft>
              <a:buSzPts val="1800"/>
              <a:buFont typeface="Calibri"/>
              <a:buChar char="•"/>
              <a:defRPr sz="1800"/>
            </a:lvl8pPr>
            <a:lvl9pPr marL="4114800" lvl="8" indent="-342900" algn="l">
              <a:lnSpc>
                <a:spcPct val="100000"/>
              </a:lnSpc>
              <a:spcBef>
                <a:spcPts val="400"/>
              </a:spcBef>
              <a:spcAft>
                <a:spcPts val="0"/>
              </a:spcAft>
              <a:buSzPts val="1800"/>
              <a:buFont typeface="Calibri"/>
              <a:buChar char="•"/>
              <a:defRPr sz="1800"/>
            </a:lvl9pPr>
          </a:lstStyle>
          <a:p>
            <a:endParaRPr/>
          </a:p>
        </p:txBody>
      </p:sp>
      <p:sp>
        <p:nvSpPr>
          <p:cNvPr id="44" name="Google Shape;44;g11199fe382d_0_14"/>
          <p:cNvSpPr>
            <a:spLocks noGrp="1"/>
          </p:cNvSpPr>
          <p:nvPr>
            <p:ph type="pic" idx="2"/>
          </p:nvPr>
        </p:nvSpPr>
        <p:spPr>
          <a:xfrm>
            <a:off x="6256403" y="1740079"/>
            <a:ext cx="5325600" cy="1894500"/>
          </a:xfrm>
          <a:prstGeom prst="rect">
            <a:avLst/>
          </a:prstGeom>
          <a:noFill/>
          <a:ln w="9525" cap="flat" cmpd="sng">
            <a:solidFill>
              <a:srgbClr val="BCD4E9"/>
            </a:solidFill>
            <a:prstDash val="solid"/>
            <a:round/>
            <a:headEnd type="none" w="sm" len="sm"/>
            <a:tailEnd type="none" w="sm" len="sm"/>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45"/>
        <p:cNvGrpSpPr/>
        <p:nvPr/>
      </p:nvGrpSpPr>
      <p:grpSpPr>
        <a:xfrm>
          <a:off x="0" y="0"/>
          <a:ext cx="0" cy="0"/>
          <a:chOff x="0" y="0"/>
          <a:chExt cx="0" cy="0"/>
        </a:xfrm>
      </p:grpSpPr>
      <p:sp>
        <p:nvSpPr>
          <p:cNvPr id="46" name="Google Shape;46;g11199fe382d_0_19"/>
          <p:cNvSpPr/>
          <p:nvPr/>
        </p:nvSpPr>
        <p:spPr>
          <a:xfrm>
            <a:off x="2295301" y="1751525"/>
            <a:ext cx="7601100" cy="4275600"/>
          </a:xfrm>
          <a:prstGeom prst="snip2DiagRect">
            <a:avLst>
              <a:gd name="adj1" fmla="val 0"/>
              <a:gd name="adj2" fmla="val 16667"/>
            </a:avLst>
          </a:prstGeom>
          <a:solidFill>
            <a:srgbClr val="1C3C58"/>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pic>
        <p:nvPicPr>
          <p:cNvPr id="47" name="Google Shape;47;g11199fe382d_0_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70464" y="5257800"/>
            <a:ext cx="1219200" cy="1219200"/>
          </a:xfrm>
          <a:prstGeom prst="rect">
            <a:avLst/>
          </a:prstGeom>
          <a:noFill/>
          <a:ln>
            <a:noFill/>
          </a:ln>
        </p:spPr>
      </p:pic>
      <p:sp>
        <p:nvSpPr>
          <p:cNvPr id="48" name="Google Shape;48;g11199fe382d_0_19"/>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a:lnSpc>
                <a:spcPct val="100000"/>
              </a:lnSpc>
              <a:spcBef>
                <a:spcPts val="0"/>
              </a:spcBef>
              <a:spcAft>
                <a:spcPts val="0"/>
              </a:spcAft>
              <a:buClr>
                <a:schemeClr val="accent4"/>
              </a:buClr>
              <a:buSzPts val="4800"/>
              <a:buFont typeface="Calibri"/>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49" name="Google Shape;49;g11199fe382d_0_19"/>
          <p:cNvSpPr txBox="1">
            <a:spLocks noGrp="1"/>
          </p:cNvSpPr>
          <p:nvPr>
            <p:ph type="body" idx="1"/>
          </p:nvPr>
        </p:nvSpPr>
        <p:spPr>
          <a:xfrm>
            <a:off x="3433000" y="2046309"/>
            <a:ext cx="5325900" cy="3168300"/>
          </a:xfrm>
          <a:prstGeom prst="rect">
            <a:avLst/>
          </a:prstGeom>
          <a:noFill/>
          <a:ln>
            <a:noFill/>
          </a:ln>
        </p:spPr>
        <p:txBody>
          <a:bodyPr spcFirstLastPara="1" wrap="square" lIns="121875" tIns="121875" rIns="121875" bIns="121875" anchor="t" anchorCtr="0">
            <a:normAutofit/>
          </a:bodyPr>
          <a:lstStyle>
            <a:lvl1pPr marL="457200" lvl="0" indent="-228600" algn="l">
              <a:lnSpc>
                <a:spcPct val="100000"/>
              </a:lnSpc>
              <a:spcBef>
                <a:spcPts val="700"/>
              </a:spcBef>
              <a:spcAft>
                <a:spcPts val="0"/>
              </a:spcAft>
              <a:buSzPts val="3500"/>
              <a:buNone/>
              <a:defRPr b="1">
                <a:solidFill>
                  <a:schemeClr val="lt1"/>
                </a:solidFill>
              </a:defRPr>
            </a:lvl1pPr>
            <a:lvl2pPr marL="914400" lvl="1" indent="-355600" algn="l">
              <a:lnSpc>
                <a:spcPct val="100000"/>
              </a:lnSpc>
              <a:spcBef>
                <a:spcPts val="500"/>
              </a:spcBef>
              <a:spcAft>
                <a:spcPts val="0"/>
              </a:spcAft>
              <a:buSzPts val="2000"/>
              <a:buChar char="⚫"/>
              <a:defRPr/>
            </a:lvl2pPr>
            <a:lvl3pPr marL="1371600" lvl="2" indent="-323850" algn="l">
              <a:lnSpc>
                <a:spcPct val="100000"/>
              </a:lnSpc>
              <a:spcBef>
                <a:spcPts val="400"/>
              </a:spcBef>
              <a:spcAft>
                <a:spcPts val="0"/>
              </a:spcAft>
              <a:buSzPts val="1500"/>
              <a:buChar char="⚫"/>
              <a:defRPr/>
            </a:lvl3pPr>
            <a:lvl4pPr marL="1828800" lvl="3" indent="-311150" algn="l">
              <a:lnSpc>
                <a:spcPct val="100000"/>
              </a:lnSpc>
              <a:spcBef>
                <a:spcPts val="400"/>
              </a:spcBef>
              <a:spcAft>
                <a:spcPts val="0"/>
              </a:spcAft>
              <a:buSzPts val="1300"/>
              <a:buChar char="⚫"/>
              <a:defRPr/>
            </a:lvl4pPr>
            <a:lvl5pPr marL="2286000" lvl="4" indent="-304800" algn="l">
              <a:lnSpc>
                <a:spcPct val="100000"/>
              </a:lnSpc>
              <a:spcBef>
                <a:spcPts val="400"/>
              </a:spcBef>
              <a:spcAft>
                <a:spcPts val="0"/>
              </a:spcAft>
              <a:buSzPts val="1200"/>
              <a:buChar char="⚫"/>
              <a:defRPr sz="1800"/>
            </a:lvl5pPr>
            <a:lvl6pPr marL="2743200" lvl="5" indent="-317500" algn="l">
              <a:lnSpc>
                <a:spcPct val="100000"/>
              </a:lnSpc>
              <a:spcBef>
                <a:spcPts val="400"/>
              </a:spcBef>
              <a:spcAft>
                <a:spcPts val="0"/>
              </a:spcAft>
              <a:buSzPts val="1400"/>
              <a:buChar char="⚫"/>
              <a:defRPr sz="1800"/>
            </a:lvl6pPr>
            <a:lvl7pPr marL="3200400" lvl="6" indent="-317500" algn="l">
              <a:lnSpc>
                <a:spcPct val="100000"/>
              </a:lnSpc>
              <a:spcBef>
                <a:spcPts val="400"/>
              </a:spcBef>
              <a:spcAft>
                <a:spcPts val="0"/>
              </a:spcAft>
              <a:buSzPts val="1400"/>
              <a:buChar char="⚫"/>
              <a:defRPr sz="1800"/>
            </a:lvl7pPr>
            <a:lvl8pPr marL="3657600" lvl="7" indent="-342900" algn="l">
              <a:lnSpc>
                <a:spcPct val="100000"/>
              </a:lnSpc>
              <a:spcBef>
                <a:spcPts val="400"/>
              </a:spcBef>
              <a:spcAft>
                <a:spcPts val="0"/>
              </a:spcAft>
              <a:buSzPts val="1800"/>
              <a:buFont typeface="Calibri"/>
              <a:buChar char="•"/>
              <a:defRPr sz="1800"/>
            </a:lvl8pPr>
            <a:lvl9pPr marL="4114800" lvl="8" indent="-342900" algn="l">
              <a:lnSpc>
                <a:spcPct val="100000"/>
              </a:lnSpc>
              <a:spcBef>
                <a:spcPts val="400"/>
              </a:spcBef>
              <a:spcAft>
                <a:spcPts val="0"/>
              </a:spcAft>
              <a:buSzPts val="1800"/>
              <a:buFont typeface="Calibri"/>
              <a:buChar char="•"/>
              <a:defRPr sz="1800"/>
            </a:lvl9pPr>
          </a:lstStyle>
          <a:p>
            <a:endParaRPr/>
          </a:p>
        </p:txBody>
      </p:sp>
      <p:sp>
        <p:nvSpPr>
          <p:cNvPr id="50" name="Google Shape;50;g11199fe382d_0_19"/>
          <p:cNvSpPr txBox="1">
            <a:spLocks noGrp="1"/>
          </p:cNvSpPr>
          <p:nvPr>
            <p:ph type="body" idx="2"/>
          </p:nvPr>
        </p:nvSpPr>
        <p:spPr>
          <a:xfrm>
            <a:off x="4023932" y="5257800"/>
            <a:ext cx="4143900" cy="695100"/>
          </a:xfrm>
          <a:prstGeom prst="rect">
            <a:avLst/>
          </a:prstGeom>
          <a:noFill/>
          <a:ln>
            <a:noFill/>
          </a:ln>
        </p:spPr>
        <p:txBody>
          <a:bodyPr spcFirstLastPara="1" wrap="square" lIns="121875" tIns="121875" rIns="121875" bIns="121875" anchor="t" anchorCtr="0">
            <a:normAutofit/>
          </a:bodyPr>
          <a:lstStyle>
            <a:lvl1pPr marL="457200" lvl="0" indent="-228600" algn="l">
              <a:lnSpc>
                <a:spcPct val="100000"/>
              </a:lnSpc>
              <a:spcBef>
                <a:spcPts val="400"/>
              </a:spcBef>
              <a:spcAft>
                <a:spcPts val="0"/>
              </a:spcAft>
              <a:buSzPts val="2100"/>
              <a:buNone/>
              <a:defRPr sz="2100" b="1" i="1">
                <a:solidFill>
                  <a:schemeClr val="lt1"/>
                </a:solidFill>
              </a:defRPr>
            </a:lvl1pPr>
            <a:lvl2pPr marL="914400" lvl="1" indent="-355600" algn="l">
              <a:lnSpc>
                <a:spcPct val="100000"/>
              </a:lnSpc>
              <a:spcBef>
                <a:spcPts val="500"/>
              </a:spcBef>
              <a:spcAft>
                <a:spcPts val="0"/>
              </a:spcAft>
              <a:buSzPts val="2000"/>
              <a:buChar char="⚫"/>
              <a:defRPr/>
            </a:lvl2pPr>
            <a:lvl3pPr marL="1371600" lvl="2" indent="-323850" algn="l">
              <a:lnSpc>
                <a:spcPct val="100000"/>
              </a:lnSpc>
              <a:spcBef>
                <a:spcPts val="400"/>
              </a:spcBef>
              <a:spcAft>
                <a:spcPts val="0"/>
              </a:spcAft>
              <a:buSzPts val="1500"/>
              <a:buChar char="⚫"/>
              <a:defRPr/>
            </a:lvl3pPr>
            <a:lvl4pPr marL="1828800" lvl="3" indent="-311150" algn="l">
              <a:lnSpc>
                <a:spcPct val="100000"/>
              </a:lnSpc>
              <a:spcBef>
                <a:spcPts val="400"/>
              </a:spcBef>
              <a:spcAft>
                <a:spcPts val="0"/>
              </a:spcAft>
              <a:buSzPts val="1300"/>
              <a:buChar char="⚫"/>
              <a:defRPr/>
            </a:lvl4pPr>
            <a:lvl5pPr marL="2286000" lvl="4" indent="-304800" algn="l">
              <a:lnSpc>
                <a:spcPct val="100000"/>
              </a:lnSpc>
              <a:spcBef>
                <a:spcPts val="400"/>
              </a:spcBef>
              <a:spcAft>
                <a:spcPts val="0"/>
              </a:spcAft>
              <a:buSzPts val="1200"/>
              <a:buChar char="⚫"/>
              <a:defRPr sz="1800"/>
            </a:lvl5pPr>
            <a:lvl6pPr marL="2743200" lvl="5" indent="-317500" algn="l">
              <a:lnSpc>
                <a:spcPct val="100000"/>
              </a:lnSpc>
              <a:spcBef>
                <a:spcPts val="400"/>
              </a:spcBef>
              <a:spcAft>
                <a:spcPts val="0"/>
              </a:spcAft>
              <a:buSzPts val="1400"/>
              <a:buChar char="⚫"/>
              <a:defRPr sz="1800"/>
            </a:lvl6pPr>
            <a:lvl7pPr marL="3200400" lvl="6" indent="-317500" algn="l">
              <a:lnSpc>
                <a:spcPct val="100000"/>
              </a:lnSpc>
              <a:spcBef>
                <a:spcPts val="400"/>
              </a:spcBef>
              <a:spcAft>
                <a:spcPts val="0"/>
              </a:spcAft>
              <a:buSzPts val="1400"/>
              <a:buChar char="⚫"/>
              <a:defRPr sz="1800"/>
            </a:lvl7pPr>
            <a:lvl8pPr marL="3657600" lvl="7" indent="-342900" algn="l">
              <a:lnSpc>
                <a:spcPct val="100000"/>
              </a:lnSpc>
              <a:spcBef>
                <a:spcPts val="400"/>
              </a:spcBef>
              <a:spcAft>
                <a:spcPts val="0"/>
              </a:spcAft>
              <a:buSzPts val="1800"/>
              <a:buFont typeface="Calibri"/>
              <a:buChar char="•"/>
              <a:defRPr sz="1800"/>
            </a:lvl8pPr>
            <a:lvl9pPr marL="4114800" lvl="8" indent="-342900" algn="l">
              <a:lnSpc>
                <a:spcPct val="100000"/>
              </a:lnSpc>
              <a:spcBef>
                <a:spcPts val="400"/>
              </a:spcBef>
              <a:spcAft>
                <a:spcPts val="0"/>
              </a:spcAft>
              <a:buSzPts val="1800"/>
              <a:buFont typeface="Calibri"/>
              <a:buChar char="•"/>
              <a:defRPr sz="1800"/>
            </a:lvl9pPr>
          </a:lstStyle>
          <a:p>
            <a:endParaRPr/>
          </a:p>
        </p:txBody>
      </p:sp>
      <p:pic>
        <p:nvPicPr>
          <p:cNvPr id="51" name="Google Shape;51;g11199fe382d_0_19" descr="A picture containing ico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437717" y="1803041"/>
            <a:ext cx="852868" cy="715493"/>
          </a:xfrm>
          <a:prstGeom prst="rect">
            <a:avLst/>
          </a:prstGeom>
          <a:solidFill>
            <a:srgbClr val="1C3C58"/>
          </a:solid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
        <p:cNvGrpSpPr/>
        <p:nvPr/>
      </p:nvGrpSpPr>
      <p:grpSpPr>
        <a:xfrm>
          <a:off x="0" y="0"/>
          <a:ext cx="0" cy="0"/>
          <a:chOff x="0" y="0"/>
          <a:chExt cx="0" cy="0"/>
        </a:xfrm>
      </p:grpSpPr>
      <p:sp>
        <p:nvSpPr>
          <p:cNvPr id="6" name="Google Shape;6;g11199fe382d_0_0"/>
          <p:cNvSpPr txBox="1">
            <a:spLocks noGrp="1"/>
          </p:cNvSpPr>
          <p:nvPr>
            <p:ph type="title"/>
          </p:nvPr>
        </p:nvSpPr>
        <p:spPr>
          <a:xfrm>
            <a:off x="609600" y="704088"/>
            <a:ext cx="10972800" cy="1143300"/>
          </a:xfrm>
          <a:prstGeom prst="rect">
            <a:avLst/>
          </a:prstGeom>
          <a:noFill/>
          <a:ln>
            <a:noFill/>
          </a:ln>
        </p:spPr>
        <p:txBody>
          <a:bodyPr spcFirstLastPara="1" wrap="square" lIns="0" tIns="60925" rIns="0" bIns="0" anchor="b" anchorCtr="0">
            <a:normAutofit/>
          </a:bodyPr>
          <a:lstStyle>
            <a:lvl1pPr marR="0" lvl="0" algn="l" rtl="0">
              <a:lnSpc>
                <a:spcPct val="100000"/>
              </a:lnSpc>
              <a:spcBef>
                <a:spcPts val="0"/>
              </a:spcBef>
              <a:spcAft>
                <a:spcPts val="0"/>
              </a:spcAft>
              <a:buClr>
                <a:schemeClr val="accent4"/>
              </a:buClr>
              <a:buSzPts val="4800"/>
              <a:buFont typeface="Calibri"/>
              <a:buNone/>
              <a:defRPr sz="48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7" name="Google Shape;7;g11199fe382d_0_0"/>
          <p:cNvSpPr txBox="1">
            <a:spLocks noGrp="1"/>
          </p:cNvSpPr>
          <p:nvPr>
            <p:ph type="body" idx="1"/>
          </p:nvPr>
        </p:nvSpPr>
        <p:spPr>
          <a:xfrm>
            <a:off x="609600" y="1935480"/>
            <a:ext cx="10972800" cy="4389300"/>
          </a:xfrm>
          <a:prstGeom prst="rect">
            <a:avLst/>
          </a:prstGeom>
          <a:noFill/>
          <a:ln>
            <a:noFill/>
          </a:ln>
        </p:spPr>
        <p:txBody>
          <a:bodyPr spcFirstLastPara="1" wrap="square" lIns="121900" tIns="60925" rIns="121900" bIns="60925" anchor="t" anchorCtr="0">
            <a:normAutofit/>
          </a:bodyPr>
          <a:lstStyle>
            <a:lvl1pPr marL="457200" marR="0" lvl="0" indent="-450850" algn="l" rtl="0">
              <a:lnSpc>
                <a:spcPct val="100000"/>
              </a:lnSpc>
              <a:spcBef>
                <a:spcPts val="700"/>
              </a:spcBef>
              <a:spcAft>
                <a:spcPts val="0"/>
              </a:spcAft>
              <a:buClr>
                <a:schemeClr val="accent4"/>
              </a:buClr>
              <a:buSzPts val="3500"/>
              <a:buFont typeface="Arial"/>
              <a:buChar char="•"/>
              <a:defRPr sz="35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accent1"/>
              </a:buClr>
              <a:buSzPts val="20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23850" algn="l" rtl="0">
              <a:lnSpc>
                <a:spcPct val="100000"/>
              </a:lnSpc>
              <a:spcBef>
                <a:spcPts val="400"/>
              </a:spcBef>
              <a:spcAft>
                <a:spcPts val="0"/>
              </a:spcAft>
              <a:buClr>
                <a:schemeClr val="accent2"/>
              </a:buClr>
              <a:buSzPts val="1500"/>
              <a:buFont typeface="Noto Sans Symbols"/>
              <a:buChar char="⚫"/>
              <a:defRPr sz="2100" b="0" i="0" u="none" strike="noStrike" cap="none">
                <a:solidFill>
                  <a:schemeClr val="dk1"/>
                </a:solidFill>
                <a:latin typeface="Calibri"/>
                <a:ea typeface="Calibri"/>
                <a:cs typeface="Calibri"/>
                <a:sym typeface="Calibri"/>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400"/>
              </a:spcBef>
              <a:spcAft>
                <a:spcPts val="0"/>
              </a:spcAft>
              <a:buClr>
                <a:schemeClr val="accent5"/>
              </a:buClr>
              <a:buSzPts val="14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11150" algn="l" rtl="0">
              <a:lnSpc>
                <a:spcPct val="100000"/>
              </a:lnSpc>
              <a:spcBef>
                <a:spcPts val="300"/>
              </a:spcBef>
              <a:spcAft>
                <a:spcPts val="0"/>
              </a:spcAft>
              <a:buClr>
                <a:schemeClr val="accent6"/>
              </a:buClr>
              <a:buSzPts val="1300"/>
              <a:buFont typeface="Noto Sans Symbols"/>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00"/>
              </a:spcBef>
              <a:spcAft>
                <a:spcPts val="0"/>
              </a:spcAft>
              <a:buClr>
                <a:schemeClr val="dk2"/>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300"/>
              </a:spcBef>
              <a:spcAft>
                <a:spcPts val="0"/>
              </a:spcAft>
              <a:buClr>
                <a:schemeClr val="dk2"/>
              </a:buClr>
              <a:buSzPts val="1400"/>
              <a:buFont typeface="Calibri"/>
              <a:buChar char="•"/>
              <a:defRPr sz="1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ideo" Target="https://www.youtube.com/embed/iloNTIQ3hMw?feature=oembed"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gfbb4eec3f6_1_10"/>
          <p:cNvSpPr txBox="1">
            <a:spLocks noGrp="1"/>
          </p:cNvSpPr>
          <p:nvPr>
            <p:ph type="title"/>
          </p:nvPr>
        </p:nvSpPr>
        <p:spPr>
          <a:xfrm>
            <a:off x="609600" y="20263"/>
            <a:ext cx="10972800" cy="1143300"/>
          </a:xfrm>
          <a:prstGeom prst="rect">
            <a:avLst/>
          </a:prstGeom>
          <a:noFill/>
          <a:ln>
            <a:noFill/>
          </a:ln>
        </p:spPr>
        <p:txBody>
          <a:bodyPr spcFirstLastPara="1" wrap="square" lIns="0" tIns="60925" rIns="0" bIns="0" anchor="b" anchorCtr="0">
            <a:normAutofit/>
          </a:bodyPr>
          <a:lstStyle/>
          <a:p>
            <a:pPr marL="0" lvl="0" indent="0" algn="l" rtl="0">
              <a:lnSpc>
                <a:spcPct val="100000"/>
              </a:lnSpc>
              <a:spcBef>
                <a:spcPts val="0"/>
              </a:spcBef>
              <a:spcAft>
                <a:spcPts val="0"/>
              </a:spcAft>
              <a:buSzPts val="4800"/>
              <a:buNone/>
            </a:pPr>
            <a:r>
              <a:rPr lang="en-US" dirty="0"/>
              <a:t>Lawton Experience</a:t>
            </a:r>
            <a:endParaRPr dirty="0"/>
          </a:p>
        </p:txBody>
      </p:sp>
      <p:pic>
        <p:nvPicPr>
          <p:cNvPr id="3" name="Online Media 2" descr="Lawton Public Schools: MacArthur High School Game of Life">
            <a:hlinkClick r:id="" action="ppaction://media"/>
            <a:extLst>
              <a:ext uri="{FF2B5EF4-FFF2-40B4-BE49-F238E27FC236}">
                <a16:creationId xmlns:a16="http://schemas.microsoft.com/office/drawing/2014/main" id="{EC8A5277-925A-8BAB-88E6-758C119BEC38}"/>
              </a:ext>
            </a:extLst>
          </p:cNvPr>
          <p:cNvPicPr>
            <a:picLocks noRot="1" noChangeAspect="1"/>
          </p:cNvPicPr>
          <p:nvPr>
            <a:videoFile r:link="rId1"/>
          </p:nvPr>
        </p:nvPicPr>
        <p:blipFill>
          <a:blip r:embed="rId4"/>
          <a:stretch>
            <a:fillRect/>
          </a:stretch>
        </p:blipFill>
        <p:spPr>
          <a:xfrm>
            <a:off x="2161597" y="1597573"/>
            <a:ext cx="7868805" cy="4445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fbb4eec3f6_1_5"/>
          <p:cNvSpPr txBox="1">
            <a:spLocks noGrp="1"/>
          </p:cNvSpPr>
          <p:nvPr>
            <p:ph type="title"/>
          </p:nvPr>
        </p:nvSpPr>
        <p:spPr>
          <a:xfrm>
            <a:off x="609600" y="409663"/>
            <a:ext cx="10972800" cy="1143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Explore Materials by S-I-T-</a:t>
            </a:r>
            <a:r>
              <a:rPr lang="en-US" dirty="0" err="1"/>
              <a:t>ing</a:t>
            </a:r>
            <a:r>
              <a:rPr lang="en-US" dirty="0"/>
              <a:t> With Them</a:t>
            </a:r>
            <a:endParaRPr dirty="0"/>
          </a:p>
        </p:txBody>
      </p:sp>
      <p:sp>
        <p:nvSpPr>
          <p:cNvPr id="171" name="Google Shape;171;gfbb4eec3f6_1_5"/>
          <p:cNvSpPr txBox="1">
            <a:spLocks noGrp="1"/>
          </p:cNvSpPr>
          <p:nvPr>
            <p:ph type="body" idx="1"/>
          </p:nvPr>
        </p:nvSpPr>
        <p:spPr>
          <a:xfrm>
            <a:off x="609600" y="1745800"/>
            <a:ext cx="8135700" cy="4578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1200"/>
              </a:spcAft>
              <a:buSzPct val="55598"/>
              <a:buNone/>
            </a:pPr>
            <a:r>
              <a:rPr lang="en-US" dirty="0"/>
              <a:t>As you explore the sample handouts for the activity, consider the following:</a:t>
            </a:r>
            <a:endParaRPr dirty="0"/>
          </a:p>
          <a:p>
            <a:pPr marL="914400" lvl="0" indent="-457200" algn="l" rtl="0">
              <a:spcBef>
                <a:spcPts val="1000"/>
              </a:spcBef>
              <a:spcAft>
                <a:spcPts val="600"/>
              </a:spcAft>
              <a:buSzPct val="100000"/>
              <a:buFont typeface="Arial" panose="020B0604020202020204" pitchFamily="34" charset="0"/>
              <a:buChar char="•"/>
            </a:pPr>
            <a:r>
              <a:rPr lang="en-US" b="1" u="sng" dirty="0"/>
              <a:t>S</a:t>
            </a:r>
            <a:r>
              <a:rPr lang="en-US" b="1" dirty="0"/>
              <a:t>trongest</a:t>
            </a:r>
            <a:r>
              <a:rPr lang="en-US" dirty="0"/>
              <a:t> aspect of this activity</a:t>
            </a:r>
          </a:p>
          <a:p>
            <a:pPr marL="914400" lvl="0" indent="-457200" algn="l" rtl="0">
              <a:spcBef>
                <a:spcPts val="1000"/>
              </a:spcBef>
              <a:spcAft>
                <a:spcPts val="600"/>
              </a:spcAft>
              <a:buSzPct val="100000"/>
              <a:buFont typeface="Arial" panose="020B0604020202020204" pitchFamily="34" charset="0"/>
              <a:buChar char="•"/>
            </a:pPr>
            <a:r>
              <a:rPr lang="en-US" dirty="0"/>
              <a:t>Most </a:t>
            </a:r>
            <a:r>
              <a:rPr lang="en-US" b="1" u="sng" dirty="0"/>
              <a:t>I</a:t>
            </a:r>
            <a:r>
              <a:rPr lang="en-US" b="1" dirty="0"/>
              <a:t>ntimidating</a:t>
            </a:r>
            <a:r>
              <a:rPr lang="en-US" dirty="0"/>
              <a:t> part of </a:t>
            </a:r>
            <a:br>
              <a:rPr lang="en-US" dirty="0"/>
            </a:br>
            <a:r>
              <a:rPr lang="en-US" dirty="0"/>
              <a:t>facilitating this activity</a:t>
            </a:r>
          </a:p>
          <a:p>
            <a:pPr marL="914400" lvl="0" indent="-457200" algn="l" rtl="0">
              <a:spcBef>
                <a:spcPts val="1000"/>
              </a:spcBef>
              <a:spcAft>
                <a:spcPts val="600"/>
              </a:spcAft>
              <a:buSzPct val="100000"/>
              <a:buFont typeface="Arial" panose="020B0604020202020204" pitchFamily="34" charset="0"/>
              <a:buChar char="•"/>
            </a:pPr>
            <a:r>
              <a:rPr lang="en-US" b="1" u="sng" dirty="0"/>
              <a:t>T</a:t>
            </a:r>
            <a:r>
              <a:rPr lang="en-US" b="1" dirty="0"/>
              <a:t>iming</a:t>
            </a:r>
            <a:r>
              <a:rPr lang="en-US" dirty="0"/>
              <a:t> of the activity</a:t>
            </a:r>
            <a:endParaRPr dirty="0"/>
          </a:p>
        </p:txBody>
      </p:sp>
      <p:pic>
        <p:nvPicPr>
          <p:cNvPr id="172" name="Google Shape;172;gfbb4eec3f6_1_5"/>
          <p:cNvPicPr preferRelativeResize="0"/>
          <p:nvPr/>
        </p:nvPicPr>
        <p:blipFill rotWithShape="1">
          <a:blip r:embed="rId3" cstate="screen">
            <a:alphaModFix/>
            <a:extLst>
              <a:ext uri="{28A0092B-C50C-407E-A947-70E740481C1C}">
                <a14:useLocalDpi xmlns:a14="http://schemas.microsoft.com/office/drawing/2010/main"/>
              </a:ext>
            </a:extLst>
          </a:blip>
          <a:srcRect t="12216" r="20848" b="24023"/>
          <a:stretch/>
        </p:blipFill>
        <p:spPr>
          <a:xfrm>
            <a:off x="8745300" y="2083153"/>
            <a:ext cx="3495519" cy="32425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fbb4eec3f6_3_5"/>
          <p:cNvSpPr txBox="1">
            <a:spLocks noGrp="1"/>
          </p:cNvSpPr>
          <p:nvPr>
            <p:ph type="title"/>
          </p:nvPr>
        </p:nvSpPr>
        <p:spPr>
          <a:xfrm>
            <a:off x="638962" y="199224"/>
            <a:ext cx="10972800" cy="1143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Planning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Document</a:t>
            </a:r>
            <a:endParaRPr dirty="0"/>
          </a:p>
        </p:txBody>
      </p:sp>
      <p:sp>
        <p:nvSpPr>
          <p:cNvPr id="178" name="Google Shape;178;gfbb4eec3f6_3_5"/>
          <p:cNvSpPr txBox="1">
            <a:spLocks noGrp="1"/>
          </p:cNvSpPr>
          <p:nvPr>
            <p:ph type="body" idx="1"/>
          </p:nvPr>
        </p:nvSpPr>
        <p:spPr>
          <a:xfrm>
            <a:off x="714576" y="1097626"/>
            <a:ext cx="10897186" cy="4883100"/>
          </a:xfrm>
          <a:prstGeom prst="rect">
            <a:avLst/>
          </a:prstGeom>
          <a:noFill/>
          <a:ln>
            <a:noFill/>
          </a:ln>
        </p:spPr>
        <p:txBody>
          <a:bodyPr spcFirstLastPara="1" wrap="square" lIns="91425" tIns="45700" rIns="91425" bIns="45700" anchor="t" anchorCtr="0">
            <a:normAutofit/>
          </a:bodyPr>
          <a:lstStyle/>
          <a:p>
            <a:pPr marL="0" lvl="0" indent="0" algn="l" rtl="0">
              <a:spcBef>
                <a:spcPts val="600"/>
              </a:spcBef>
              <a:spcAft>
                <a:spcPts val="0"/>
              </a:spcAft>
              <a:buSzPts val="3500"/>
              <a:buNone/>
            </a:pPr>
            <a:r>
              <a:rPr lang="en-US" sz="3337" dirty="0"/>
              <a:t>Use this organizer and the scheduled event date to </a:t>
            </a:r>
            <a:br>
              <a:rPr lang="en-US" sz="3337" dirty="0"/>
            </a:br>
            <a:r>
              <a:rPr lang="en-US" sz="3337" dirty="0"/>
              <a:t>backwards plan your </a:t>
            </a:r>
            <a:r>
              <a:rPr lang="en-US" sz="3337" i="1" dirty="0"/>
              <a:t>Game of Life</a:t>
            </a:r>
            <a:r>
              <a:rPr lang="en-US" sz="3337" dirty="0"/>
              <a:t> event.</a:t>
            </a:r>
            <a:endParaRPr sz="3337" dirty="0"/>
          </a:p>
          <a:p>
            <a:pPr marL="0" lvl="0" indent="0" algn="r" rtl="0">
              <a:lnSpc>
                <a:spcPct val="80000"/>
              </a:lnSpc>
              <a:spcBef>
                <a:spcPts val="1000"/>
              </a:spcBef>
              <a:spcAft>
                <a:spcPts val="0"/>
              </a:spcAft>
              <a:buSzPts val="3500"/>
              <a:buNone/>
            </a:pPr>
            <a:br>
              <a:rPr lang="en-US" sz="3337" dirty="0"/>
            </a:br>
            <a:endParaRPr sz="3337" dirty="0"/>
          </a:p>
        </p:txBody>
      </p:sp>
      <p:sp>
        <p:nvSpPr>
          <p:cNvPr id="179" name="Google Shape;179;gfbb4eec3f6_3_5"/>
          <p:cNvSpPr txBox="1"/>
          <p:nvPr/>
        </p:nvSpPr>
        <p:spPr>
          <a:xfrm>
            <a:off x="7523968" y="3078993"/>
            <a:ext cx="4080600" cy="1853490"/>
          </a:xfrm>
          <a:prstGeom prst="rect">
            <a:avLst/>
          </a:prstGeom>
          <a:noFill/>
          <a:ln>
            <a:noFill/>
          </a:ln>
        </p:spPr>
        <p:txBody>
          <a:bodyPr spcFirstLastPara="1" wrap="square" lIns="91425" tIns="91425" rIns="91425" bIns="91425" anchor="t" anchorCtr="0">
            <a:spAutoFit/>
          </a:bodyPr>
          <a:lstStyle/>
          <a:p>
            <a:pPr marL="0" marR="0" lvl="0" indent="0" algn="l" rtl="0">
              <a:spcBef>
                <a:spcPts val="1000"/>
              </a:spcBef>
              <a:spcAft>
                <a:spcPts val="0"/>
              </a:spcAft>
              <a:buClr>
                <a:srgbClr val="000000"/>
              </a:buClr>
              <a:buSzPts val="3337"/>
              <a:buFont typeface="Arial"/>
              <a:buNone/>
            </a:pPr>
            <a:r>
              <a:rPr lang="en-US" sz="3337" b="0" i="0" u="none" strike="noStrike" cap="none" dirty="0">
                <a:solidFill>
                  <a:schemeClr val="dk1"/>
                </a:solidFill>
                <a:latin typeface="Calibri"/>
                <a:ea typeface="Calibri"/>
                <a:cs typeface="Calibri"/>
                <a:sym typeface="Calibri"/>
              </a:rPr>
              <a:t>Identify who and what </a:t>
            </a:r>
            <a:br>
              <a:rPr lang="en-US" sz="3337" b="0" i="0" u="none" strike="noStrike" cap="none" dirty="0">
                <a:solidFill>
                  <a:schemeClr val="dk1"/>
                </a:solidFill>
                <a:latin typeface="Calibri"/>
                <a:ea typeface="Calibri"/>
                <a:cs typeface="Calibri"/>
                <a:sym typeface="Calibri"/>
              </a:rPr>
            </a:br>
            <a:r>
              <a:rPr lang="en-US" sz="3337" b="0" i="0" u="none" strike="noStrike" cap="none" dirty="0">
                <a:solidFill>
                  <a:schemeClr val="dk1"/>
                </a:solidFill>
                <a:latin typeface="Calibri"/>
                <a:ea typeface="Calibri"/>
                <a:cs typeface="Calibri"/>
                <a:sym typeface="Calibri"/>
              </a:rPr>
              <a:t>you need to make it </a:t>
            </a:r>
            <a:br>
              <a:rPr lang="en-US" sz="3337" b="0" i="0" u="none" strike="noStrike" cap="none" dirty="0">
                <a:solidFill>
                  <a:schemeClr val="dk1"/>
                </a:solidFill>
                <a:latin typeface="Calibri"/>
                <a:ea typeface="Calibri"/>
                <a:cs typeface="Calibri"/>
                <a:sym typeface="Calibri"/>
              </a:rPr>
            </a:br>
            <a:r>
              <a:rPr lang="en-US" sz="3337" b="0" i="0" u="none" strike="noStrike" cap="none" dirty="0">
                <a:solidFill>
                  <a:schemeClr val="dk1"/>
                </a:solidFill>
                <a:latin typeface="Calibri"/>
                <a:ea typeface="Calibri"/>
                <a:cs typeface="Calibri"/>
                <a:sym typeface="Calibri"/>
              </a:rPr>
              <a:t>happen on time!</a:t>
            </a:r>
            <a:endParaRPr sz="3337" b="0" i="0" u="none" strike="noStrike" cap="none" dirty="0">
              <a:solidFill>
                <a:schemeClr val="dk1"/>
              </a:solidFill>
              <a:latin typeface="Calibri"/>
              <a:ea typeface="Calibri"/>
              <a:cs typeface="Calibri"/>
              <a:sym typeface="Calibri"/>
            </a:endParaRPr>
          </a:p>
        </p:txBody>
      </p:sp>
      <p:pic>
        <p:nvPicPr>
          <p:cNvPr id="180" name="Google Shape;180;gfbb4eec3f6_3_5"/>
          <p:cNvPicPr preferRelativeResize="0">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714576" y="2321811"/>
            <a:ext cx="6517498" cy="415535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gfbb4eec3f6_3_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906570" y="1788875"/>
            <a:ext cx="8367775" cy="3869274"/>
          </a:xfrm>
          <a:prstGeom prst="rect">
            <a:avLst/>
          </a:prstGeom>
          <a:noFill/>
          <a:ln>
            <a:noFill/>
          </a:ln>
        </p:spPr>
      </p:pic>
      <p:sp>
        <p:nvSpPr>
          <p:cNvPr id="186" name="Google Shape;186;gfbb4eec3f6_3_28"/>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p>
            <a:pPr marL="0" lvl="0" indent="0" algn="l" rtl="0">
              <a:lnSpc>
                <a:spcPct val="90000"/>
              </a:lnSpc>
              <a:spcBef>
                <a:spcPts val="0"/>
              </a:spcBef>
              <a:spcAft>
                <a:spcPts val="0"/>
              </a:spcAft>
              <a:buSzPts val="4800"/>
              <a:buNone/>
            </a:pPr>
            <a:r>
              <a:rPr lang="en-US"/>
              <a:t>LEARN Strategies and the </a:t>
            </a:r>
            <a:r>
              <a:rPr lang="en-US" i="1"/>
              <a:t>Game of </a:t>
            </a:r>
            <a:r>
              <a:rPr lang="en-US" i="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Life</a:t>
            </a:r>
            <a:endParaRPr/>
          </a:p>
        </p:txBody>
      </p:sp>
      <p:pic>
        <p:nvPicPr>
          <p:cNvPr id="187" name="Google Shape;187;gfbb4eec3f6_3_28"/>
          <p:cNvPicPr preferRelativeResize="0"/>
          <p:nvPr/>
        </p:nvPicPr>
        <p:blipFill rotWithShape="1">
          <a:blip r:embed="rId4">
            <a:alphaModFix/>
          </a:blip>
          <a:srcRect/>
          <a:stretch/>
        </p:blipFill>
        <p:spPr>
          <a:xfrm>
            <a:off x="9025700" y="3698438"/>
            <a:ext cx="3131900" cy="3131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fbb4eec3f6_3_0"/>
          <p:cNvSpPr txBox="1">
            <a:spLocks noGrp="1"/>
          </p:cNvSpPr>
          <p:nvPr>
            <p:ph type="title"/>
          </p:nvPr>
        </p:nvSpPr>
        <p:spPr>
          <a:xfrm>
            <a:off x="609600" y="409663"/>
            <a:ext cx="10972800" cy="1143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Share Out: Planning Doc Q&amp;A</a:t>
            </a:r>
            <a:endParaRPr dirty="0"/>
          </a:p>
        </p:txBody>
      </p:sp>
      <p:pic>
        <p:nvPicPr>
          <p:cNvPr id="193" name="Google Shape;193;gfbb4eec3f6_3_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469899" y="1861400"/>
            <a:ext cx="2922474" cy="41016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11199fe382d_0_103"/>
          <p:cNvSpPr txBox="1">
            <a:spLocks noGrp="1"/>
          </p:cNvSpPr>
          <p:nvPr>
            <p:ph type="title"/>
          </p:nvPr>
        </p:nvSpPr>
        <p:spPr>
          <a:xfrm>
            <a:off x="609600" y="409663"/>
            <a:ext cx="10972800" cy="1143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6667"/>
              <a:buNone/>
            </a:pPr>
            <a:r>
              <a:rPr lang="en-US" dirty="0"/>
              <a:t>Exit Ticket</a:t>
            </a:r>
            <a:endParaRPr dirty="0"/>
          </a:p>
        </p:txBody>
      </p:sp>
      <p:sp>
        <p:nvSpPr>
          <p:cNvPr id="199" name="Google Shape;199;g11199fe382d_0_103"/>
          <p:cNvSpPr txBox="1">
            <a:spLocks noGrp="1"/>
          </p:cNvSpPr>
          <p:nvPr>
            <p:ph type="body" idx="1"/>
          </p:nvPr>
        </p:nvSpPr>
        <p:spPr>
          <a:xfrm>
            <a:off x="609600" y="1745803"/>
            <a:ext cx="6572596" cy="4578900"/>
          </a:xfrm>
          <a:prstGeom prst="rect">
            <a:avLst/>
          </a:prstGeom>
          <a:noFill/>
          <a:ln>
            <a:noFill/>
          </a:ln>
        </p:spPr>
        <p:txBody>
          <a:bodyPr spcFirstLastPara="1" wrap="square" lIns="91425" tIns="45700" rIns="91425" bIns="45700" anchor="t" anchorCtr="0">
            <a:noAutofit/>
          </a:bodyPr>
          <a:lstStyle/>
          <a:p>
            <a:pPr marL="38070" lvl="0" indent="0" algn="l" rtl="0">
              <a:spcBef>
                <a:spcPts val="0"/>
              </a:spcBef>
              <a:spcAft>
                <a:spcPts val="0"/>
              </a:spcAft>
              <a:buSzPts val="3000"/>
              <a:buNone/>
            </a:pPr>
            <a:r>
              <a:rPr lang="en-US" sz="3200" dirty="0"/>
              <a:t>How does </a:t>
            </a:r>
            <a:r>
              <a:rPr lang="en-US" sz="3200" i="1" dirty="0"/>
              <a:t>Game of Life </a:t>
            </a:r>
            <a:r>
              <a:rPr lang="en-US" sz="3200" dirty="0"/>
              <a:t>address some of the misconceptions students have about life after high school? </a:t>
            </a:r>
            <a:endParaRPr sz="3200" dirty="0"/>
          </a:p>
        </p:txBody>
      </p:sp>
      <p:pic>
        <p:nvPicPr>
          <p:cNvPr id="3" name="Picture 2" descr="A picture containing icon&#10;&#10;Description automatically generated">
            <a:extLst>
              <a:ext uri="{FF2B5EF4-FFF2-40B4-BE49-F238E27FC236}">
                <a16:creationId xmlns:a16="http://schemas.microsoft.com/office/drawing/2014/main" id="{C31A0126-1F3A-8847-886E-1080B8EEE8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75665" y="2310581"/>
            <a:ext cx="3932950" cy="202397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a:spLocks noGrp="1"/>
          </p:cNvSpPr>
          <p:nvPr>
            <p:ph type="ctrTitle"/>
          </p:nvPr>
        </p:nvSpPr>
        <p:spPr>
          <a:xfrm>
            <a:off x="859536" y="1742482"/>
            <a:ext cx="10468800" cy="18288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89552"/>
              <a:buFont typeface="Roboto"/>
              <a:buNone/>
            </a:pPr>
            <a:r>
              <a:rPr lang="en-US" dirty="0"/>
              <a:t>Pushing Play on the </a:t>
            </a:r>
            <a:endParaRPr dirty="0"/>
          </a:p>
          <a:p>
            <a:pPr marL="0" lvl="0" indent="0" algn="l" rtl="0">
              <a:lnSpc>
                <a:spcPct val="90000"/>
              </a:lnSpc>
              <a:spcBef>
                <a:spcPts val="0"/>
              </a:spcBef>
              <a:spcAft>
                <a:spcPts val="0"/>
              </a:spcAft>
              <a:buClr>
                <a:schemeClr val="lt1"/>
              </a:buClr>
              <a:buSzPct val="89552"/>
              <a:buFont typeface="Roboto"/>
              <a:buNone/>
            </a:pPr>
            <a:r>
              <a:rPr lang="en-US" i="1" dirty="0"/>
              <a:t>Game of Life</a:t>
            </a:r>
            <a:endParaRPr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fbb4eec3f6_1_25"/>
          <p:cNvSpPr txBox="1"/>
          <p:nvPr/>
        </p:nvSpPr>
        <p:spPr>
          <a:xfrm>
            <a:off x="7651000" y="2765075"/>
            <a:ext cx="3134700" cy="1662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accent4"/>
                </a:solidFill>
                <a:latin typeface="Calibri"/>
                <a:ea typeface="Calibri"/>
                <a:cs typeface="Calibri"/>
                <a:sym typeface="Calibri"/>
              </a:rPr>
              <a:t>INSERT QR CODE HERE</a:t>
            </a:r>
            <a:endParaRPr sz="4800" b="0" i="0" u="none" strike="noStrike" cap="none">
              <a:solidFill>
                <a:schemeClr val="accent4"/>
              </a:solidFill>
              <a:latin typeface="Calibri"/>
              <a:ea typeface="Calibri"/>
              <a:cs typeface="Calibri"/>
              <a:sym typeface="Calibri"/>
            </a:endParaRPr>
          </a:p>
        </p:txBody>
      </p:sp>
      <p:sp>
        <p:nvSpPr>
          <p:cNvPr id="109" name="Google Shape;109;gfbb4eec3f6_1_2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Mentimeter</a:t>
            </a:r>
            <a:endParaRPr/>
          </a:p>
        </p:txBody>
      </p:sp>
      <p:sp>
        <p:nvSpPr>
          <p:cNvPr id="110" name="Google Shape;110;gfbb4eec3f6_1_25"/>
          <p:cNvSpPr txBox="1">
            <a:spLocks noGrp="1"/>
          </p:cNvSpPr>
          <p:nvPr>
            <p:ph type="body" idx="4294967295"/>
          </p:nvPr>
        </p:nvSpPr>
        <p:spPr>
          <a:xfrm>
            <a:off x="868166" y="1679171"/>
            <a:ext cx="5787558" cy="449779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dirty="0"/>
              <a:t>What are common student misconceptions about life after high school?</a:t>
            </a:r>
            <a:endParaRPr dirty="0"/>
          </a:p>
          <a:p>
            <a:pPr marL="0" lvl="0" indent="0" algn="l" rtl="0">
              <a:spcBef>
                <a:spcPts val="0"/>
              </a:spcBef>
              <a:spcAft>
                <a:spcPts val="0"/>
              </a:spcAft>
              <a:buSzPts val="1800"/>
              <a:buNone/>
            </a:pPr>
            <a:endParaRPr dirty="0"/>
          </a:p>
          <a:p>
            <a:pPr marL="0" lvl="0" indent="0" algn="l" rtl="0">
              <a:spcBef>
                <a:spcPts val="1000"/>
              </a:spcBef>
              <a:spcAft>
                <a:spcPts val="0"/>
              </a:spcAft>
              <a:buSzPts val="1800"/>
              <a:buNone/>
            </a:pPr>
            <a:r>
              <a:rPr lang="en-US" b="1" dirty="0"/>
              <a:t>Menti.com </a:t>
            </a:r>
            <a:r>
              <a:rPr lang="en-US" b="1" dirty="0">
                <a:solidFill>
                  <a:schemeClr val="accent4"/>
                </a:solidFill>
              </a:rPr>
              <a:t>[CODE HERE]</a:t>
            </a:r>
            <a:endParaRPr b="1" dirty="0">
              <a:solidFill>
                <a:schemeClr val="accent4"/>
              </a:solidFill>
            </a:endParaRPr>
          </a:p>
          <a:p>
            <a:pPr marL="0" lvl="0" indent="0" algn="l" rtl="0">
              <a:spcBef>
                <a:spcPts val="0"/>
              </a:spcBef>
              <a:spcAft>
                <a:spcPts val="0"/>
              </a:spcAft>
              <a:buSzPts val="1800"/>
              <a:buNone/>
            </a:pPr>
            <a:endParaRPr dirty="0"/>
          </a:p>
          <a:p>
            <a:pPr marL="0" lvl="0" indent="0" algn="l" rtl="0">
              <a:spcBef>
                <a:spcPts val="1000"/>
              </a:spcBef>
              <a:spcAft>
                <a:spcPts val="0"/>
              </a:spcAft>
              <a:buSzPts val="1800"/>
              <a:buNone/>
            </a:pPr>
            <a:r>
              <a:rPr lang="en-US" u="sng" dirty="0"/>
              <a:t>MENTI LINK HERE </a:t>
            </a:r>
            <a:endParaRPr u="sng" dirty="0"/>
          </a:p>
        </p:txBody>
      </p:sp>
      <p:pic>
        <p:nvPicPr>
          <p:cNvPr id="111" name="Google Shape;111;gfbb4eec3f6_1_25"/>
          <p:cNvPicPr preferRelativeResize="0"/>
          <p:nvPr/>
        </p:nvPicPr>
        <p:blipFill rotWithShape="1">
          <a:blip r:embed="rId3" cstate="screen">
            <a:alphaModFix amt="19000"/>
            <a:extLst>
              <a:ext uri="{28A0092B-C50C-407E-A947-70E740481C1C}">
                <a14:useLocalDpi xmlns:a14="http://schemas.microsoft.com/office/drawing/2010/main"/>
              </a:ext>
            </a:extLst>
          </a:blip>
          <a:srcRect/>
          <a:stretch/>
        </p:blipFill>
        <p:spPr>
          <a:xfrm>
            <a:off x="7533975" y="1515049"/>
            <a:ext cx="3523100" cy="3523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707136" y="1316736"/>
            <a:ext cx="10363200" cy="1362456"/>
          </a:xfrm>
          <a:prstGeom prst="rect">
            <a:avLst/>
          </a:prstGeom>
          <a:noFill/>
          <a:ln>
            <a:noFill/>
          </a:ln>
        </p:spPr>
        <p:txBody>
          <a:bodyPr spcFirstLastPara="1" wrap="square" lIns="0" tIns="0" rIns="0" bIns="0" anchor="b" anchorCtr="0">
            <a:noAutofit/>
          </a:bodyPr>
          <a:lstStyle/>
          <a:p>
            <a:pPr>
              <a:buSzPts val="5000"/>
            </a:pPr>
            <a:r>
              <a:rPr lang="en-US" dirty="0"/>
              <a:t>Essential Questions</a:t>
            </a:r>
            <a:endParaRPr dirty="0"/>
          </a:p>
        </p:txBody>
      </p:sp>
      <p:sp>
        <p:nvSpPr>
          <p:cNvPr id="101" name="Google Shape;101;p24"/>
          <p:cNvSpPr txBox="1">
            <a:spLocks noGrp="1"/>
          </p:cNvSpPr>
          <p:nvPr>
            <p:ph type="body" idx="1"/>
          </p:nvPr>
        </p:nvSpPr>
        <p:spPr>
          <a:xfrm>
            <a:off x="707136" y="2704663"/>
            <a:ext cx="10363200" cy="2443685"/>
          </a:xfrm>
          <a:prstGeom prst="rect">
            <a:avLst/>
          </a:prstGeom>
          <a:noFill/>
          <a:ln>
            <a:noFill/>
          </a:ln>
        </p:spPr>
        <p:txBody>
          <a:bodyPr spcFirstLastPara="1" wrap="square" lIns="60933" tIns="60933" rIns="60933" bIns="60933" anchor="t" anchorCtr="0">
            <a:noAutofit/>
          </a:bodyPr>
          <a:lstStyle/>
          <a:p>
            <a:pPr indent="-457200">
              <a:spcBef>
                <a:spcPts val="0"/>
              </a:spcBef>
              <a:spcAft>
                <a:spcPts val="600"/>
              </a:spcAft>
              <a:buSzPts val="2600"/>
            </a:pPr>
            <a:r>
              <a:rPr lang="en-US" dirty="0"/>
              <a:t>What is needed to host a successful </a:t>
            </a:r>
            <a:r>
              <a:rPr lang="en-US" i="1" dirty="0"/>
              <a:t>Game of Life </a:t>
            </a:r>
            <a:r>
              <a:rPr lang="en-US" dirty="0"/>
              <a:t>event? </a:t>
            </a:r>
          </a:p>
          <a:p>
            <a:pPr indent="-457200">
              <a:spcBef>
                <a:spcPts val="0"/>
              </a:spcBef>
              <a:buSzPts val="2600"/>
            </a:pPr>
            <a:r>
              <a:rPr lang="en-US" dirty="0"/>
              <a:t>What are the benefits of hosting </a:t>
            </a:r>
            <a:r>
              <a:rPr lang="en-US" i="1" dirty="0"/>
              <a:t>Game of Life</a:t>
            </a:r>
            <a:r>
              <a:rPr lang="en-US" dirty="0"/>
              <a:t>?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707136" y="1316736"/>
            <a:ext cx="10363200" cy="1362456"/>
          </a:xfrm>
          <a:prstGeom prst="rect">
            <a:avLst/>
          </a:prstGeom>
          <a:noFill/>
          <a:ln>
            <a:noFill/>
          </a:ln>
        </p:spPr>
        <p:txBody>
          <a:bodyPr spcFirstLastPara="1" wrap="square" lIns="0" tIns="0" rIns="0" bIns="0" anchor="b" anchorCtr="0">
            <a:noAutofit/>
          </a:bodyPr>
          <a:lstStyle/>
          <a:p>
            <a:pPr>
              <a:buSzPts val="5000"/>
            </a:pPr>
            <a:r>
              <a:rPr lang="en-US" dirty="0"/>
              <a:t>Objectives</a:t>
            </a:r>
            <a:endParaRPr dirty="0"/>
          </a:p>
        </p:txBody>
      </p:sp>
      <p:sp>
        <p:nvSpPr>
          <p:cNvPr id="107" name="Google Shape;107;p25"/>
          <p:cNvSpPr txBox="1">
            <a:spLocks noGrp="1"/>
          </p:cNvSpPr>
          <p:nvPr>
            <p:ph type="body" idx="1"/>
          </p:nvPr>
        </p:nvSpPr>
        <p:spPr>
          <a:xfrm>
            <a:off x="707136" y="2704663"/>
            <a:ext cx="10363200" cy="3103161"/>
          </a:xfrm>
          <a:prstGeom prst="rect">
            <a:avLst/>
          </a:prstGeom>
          <a:noFill/>
          <a:ln>
            <a:noFill/>
          </a:ln>
        </p:spPr>
        <p:txBody>
          <a:bodyPr spcFirstLastPara="1" wrap="square" lIns="60933" tIns="60933" rIns="60933" bIns="60933" anchor="t" anchorCtr="0">
            <a:noAutofit/>
          </a:bodyPr>
          <a:lstStyle/>
          <a:p>
            <a:pPr indent="-457200">
              <a:spcBef>
                <a:spcPts val="0"/>
              </a:spcBef>
              <a:spcAft>
                <a:spcPts val="600"/>
              </a:spcAft>
              <a:buSzPts val="2600"/>
            </a:pPr>
            <a:r>
              <a:rPr lang="en-US" dirty="0"/>
              <a:t>Experience a modified version of the </a:t>
            </a:r>
            <a:r>
              <a:rPr lang="en-US" i="1" dirty="0"/>
              <a:t>Game of Life</a:t>
            </a:r>
            <a:r>
              <a:rPr lang="en-US" dirty="0"/>
              <a:t>. </a:t>
            </a:r>
          </a:p>
          <a:p>
            <a:pPr indent="-457200">
              <a:spcBef>
                <a:spcPts val="0"/>
              </a:spcBef>
              <a:spcAft>
                <a:spcPts val="600"/>
              </a:spcAft>
              <a:buSzPts val="2600"/>
            </a:pPr>
            <a:r>
              <a:rPr lang="en-US" dirty="0"/>
              <a:t>Discuss challenges of implementing the </a:t>
            </a:r>
            <a:r>
              <a:rPr lang="en-US" i="1" dirty="0"/>
              <a:t>Game of Life</a:t>
            </a:r>
            <a:r>
              <a:rPr lang="en-US" dirty="0"/>
              <a:t>. </a:t>
            </a:r>
          </a:p>
          <a:p>
            <a:pPr indent="-457200">
              <a:spcBef>
                <a:spcPts val="0"/>
              </a:spcBef>
              <a:buSzPts val="2600"/>
            </a:pPr>
            <a:r>
              <a:rPr lang="en-US" dirty="0"/>
              <a:t>Develop a plan for implementing a </a:t>
            </a:r>
            <a:r>
              <a:rPr lang="en-US" i="1" dirty="0"/>
              <a:t>Game of Life </a:t>
            </a:r>
            <a:r>
              <a:rPr lang="en-US" dirty="0"/>
              <a:t>activity at your own location.</a:t>
            </a:r>
          </a:p>
          <a:p>
            <a:pPr indent="-457200">
              <a:spcBef>
                <a:spcPts val="0"/>
              </a:spcBef>
              <a:buSzPts val="2600"/>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fbb4eec3f6_1_15"/>
          <p:cNvSpPr txBox="1">
            <a:spLocks noGrp="1"/>
          </p:cNvSpPr>
          <p:nvPr>
            <p:ph type="title"/>
          </p:nvPr>
        </p:nvSpPr>
        <p:spPr>
          <a:xfrm>
            <a:off x="609600" y="409663"/>
            <a:ext cx="10972800" cy="1143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Play the </a:t>
            </a:r>
            <a:r>
              <a:rPr lang="en-US" i="1" dirty="0"/>
              <a:t>Game of </a:t>
            </a:r>
            <a:r>
              <a:rPr lang="en-US"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L</a:t>
            </a:r>
            <a:r>
              <a:rPr lang="en-US" i="1" dirty="0"/>
              <a:t>ife!</a:t>
            </a:r>
            <a:endParaRPr i="1" dirty="0"/>
          </a:p>
        </p:txBody>
      </p:sp>
      <p:sp>
        <p:nvSpPr>
          <p:cNvPr id="137" name="Google Shape;137;gfbb4eec3f6_1_15"/>
          <p:cNvSpPr txBox="1">
            <a:spLocks noGrp="1"/>
          </p:cNvSpPr>
          <p:nvPr>
            <p:ph type="body" idx="1"/>
          </p:nvPr>
        </p:nvSpPr>
        <p:spPr>
          <a:xfrm>
            <a:off x="609600" y="1781049"/>
            <a:ext cx="10972800" cy="4543653"/>
          </a:xfrm>
          <a:prstGeom prst="rect">
            <a:avLst/>
          </a:prstGeom>
          <a:noFill/>
          <a:ln>
            <a:noFill/>
          </a:ln>
        </p:spPr>
        <p:txBody>
          <a:bodyPr spcFirstLastPara="1" wrap="square" lIns="91425" tIns="45700" rIns="91425" bIns="45700" anchor="t" anchorCtr="0">
            <a:noAutofit/>
          </a:bodyPr>
          <a:lstStyle/>
          <a:p>
            <a:pPr lvl="0" indent="-457200" algn="l" rtl="0">
              <a:spcBef>
                <a:spcPts val="1000"/>
              </a:spcBef>
              <a:spcAft>
                <a:spcPts val="1200"/>
              </a:spcAft>
              <a:buSzPct val="100000"/>
              <a:buFont typeface="Arial" panose="020B0604020202020204" pitchFamily="34" charset="0"/>
              <a:buChar char="•"/>
            </a:pPr>
            <a:r>
              <a:rPr lang="en-US" dirty="0"/>
              <a:t>Each player should have a color-coded ledger with an occupation, yearly income, and family status. </a:t>
            </a:r>
            <a:endParaRPr dirty="0"/>
          </a:p>
          <a:p>
            <a:pPr lvl="0" indent="-457200" algn="l" rtl="0">
              <a:spcBef>
                <a:spcPts val="0"/>
              </a:spcBef>
              <a:spcAft>
                <a:spcPts val="1200"/>
              </a:spcAft>
              <a:buSzPct val="100000"/>
              <a:buFont typeface="Arial" panose="020B0604020202020204" pitchFamily="34" charset="0"/>
              <a:buChar char="•"/>
            </a:pPr>
            <a:r>
              <a:rPr lang="en-US" dirty="0"/>
              <a:t>You will have an opportunity to rotate through a few of the stations from the game and record your purchases and ledger balance. </a:t>
            </a:r>
            <a:endParaRPr dirty="0"/>
          </a:p>
          <a:p>
            <a:pPr lvl="0" indent="-457200" algn="l" rtl="0">
              <a:spcBef>
                <a:spcPts val="0"/>
              </a:spcBef>
              <a:spcAft>
                <a:spcPts val="600"/>
              </a:spcAft>
              <a:buSzPct val="100000"/>
              <a:buFont typeface="Arial" panose="020B0604020202020204" pitchFamily="34" charset="0"/>
              <a:buChar char="•"/>
            </a:pPr>
            <a:r>
              <a:rPr lang="en-US" dirty="0"/>
              <a:t>Watch out for the Chance Wheel!</a:t>
            </a:r>
            <a:endParaRPr dirty="0"/>
          </a:p>
          <a:p>
            <a:pPr marL="0" lvl="0" indent="0" algn="l" rtl="0">
              <a:lnSpc>
                <a:spcPct val="80000"/>
              </a:lnSpc>
              <a:spcBef>
                <a:spcPts val="1000"/>
              </a:spcBef>
              <a:spcAft>
                <a:spcPts val="0"/>
              </a:spcAft>
              <a:buSzPts val="1665"/>
              <a:buNone/>
            </a:pPr>
            <a:endParaRPr dirty="0"/>
          </a:p>
          <a:p>
            <a:pPr marL="0" lvl="0" indent="0" algn="l" rtl="0">
              <a:lnSpc>
                <a:spcPct val="80000"/>
              </a:lnSpc>
              <a:spcBef>
                <a:spcPts val="1000"/>
              </a:spcBef>
              <a:spcAft>
                <a:spcPts val="0"/>
              </a:spcAft>
              <a:buSzPts val="1665"/>
              <a:buNone/>
            </a:pPr>
            <a:endParaRPr dirty="0"/>
          </a:p>
        </p:txBody>
      </p:sp>
      <p:pic>
        <p:nvPicPr>
          <p:cNvPr id="138" name="Google Shape;138;gfbb4eec3f6_1_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515625" y="0"/>
            <a:ext cx="4676372" cy="1781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fbb4eec3f6_3_15"/>
          <p:cNvSpPr txBox="1">
            <a:spLocks noGrp="1"/>
          </p:cNvSpPr>
          <p:nvPr>
            <p:ph type="title"/>
          </p:nvPr>
        </p:nvSpPr>
        <p:spPr>
          <a:xfrm>
            <a:off x="609600" y="409663"/>
            <a:ext cx="10972800" cy="1143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How Am I Feeling? What Am I Thinking?</a:t>
            </a:r>
            <a:endParaRPr/>
          </a:p>
        </p:txBody>
      </p:sp>
      <p:pic>
        <p:nvPicPr>
          <p:cNvPr id="144" name="Google Shape;144;gfbb4eec3f6_3_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9900" y="2155942"/>
            <a:ext cx="4419100" cy="3372975"/>
          </a:xfrm>
          <a:prstGeom prst="rect">
            <a:avLst/>
          </a:prstGeom>
          <a:noFill/>
          <a:ln>
            <a:noFill/>
          </a:ln>
        </p:spPr>
      </p:pic>
      <p:sp>
        <p:nvSpPr>
          <p:cNvPr id="145" name="Google Shape;145;gfbb4eec3f6_3_15"/>
          <p:cNvSpPr txBox="1">
            <a:spLocks noGrp="1"/>
          </p:cNvSpPr>
          <p:nvPr>
            <p:ph type="body" idx="1"/>
          </p:nvPr>
        </p:nvSpPr>
        <p:spPr>
          <a:xfrm>
            <a:off x="5401475" y="2184788"/>
            <a:ext cx="6108900" cy="3315300"/>
          </a:xfrm>
          <a:prstGeom prst="rect">
            <a:avLst/>
          </a:prstGeom>
          <a:noFill/>
          <a:ln>
            <a:noFill/>
          </a:ln>
        </p:spPr>
        <p:txBody>
          <a:bodyPr spcFirstLastPara="1" wrap="square" lIns="121900" tIns="60925" rIns="121900" bIns="60925" anchor="t" anchorCtr="0">
            <a:normAutofit/>
          </a:bodyPr>
          <a:lstStyle/>
          <a:p>
            <a:pPr marL="0" lvl="0" indent="0" algn="l" rtl="0">
              <a:lnSpc>
                <a:spcPct val="100000"/>
              </a:lnSpc>
              <a:spcBef>
                <a:spcPts val="700"/>
              </a:spcBef>
              <a:spcAft>
                <a:spcPts val="0"/>
              </a:spcAft>
              <a:buSzPts val="3500"/>
              <a:buNone/>
            </a:pPr>
            <a:r>
              <a:rPr lang="en-US"/>
              <a:t>Record on a sticky note what you are thinking and feeling after experiencing this activity.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g103bf96bee9_0_3"/>
          <p:cNvPicPr preferRelativeResize="0"/>
          <p:nvPr/>
        </p:nvPicPr>
        <p:blipFill rotWithShape="1">
          <a:blip r:embed="rId3">
            <a:alphaModFix/>
          </a:blip>
          <a:srcRect/>
          <a:stretch/>
        </p:blipFill>
        <p:spPr>
          <a:xfrm>
            <a:off x="0" y="-206166"/>
            <a:ext cx="12192000" cy="7064166"/>
          </a:xfrm>
          <a:prstGeom prst="rect">
            <a:avLst/>
          </a:prstGeom>
          <a:noFill/>
          <a:ln>
            <a:noFill/>
          </a:ln>
        </p:spPr>
      </p:pic>
      <p:sp>
        <p:nvSpPr>
          <p:cNvPr id="151" name="Google Shape;151;g103bf96bee9_0_3"/>
          <p:cNvSpPr txBox="1">
            <a:spLocks noGrp="1"/>
          </p:cNvSpPr>
          <p:nvPr>
            <p:ph type="title"/>
          </p:nvPr>
        </p:nvSpPr>
        <p:spPr>
          <a:xfrm>
            <a:off x="159450" y="5335363"/>
            <a:ext cx="10972800" cy="1143300"/>
          </a:xfrm>
          <a:prstGeom prst="rect">
            <a:avLst/>
          </a:prstGeom>
          <a:noFill/>
          <a:ln>
            <a:noFill/>
          </a:ln>
        </p:spPr>
        <p:txBody>
          <a:bodyPr spcFirstLastPara="1" wrap="square" lIns="91425" tIns="45700" rIns="91425" bIns="45700" anchor="ctr" anchorCtr="0">
            <a:normAutofit/>
          </a:bodyPr>
          <a:lstStyle/>
          <a:p>
            <a:pPr marL="457200" lvl="0" indent="0" algn="l" rtl="0">
              <a:lnSpc>
                <a:spcPct val="100000"/>
              </a:lnSpc>
              <a:spcBef>
                <a:spcPts val="1000"/>
              </a:spcBef>
              <a:spcAft>
                <a:spcPts val="0"/>
              </a:spcAft>
              <a:buSzPts val="2000"/>
              <a:buNone/>
            </a:pPr>
            <a:r>
              <a:rPr lang="en-US" b="1">
                <a:solidFill>
                  <a:schemeClr val="l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The PCO </a:t>
            </a:r>
            <a:r>
              <a:rPr lang="en-US" b="1">
                <a:solidFill>
                  <a:schemeClr val="l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Experience</a:t>
            </a:r>
            <a:endParaRPr sz="2955" b="1">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fbb4eec3f6_3_10"/>
          <p:cNvSpPr txBox="1">
            <a:spLocks noGrp="1"/>
          </p:cNvSpPr>
          <p:nvPr>
            <p:ph type="title"/>
          </p:nvPr>
        </p:nvSpPr>
        <p:spPr>
          <a:xfrm>
            <a:off x="609600" y="409663"/>
            <a:ext cx="10972800" cy="1143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The PCO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Experience</a:t>
            </a:r>
            <a:endParaRPr/>
          </a:p>
        </p:txBody>
      </p:sp>
      <p:sp>
        <p:nvSpPr>
          <p:cNvPr id="157" name="Google Shape;157;gfbb4eec3f6_3_10"/>
          <p:cNvSpPr txBox="1">
            <a:spLocks noGrp="1"/>
          </p:cNvSpPr>
          <p:nvPr>
            <p:ph type="body" idx="1"/>
          </p:nvPr>
        </p:nvSpPr>
        <p:spPr>
          <a:xfrm>
            <a:off x="609600" y="1745803"/>
            <a:ext cx="10972800" cy="4578900"/>
          </a:xfrm>
          <a:prstGeom prst="rect">
            <a:avLst/>
          </a:prstGeom>
          <a:noFill/>
          <a:ln>
            <a:noFill/>
          </a:ln>
        </p:spPr>
        <p:txBody>
          <a:bodyPr spcFirstLastPara="1" wrap="square" lIns="91425" tIns="45700" rIns="91425" bIns="45700" anchor="t" anchorCtr="0">
            <a:normAutofit/>
          </a:bodyPr>
          <a:lstStyle/>
          <a:p>
            <a:pPr marL="495300" lvl="0" indent="-457200" algn="l" rtl="0">
              <a:lnSpc>
                <a:spcPct val="100000"/>
              </a:lnSpc>
              <a:spcBef>
                <a:spcPts val="0"/>
              </a:spcBef>
              <a:spcAft>
                <a:spcPts val="600"/>
              </a:spcAft>
              <a:buClr>
                <a:schemeClr val="accent4"/>
              </a:buClr>
              <a:buSzPts val="3000"/>
              <a:buFont typeface="Arial" panose="020B0604020202020204" pitchFamily="34" charset="0"/>
              <a:buChar char="•"/>
            </a:pPr>
            <a:r>
              <a:rPr lang="en-US" dirty="0"/>
              <a:t>Teacher Buy-In</a:t>
            </a:r>
            <a:endParaRPr dirty="0"/>
          </a:p>
          <a:p>
            <a:pPr marL="495300" lvl="0" indent="-457200" algn="l" rtl="0">
              <a:lnSpc>
                <a:spcPct val="100000"/>
              </a:lnSpc>
              <a:spcBef>
                <a:spcPts val="0"/>
              </a:spcBef>
              <a:spcAft>
                <a:spcPts val="0"/>
              </a:spcAft>
              <a:buClr>
                <a:schemeClr val="accent4"/>
              </a:buClr>
              <a:buSzPts val="3000"/>
              <a:buFont typeface="Arial" panose="020B0604020202020204" pitchFamily="34" charset="0"/>
              <a:buChar char="•"/>
            </a:pPr>
            <a:r>
              <a:rPr lang="en-US" dirty="0"/>
              <a:t>Extra Teachers Involved</a:t>
            </a:r>
            <a:endParaRPr dirty="0"/>
          </a:p>
        </p:txBody>
      </p:sp>
      <p:pic>
        <p:nvPicPr>
          <p:cNvPr id="158" name="Google Shape;158;gfbb4eec3f6_3_1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386725" y="113775"/>
            <a:ext cx="5592052" cy="4212475"/>
          </a:xfrm>
          <a:prstGeom prst="rect">
            <a:avLst/>
          </a:prstGeom>
          <a:noFill/>
          <a:ln>
            <a:noFill/>
          </a:ln>
        </p:spPr>
      </p:pic>
      <p:pic>
        <p:nvPicPr>
          <p:cNvPr id="159" name="Google Shape;159;gfbb4eec3f6_3_1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78775" y="3168975"/>
            <a:ext cx="6435452" cy="3542776"/>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BAE38D-9FC1-4DC5-9C9B-A8A39C677E33}">
  <ds:schemaRefs>
    <ds:schemaRef ds:uri="http://schemas.microsoft.com/office/2006/documentManagement/types"/>
    <ds:schemaRef ds:uri="http://purl.org/dc/dcmitype/"/>
    <ds:schemaRef ds:uri="966e68ee-ec3c-4f12-bd4f-fedbbec8de0b"/>
    <ds:schemaRef ds:uri="http://schemas.openxmlformats.org/package/2006/metadata/core-properties"/>
    <ds:schemaRef ds:uri="http://schemas.microsoft.com/office/2006/metadata/properties"/>
    <ds:schemaRef ds:uri="http://purl.org/dc/terms/"/>
    <ds:schemaRef ds:uri="http://purl.org/dc/elements/1.1/"/>
    <ds:schemaRef ds:uri="d06b737b-b789-4524-96b5-d3d460658ae2"/>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378E252D-2348-4E5A-B3F8-146A93583469}">
  <ds:schemaRefs>
    <ds:schemaRef ds:uri="http://schemas.microsoft.com/sharepoint/v3/contenttype/forms"/>
  </ds:schemaRefs>
</ds:datastoreItem>
</file>

<file path=customXml/itemProps3.xml><?xml version="1.0" encoding="utf-8"?>
<ds:datastoreItem xmlns:ds="http://schemas.openxmlformats.org/officeDocument/2006/customXml" ds:itemID="{BB6282A2-3059-4100-837C-1DA0EB56F7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180</TotalTime>
  <Words>1217</Words>
  <Application>Microsoft Office PowerPoint</Application>
  <PresentationFormat>Widescreen</PresentationFormat>
  <Paragraphs>106</Paragraphs>
  <Slides>15</Slides>
  <Notes>15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Noto Sans Symbols</vt:lpstr>
      <vt:lpstr>Roboto</vt:lpstr>
      <vt:lpstr>LEARN theme</vt:lpstr>
      <vt:lpstr>PowerPoint Presentation</vt:lpstr>
      <vt:lpstr>Pushing Play on the  Game of Life</vt:lpstr>
      <vt:lpstr>Mentimeter</vt:lpstr>
      <vt:lpstr>Essential Questions</vt:lpstr>
      <vt:lpstr>Objectives</vt:lpstr>
      <vt:lpstr>Play the Game of Life!</vt:lpstr>
      <vt:lpstr>How Am I Feeling? What Am I Thinking?</vt:lpstr>
      <vt:lpstr>The PCO Experience</vt:lpstr>
      <vt:lpstr>The PCO Experience</vt:lpstr>
      <vt:lpstr>Lawton Experience</vt:lpstr>
      <vt:lpstr>Explore Materials by S-I-T-ing With Them</vt:lpstr>
      <vt:lpstr>Planning Document</vt:lpstr>
      <vt:lpstr>LEARN Strategies and the Game of Life</vt:lpstr>
      <vt:lpstr>Share Out: Planning Doc Q&amp;A</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Pushing Play on the Game of Life</dc:title>
  <dc:creator>K20 Center</dc:creator>
  <cp:lastModifiedBy>Daniella Peters</cp:lastModifiedBy>
  <cp:revision>10</cp:revision>
  <dcterms:created xsi:type="dcterms:W3CDTF">2021-09-15T20:13:52Z</dcterms:created>
  <dcterms:modified xsi:type="dcterms:W3CDTF">2022-06-14T20:02:16Z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