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3" r:id="rId2"/>
    <p:sldMasterId id="2147483665" r:id="rId3"/>
  </p:sldMasterIdLst>
  <p:notesMasterIdLst>
    <p:notesMasterId r:id="rId20"/>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Constantia" panose="02030602050306030303" pitchFamily="18" charset="0"/>
      <p:regular r:id="rId25"/>
      <p:bold r:id="rId26"/>
      <p:italic r:id="rId27"/>
      <p:boldItalic r:id="rId28"/>
    </p:embeddedFont>
    <p:embeddedFont>
      <p:font typeface="Georgia" panose="02040502050405020303" pitchFamily="18"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gHL4chOIQ5gUcQ7E2oti3njPQz4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p:scale>
          <a:sx n="102" d="100"/>
          <a:sy n="102" d="100"/>
        </p:scale>
        <p:origin x="260" y="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6.fntdata"/><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5.fntdata"/><Relationship Id="rId33"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1.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watch?v=kSI4imt0dXg&amp;feature=youtu.b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watch?v=hDBsitoq2Sw"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learn.k20center.ou.edu/lesson/496"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learn.k20center.ou.edu/lesson/391"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mentimeter.com/s/4593d7304a1cc71aee4622398c8e4269/b99f3bab01e8"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learn.k20center.ou.edu/professional-learning/2215"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learn.k20center.ou.edu/lesson/496"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81" name="Google Shape;8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b21ecf36ba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gb21ecf36ba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400" b="1"/>
              <a:t>The QR code is a link to PAMHOOK, where participants can create honeycombs of their own.</a:t>
            </a:r>
            <a:endParaRPr sz="1400" b="1"/>
          </a:p>
        </p:txBody>
      </p:sp>
      <p:sp>
        <p:nvSpPr>
          <p:cNvPr id="145" name="Google Shape;145;p2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b21ecf36ba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4" name="Google Shape;154;gb21ecf36ba_0_5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a:t>Edutopia. (2018, Nov. 16). Encouraging academic conversations with talk moves. </a:t>
            </a:r>
            <a:r>
              <a:rPr lang="en-US" u="sng">
                <a:solidFill>
                  <a:schemeClr val="hlink"/>
                </a:solidFill>
                <a:hlinkClick r:id="rId3"/>
              </a:rPr>
              <a:t>https://www.youtube.com/watch?v=kSI4imt0dXg&amp;feature=youtu.be</a:t>
            </a: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
        <p:nvSpPr>
          <p:cNvPr id="161" name="Google Shape;16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SzPts val="1100"/>
              <a:buFont typeface="Arial"/>
              <a:buNone/>
            </a:pP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Pass out the Say </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Something handout.</a:t>
            </a:r>
            <a:r>
              <a:rPr lang="en-US"/>
              <a:t> </a:t>
            </a:r>
            <a:r>
              <a:rPr lang="en-US" dirty="0"/>
              <a:t>We are going to watch the video “Facts and Stories of the Blue </a:t>
            </a:r>
            <a:r>
              <a:rPr lang="en-US" dirty="0" err="1"/>
              <a:t>Fugates</a:t>
            </a:r>
            <a:r>
              <a:rPr lang="en-US" dirty="0"/>
              <a:t>,” </a:t>
            </a:r>
            <a:r>
              <a:rPr lang="en-US" u="sng" dirty="0">
                <a:solidFill>
                  <a:schemeClr val="hlink"/>
                </a:solidFill>
                <a:hlinkClick r:id="rId3"/>
              </a:rPr>
              <a:t>https://www.youtube.com/watch?v=hDBsitoq2Sw</a:t>
            </a:r>
            <a:r>
              <a:rPr lang="en-US" dirty="0"/>
              <a:t>.  As you watch, reference the Say Something sentence stems and consider how you and your students might use at least one sentence stem to engage in an academic conversation about this text. </a:t>
            </a: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15000"/>
              </a:lnSpc>
              <a:spcBef>
                <a:spcPts val="0"/>
              </a:spcBef>
              <a:spcAft>
                <a:spcPts val="0"/>
              </a:spcAft>
              <a:buClr>
                <a:schemeClr val="dk1"/>
              </a:buClr>
              <a:buSzPts val="1100"/>
              <a:buFont typeface="Arial"/>
              <a:buNone/>
            </a:pPr>
            <a:endParaRPr dirty="0"/>
          </a:p>
          <a:p>
            <a:pPr marL="0" lvl="0" indent="0" algn="l" rtl="0">
              <a:lnSpc>
                <a:spcPct val="100000"/>
              </a:lnSpc>
              <a:spcBef>
                <a:spcPts val="0"/>
              </a:spcBef>
              <a:spcAft>
                <a:spcPts val="0"/>
              </a:spcAft>
              <a:buSzPts val="1400"/>
              <a:buNone/>
            </a:pPr>
            <a:endParaRPr dirty="0"/>
          </a:p>
        </p:txBody>
      </p:sp>
      <p:sp>
        <p:nvSpPr>
          <p:cNvPr id="168" name="Google Shape;16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b21ecf36ba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gb21ecf36ba_0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f8dc5123b4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gf8dc5123b4_0_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u="sng">
                <a:solidFill>
                  <a:srgbClr val="000000"/>
                </a:solidFill>
                <a:hlinkClick r:id="rId3">
                  <a:extLst>
                    <a:ext uri="{A12FA001-AC4F-418D-AE19-62706E023703}">
                      <ahyp:hlinkClr xmlns:ahyp="http://schemas.microsoft.com/office/drawing/2018/hyperlinkcolor" val="tx"/>
                    </a:ext>
                  </a:extLst>
                </a:hlinkClick>
              </a:rPr>
              <a:t>Cystic Fibrosis: A DNA Case Study</a:t>
            </a:r>
            <a:r>
              <a:rPr lang="en-US">
                <a:solidFill>
                  <a:srgbClr val="000000"/>
                </a:solidFill>
              </a:rPr>
              <a:t>:</a:t>
            </a:r>
            <a:r>
              <a:rPr lang="en-US">
                <a:solidFill>
                  <a:srgbClr val="0000FF"/>
                </a:solidFill>
              </a:rPr>
              <a:t> </a:t>
            </a:r>
            <a:r>
              <a:rPr lang="en-US" u="sng">
                <a:solidFill>
                  <a:schemeClr val="hlink"/>
                </a:solidFill>
                <a:hlinkClick r:id="rId3"/>
              </a:rPr>
              <a:t>https://learn.k20center.ou.edu/lesson/496</a:t>
            </a:r>
            <a:r>
              <a:rPr lang="en-US">
                <a:solidFill>
                  <a:srgbClr val="0000FF"/>
                </a:solidFill>
              </a:rPr>
              <a:t> </a:t>
            </a:r>
            <a:endParaRPr>
              <a:solidFill>
                <a:srgbClr val="0000FF"/>
              </a:solidFill>
            </a:endParaRPr>
          </a:p>
          <a:p>
            <a:pPr marL="0" lvl="0" indent="0" algn="l" rtl="0">
              <a:lnSpc>
                <a:spcPct val="115000"/>
              </a:lnSpc>
              <a:spcBef>
                <a:spcPts val="0"/>
              </a:spcBef>
              <a:spcAft>
                <a:spcPts val="0"/>
              </a:spcAft>
              <a:buNone/>
            </a:pPr>
            <a:r>
              <a:rPr lang="en-US" u="sng" dirty="0">
                <a:solidFill>
                  <a:srgbClr val="000000"/>
                </a:solidFill>
                <a:hlinkClick r:id="rId4">
                  <a:extLst>
                    <a:ext uri="{A12FA001-AC4F-418D-AE19-62706E023703}">
                      <ahyp:hlinkClr xmlns:ahyp="http://schemas.microsoft.com/office/drawing/2018/hyperlinkcolor" val="tx"/>
                    </a:ext>
                  </a:extLst>
                </a:hlinkClick>
              </a:rPr>
              <a:t>Why So Blue?</a:t>
            </a:r>
            <a:r>
              <a:rPr lang="en-US" dirty="0"/>
              <a:t>: </a:t>
            </a:r>
            <a:r>
              <a:rPr lang="en-US" u="sng" dirty="0">
                <a:solidFill>
                  <a:schemeClr val="hlink"/>
                </a:solidFill>
                <a:hlinkClick r:id="rId4"/>
              </a:rPr>
              <a:t>https://learn.k20center.ou.edu/lesson/391</a:t>
            </a:r>
            <a:r>
              <a:rPr lang="en-US" dirty="0"/>
              <a:t> </a:t>
            </a:r>
            <a:endParaRPr b="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1100"/>
              <a:buFont typeface="Arial"/>
              <a:buNone/>
            </a:pPr>
            <a:endParaRPr sz="1100" b="0" i="0" u="none" strike="noStrike" cap="none">
              <a:solidFill>
                <a:schemeClr val="lt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18b4c7931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 name="Google Shape;91;g118b4c7931f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18b4c7931f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 name="Google Shape;97;g118b4c7931f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b21ecf36b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gb21ecf36ba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Link to a forced copy of the Mentimeter Word Cloud: </a:t>
            </a:r>
            <a:r>
              <a:rPr lang="en-US" u="sng">
                <a:solidFill>
                  <a:schemeClr val="hlink"/>
                </a:solidFill>
                <a:hlinkClick r:id="rId3"/>
              </a:rPr>
              <a:t>https://www.mentimeter.com/s/4593d7304a1cc71aee4622398c8e4269/b99f3bab01e8</a:t>
            </a:r>
            <a:endParaRPr u="sng">
              <a:solidFill>
                <a:schemeClr val="hlink"/>
              </a:solidFill>
            </a:endParaRPr>
          </a:p>
          <a:p>
            <a:pPr marL="0" lvl="0" indent="0" algn="l" rtl="0">
              <a:lnSpc>
                <a:spcPct val="100000"/>
              </a:lnSpc>
              <a:spcBef>
                <a:spcPts val="0"/>
              </a:spcBef>
              <a:spcAft>
                <a:spcPts val="0"/>
              </a:spcAft>
              <a:buSzPts val="1400"/>
              <a:buNone/>
            </a:pPr>
            <a:r>
              <a:rPr lang="en-US"/>
              <a:t>See LEARN for instructions on how to add it to your Mentimeter account and share: </a:t>
            </a:r>
            <a:r>
              <a:rPr lang="en-US" u="sng">
                <a:solidFill>
                  <a:schemeClr val="hlink"/>
                </a:solidFill>
                <a:hlinkClick r:id="rId4"/>
              </a:rPr>
              <a:t>https://learn.k20center.ou.edu/professional-learning/2215</a:t>
            </a:r>
            <a:r>
              <a:rPr lang="en-US"/>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b21ecf36b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gb21ecf36ba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38000"/>
              </a:lnSpc>
              <a:spcBef>
                <a:spcPts val="0"/>
              </a:spcBef>
              <a:spcAft>
                <a:spcPts val="0"/>
              </a:spcAft>
              <a:buClr>
                <a:schemeClr val="dk1"/>
              </a:buClr>
              <a:buSzPts val="11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b21ecf36ba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b21ecf36ba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38000"/>
              </a:lnSpc>
              <a:spcBef>
                <a:spcPts val="0"/>
              </a:spcBef>
              <a:spcAft>
                <a:spcPts val="0"/>
              </a:spcAft>
              <a:buClr>
                <a:schemeClr val="dk1"/>
              </a:buClr>
              <a:buSzPts val="1100"/>
              <a:buFont typeface="Arial"/>
              <a:buNone/>
            </a:pPr>
            <a:r>
              <a:rPr lang="en-US"/>
              <a:t>Return to Mentimeter and have participants rank the above.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b21ecf36ba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5" name="Google Shape;125;gb21ecf36ba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38000"/>
              </a:lnSpc>
              <a:spcBef>
                <a:spcPts val="0"/>
              </a:spcBef>
              <a:spcAft>
                <a:spcPts val="0"/>
              </a:spcAft>
              <a:buClr>
                <a:schemeClr val="dk1"/>
              </a:buClr>
              <a:buSzPts val="1100"/>
              <a:buFont typeface="Arial"/>
              <a:buNone/>
            </a:pPr>
            <a:endParaRPr sz="1700" b="1">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b21ecf36ba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2" name="Google Shape;132;gb21ecf36ba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SzPts val="1100"/>
              <a:buFont typeface="Arial"/>
              <a:buNone/>
            </a:pPr>
            <a:r>
              <a:rPr lang="en-US" sz="1400"/>
              <a:t>Now that you have been introduced to the strategy, you are going to participate how you would use this in the classroom. You will view a document discussing Cystic Fibrosis. You will first read through this information and find one SIT. </a:t>
            </a:r>
            <a:endParaRPr sz="1400"/>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None/>
            </a:pPr>
            <a:r>
              <a:rPr lang="en-US" sz="1400"/>
              <a:t>You can find this resource on LEARN: </a:t>
            </a:r>
            <a:r>
              <a:rPr lang="en-US" sz="1400" u="sng">
                <a:solidFill>
                  <a:srgbClr val="0000FF"/>
                </a:solidFill>
                <a:hlinkClick r:id="rId3">
                  <a:extLst>
                    <a:ext uri="{A12FA001-AC4F-418D-AE19-62706E023703}">
                      <ahyp:hlinkClr xmlns:ahyp="http://schemas.microsoft.com/office/drawing/2018/hyperlinkcolor" val="tx"/>
                    </a:ext>
                  </a:extLst>
                </a:hlinkClick>
              </a:rPr>
              <a:t>Cystic Fibrosis: A DNA Case Study</a:t>
            </a:r>
            <a:r>
              <a:rPr lang="en-US" sz="1400" u="sng">
                <a:solidFill>
                  <a:srgbClr val="2200CC"/>
                </a:solidFill>
              </a:rPr>
              <a:t>, https://learn.k20center.ou.edu/lesson/496.</a:t>
            </a:r>
            <a:endParaRPr sz="1400" u="sng">
              <a:solidFill>
                <a:srgbClr val="2200CC"/>
              </a:solidFill>
            </a:endParaRPr>
          </a:p>
          <a:p>
            <a:pPr marL="0" lvl="0" indent="0" algn="l" rtl="0">
              <a:lnSpc>
                <a:spcPct val="115000"/>
              </a:lnSpc>
              <a:spcBef>
                <a:spcPts val="0"/>
              </a:spcBef>
              <a:spcAft>
                <a:spcPts val="0"/>
              </a:spcAft>
              <a:buClr>
                <a:schemeClr val="dk1"/>
              </a:buClr>
              <a:buSzPts val="1100"/>
              <a:buFont typeface="Arial"/>
              <a:buNone/>
            </a:pPr>
            <a:endParaRPr sz="1400"/>
          </a:p>
          <a:p>
            <a:pPr marL="0" lvl="0" indent="0" algn="l" rtl="0">
              <a:lnSpc>
                <a:spcPct val="100000"/>
              </a:lnSpc>
              <a:spcBef>
                <a:spcPts val="0"/>
              </a:spcBef>
              <a:spcAft>
                <a:spcPts val="0"/>
              </a:spcAft>
              <a:buSzPts val="14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6"/>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3"/>
        <p:cNvGrpSpPr/>
        <p:nvPr/>
      </p:nvGrpSpPr>
      <p:grpSpPr>
        <a:xfrm>
          <a:off x="0" y="0"/>
          <a:ext cx="0" cy="0"/>
          <a:chOff x="0" y="0"/>
          <a:chExt cx="0" cy="0"/>
        </a:xfrm>
      </p:grpSpPr>
      <p:sp>
        <p:nvSpPr>
          <p:cNvPr id="44" name="Google Shape;44;p18"/>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noAutofit/>
          </a:bodyPr>
          <a:lstStyle>
            <a:lvl1pPr marR="0" lvl="0" algn="l">
              <a:lnSpc>
                <a:spcPct val="100000"/>
              </a:lnSpc>
              <a:spcBef>
                <a:spcPts val="0"/>
              </a:spcBef>
              <a:spcAft>
                <a:spcPts val="0"/>
              </a:spcAft>
              <a:buClr>
                <a:srgbClr val="991B1E"/>
              </a:buClr>
              <a:buSzPts val="3600"/>
              <a:buFont typeface="Georgia"/>
              <a:buNone/>
              <a:defRPr sz="3600" b="0" i="0" u="none" strike="noStrike" cap="none">
                <a:solidFill>
                  <a:srgbClr val="991B1E"/>
                </a:solidFill>
                <a:latin typeface="Calibri"/>
                <a:ea typeface="Calibri"/>
                <a:cs typeface="Calibri"/>
                <a:sym typeface="Calibri"/>
              </a:defRPr>
            </a:lvl1pPr>
            <a:lvl2pPr lvl="1"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lnSpc>
                <a:spcPct val="100000"/>
              </a:lnSpc>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5" name="Google Shape;45;p18"/>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noAutofit/>
          </a:bodyPr>
          <a:lstStyle>
            <a:lvl1pPr marL="457200" marR="0" lvl="0" indent="-393700" algn="l">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97179" algn="l">
              <a:lnSpc>
                <a:spcPct val="100000"/>
              </a:lnSpc>
              <a:spcBef>
                <a:spcPts val="270"/>
              </a:spcBef>
              <a:spcAft>
                <a:spcPts val="0"/>
              </a:spcAft>
              <a:buClr>
                <a:schemeClr val="accent6"/>
              </a:buClr>
              <a:buSzPts val="1080"/>
              <a:buFont typeface="Noto Sans Symbols"/>
              <a:buChar char="●"/>
              <a:defRPr sz="1350" b="0" i="0" u="none" strike="noStrike" cap="none">
                <a:solidFill>
                  <a:schemeClr val="dk1"/>
                </a:solidFill>
                <a:latin typeface="Constantia"/>
                <a:ea typeface="Constantia"/>
                <a:cs typeface="Constantia"/>
                <a:sym typeface="Constantia"/>
              </a:defRPr>
            </a:lvl7pPr>
            <a:lvl8pPr marL="3657600" marR="0" lvl="7" indent="-314325" algn="l">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8pPr>
            <a:lvl9pPr marL="4114800" marR="0" lvl="8" indent="-314325" algn="l">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9pPr>
          </a:lstStyle>
          <a:p>
            <a:endParaRPr/>
          </a:p>
        </p:txBody>
      </p:sp>
      <p:sp>
        <p:nvSpPr>
          <p:cNvPr id="46" name="Google Shape;46;p18"/>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noAutofit/>
          </a:bodyPr>
          <a:lstStyle>
            <a:lvl1pPr marL="457200" marR="0" lvl="0" indent="-393700" algn="l">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97179" algn="l">
              <a:lnSpc>
                <a:spcPct val="100000"/>
              </a:lnSpc>
              <a:spcBef>
                <a:spcPts val="270"/>
              </a:spcBef>
              <a:spcAft>
                <a:spcPts val="0"/>
              </a:spcAft>
              <a:buClr>
                <a:schemeClr val="accent6"/>
              </a:buClr>
              <a:buSzPts val="1080"/>
              <a:buFont typeface="Noto Sans Symbols"/>
              <a:buChar char="●"/>
              <a:defRPr sz="1350" b="0" i="0" u="none" strike="noStrike" cap="none">
                <a:solidFill>
                  <a:schemeClr val="dk1"/>
                </a:solidFill>
                <a:latin typeface="Constantia"/>
                <a:ea typeface="Constantia"/>
                <a:cs typeface="Constantia"/>
                <a:sym typeface="Constantia"/>
              </a:defRPr>
            </a:lvl7pPr>
            <a:lvl8pPr marL="3657600" marR="0" lvl="7" indent="-314325" algn="l">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8pPr>
            <a:lvl9pPr marL="4114800" marR="0" lvl="8" indent="-314325" algn="l">
              <a:lnSpc>
                <a:spcPct val="100000"/>
              </a:lnSpc>
              <a:spcBef>
                <a:spcPts val="270"/>
              </a:spcBef>
              <a:spcAft>
                <a:spcPts val="0"/>
              </a:spcAft>
              <a:buClr>
                <a:schemeClr val="dk2"/>
              </a:buClr>
              <a:buSzPts val="1350"/>
              <a:buFont typeface="Constantia"/>
              <a:buChar char="•"/>
              <a:defRPr sz="1350" b="0" i="0" u="none" strike="noStrike" cap="none">
                <a:solidFill>
                  <a:schemeClr val="dk1"/>
                </a:solidFill>
                <a:latin typeface="Constantia"/>
                <a:ea typeface="Constantia"/>
                <a:cs typeface="Constantia"/>
                <a:sym typeface="Constantia"/>
              </a:defRPr>
            </a:lvl9pPr>
          </a:lstStyle>
          <a:p>
            <a:endParaRPr/>
          </a:p>
        </p:txBody>
      </p:sp>
      <p:pic>
        <p:nvPicPr>
          <p:cNvPr id="47" name="Google Shape;47;p1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4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49"/>
        <p:cNvGrpSpPr/>
        <p:nvPr/>
      </p:nvGrpSpPr>
      <p:grpSpPr>
        <a:xfrm>
          <a:off x="0" y="0"/>
          <a:ext cx="0" cy="0"/>
          <a:chOff x="0" y="0"/>
          <a:chExt cx="0" cy="0"/>
        </a:xfrm>
      </p:grpSpPr>
      <p:sp>
        <p:nvSpPr>
          <p:cNvPr id="50" name="Google Shape;50;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1A2836"/>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1" name="Google Shape;51;p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93700" algn="l">
              <a:lnSpc>
                <a:spcPct val="100000"/>
              </a:lnSpc>
              <a:spcBef>
                <a:spcPts val="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a:lnSpc>
                <a:spcPct val="100000"/>
              </a:lnSpc>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52" name="Google Shape;52;p2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3"/>
        <p:cNvGrpSpPr/>
        <p:nvPr/>
      </p:nvGrpSpPr>
      <p:grpSpPr>
        <a:xfrm>
          <a:off x="0" y="0"/>
          <a:ext cx="0" cy="0"/>
          <a:chOff x="0" y="0"/>
          <a:chExt cx="0" cy="0"/>
        </a:xfrm>
      </p:grpSpPr>
      <p:sp>
        <p:nvSpPr>
          <p:cNvPr id="54" name="Google Shape;54;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971D20"/>
              </a:buClr>
              <a:buSzPts val="3600"/>
              <a:buFont typeface="Calibri"/>
              <a:buNone/>
              <a:defRPr sz="3600" b="0" i="0" u="none" strike="noStrike" cap="none">
                <a:solidFill>
                  <a:srgbClr val="971D20"/>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5" name="Google Shape;55;p2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93700" algn="l">
              <a:lnSpc>
                <a:spcPct val="100000"/>
              </a:lnSpc>
              <a:spcBef>
                <a:spcPts val="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a:lnSpc>
                <a:spcPct val="100000"/>
              </a:lnSpc>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56" name="Google Shape;56;p2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57"/>
        <p:cNvGrpSpPr/>
        <p:nvPr/>
      </p:nvGrpSpPr>
      <p:grpSpPr>
        <a:xfrm>
          <a:off x="0" y="0"/>
          <a:ext cx="0" cy="0"/>
          <a:chOff x="0" y="0"/>
          <a:chExt cx="0" cy="0"/>
        </a:xfrm>
      </p:grpSpPr>
      <p:sp>
        <p:nvSpPr>
          <p:cNvPr id="58" name="Google Shape;58;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9A8219"/>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9" name="Google Shape;59;p2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93700" algn="l">
              <a:lnSpc>
                <a:spcPct val="100000"/>
              </a:lnSpc>
              <a:spcBef>
                <a:spcPts val="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0"/>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a:lnSpc>
                <a:spcPct val="100000"/>
              </a:lnSpc>
              <a:spcBef>
                <a:spcPts val="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60" name="Google Shape;60;p2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64"/>
        <p:cNvGrpSpPr/>
        <p:nvPr/>
      </p:nvGrpSpPr>
      <p:grpSpPr>
        <a:xfrm>
          <a:off x="0" y="0"/>
          <a:ext cx="0" cy="0"/>
          <a:chOff x="0" y="0"/>
          <a:chExt cx="0" cy="0"/>
        </a:xfrm>
      </p:grpSpPr>
      <p:sp>
        <p:nvSpPr>
          <p:cNvPr id="65" name="Google Shape;65;p8"/>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marR="0" lvl="0" algn="l">
              <a:lnSpc>
                <a:spcPct val="100000"/>
              </a:lnSpc>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6" name="Google Shape;66;p8"/>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Clr>
                <a:schemeClr val="accent4"/>
              </a:buClr>
              <a:buSzPts val="2600"/>
              <a:buFont typeface="Arial"/>
              <a:buNone/>
              <a:defRPr sz="2600" b="0" i="0" u="none" strike="noStrike" cap="none">
                <a:solidFill>
                  <a:schemeClr val="lt1"/>
                </a:solidFill>
                <a:latin typeface="Calibri"/>
                <a:ea typeface="Calibri"/>
                <a:cs typeface="Calibri"/>
                <a:sym typeface="Calibri"/>
              </a:defRPr>
            </a:lvl1pPr>
            <a:lvl2pPr marR="0" lvl="1" algn="ctr">
              <a:lnSpc>
                <a:spcPct val="100000"/>
              </a:lnSpc>
              <a:spcBef>
                <a:spcPts val="360"/>
              </a:spcBef>
              <a:spcAft>
                <a:spcPts val="0"/>
              </a:spcAft>
              <a:buClr>
                <a:schemeClr val="accent1"/>
              </a:buClr>
              <a:buSzPts val="1530"/>
              <a:buFont typeface="Noto Sans Symbols"/>
              <a:buNone/>
              <a:defRPr sz="1800" b="0" i="0" u="none" strike="noStrike" cap="none">
                <a:solidFill>
                  <a:schemeClr val="lt1"/>
                </a:solidFill>
                <a:latin typeface="Calibri"/>
                <a:ea typeface="Calibri"/>
                <a:cs typeface="Calibri"/>
                <a:sym typeface="Calibri"/>
              </a:defRPr>
            </a:lvl2pPr>
            <a:lvl3pPr marR="0" lvl="2" algn="ctr">
              <a:lnSpc>
                <a:spcPct val="100000"/>
              </a:lnSpc>
              <a:spcBef>
                <a:spcPts val="315"/>
              </a:spcBef>
              <a:spcAft>
                <a:spcPts val="0"/>
              </a:spcAft>
              <a:buClr>
                <a:schemeClr val="accent2"/>
              </a:buClr>
              <a:buSzPts val="1103"/>
              <a:buFont typeface="Noto Sans Symbols"/>
              <a:buNone/>
              <a:defRPr sz="1575" b="0" i="0" u="none" strike="noStrike" cap="none">
                <a:solidFill>
                  <a:schemeClr val="lt1"/>
                </a:solidFill>
                <a:latin typeface="Calibri"/>
                <a:ea typeface="Calibri"/>
                <a:cs typeface="Calibri"/>
                <a:sym typeface="Calibri"/>
              </a:defRPr>
            </a:lvl3pPr>
            <a:lvl4pPr marR="0" lvl="3" algn="ctr">
              <a:lnSpc>
                <a:spcPct val="100000"/>
              </a:lnSpc>
              <a:spcBef>
                <a:spcPts val="300"/>
              </a:spcBef>
              <a:spcAft>
                <a:spcPts val="0"/>
              </a:spcAft>
              <a:buClr>
                <a:schemeClr val="accent3"/>
              </a:buClr>
              <a:buSzPts val="975"/>
              <a:buFont typeface="Noto Sans Symbols"/>
              <a:buNone/>
              <a:defRPr sz="1500" b="0" i="0" u="none" strike="noStrike" cap="none">
                <a:solidFill>
                  <a:schemeClr val="lt1"/>
                </a:solidFill>
                <a:latin typeface="Calibri"/>
                <a:ea typeface="Calibri"/>
                <a:cs typeface="Calibri"/>
                <a:sym typeface="Calibri"/>
              </a:defRPr>
            </a:lvl4pPr>
            <a:lvl5pPr marR="0" lvl="4" algn="ctr">
              <a:lnSpc>
                <a:spcPct val="100000"/>
              </a:lnSpc>
              <a:spcBef>
                <a:spcPts val="300"/>
              </a:spcBef>
              <a:spcAft>
                <a:spcPts val="0"/>
              </a:spcAft>
              <a:buClr>
                <a:schemeClr val="accent4"/>
              </a:buClr>
              <a:buSzPts val="975"/>
              <a:buFont typeface="Noto Sans Symbols"/>
              <a:buNone/>
              <a:defRPr sz="1500" b="0" i="0" u="none" strike="noStrike" cap="none">
                <a:solidFill>
                  <a:schemeClr val="lt1"/>
                </a:solidFill>
                <a:latin typeface="Calibri"/>
                <a:ea typeface="Calibri"/>
                <a:cs typeface="Calibri"/>
                <a:sym typeface="Calibri"/>
              </a:defRPr>
            </a:lvl5pPr>
            <a:lvl6pPr marR="0" lvl="5" algn="ctr">
              <a:lnSpc>
                <a:spcPct val="100000"/>
              </a:lnSpc>
              <a:spcBef>
                <a:spcPts val="270"/>
              </a:spcBef>
              <a:spcAft>
                <a:spcPts val="0"/>
              </a:spcAft>
              <a:buClr>
                <a:schemeClr val="accent5"/>
              </a:buClr>
              <a:buSzPts val="1080"/>
              <a:buFont typeface="Noto Sans Symbols"/>
              <a:buNone/>
              <a:defRPr sz="1350" b="0" i="0" u="none" strike="noStrike" cap="none">
                <a:solidFill>
                  <a:schemeClr val="lt1"/>
                </a:solidFill>
                <a:latin typeface="Constantia"/>
                <a:ea typeface="Constantia"/>
                <a:cs typeface="Constantia"/>
                <a:sym typeface="Constantia"/>
              </a:defRPr>
            </a:lvl6pPr>
            <a:lvl7pPr marR="0" lvl="6" algn="ctr">
              <a:lnSpc>
                <a:spcPct val="100000"/>
              </a:lnSpc>
              <a:spcBef>
                <a:spcPts val="240"/>
              </a:spcBef>
              <a:spcAft>
                <a:spcPts val="0"/>
              </a:spcAft>
              <a:buClr>
                <a:schemeClr val="accent6"/>
              </a:buClr>
              <a:buSzPts val="960"/>
              <a:buFont typeface="Noto Sans Symbols"/>
              <a:buNone/>
              <a:defRPr sz="1200" b="0" i="0" u="none" strike="noStrike" cap="none">
                <a:solidFill>
                  <a:schemeClr val="lt1"/>
                </a:solidFill>
                <a:latin typeface="Constantia"/>
                <a:ea typeface="Constantia"/>
                <a:cs typeface="Constantia"/>
                <a:sym typeface="Constantia"/>
              </a:defRPr>
            </a:lvl7pPr>
            <a:lvl8pPr marR="0" lvl="7" algn="ctr">
              <a:lnSpc>
                <a:spcPct val="100000"/>
              </a:lnSpc>
              <a:spcBef>
                <a:spcPts val="240"/>
              </a:spcBef>
              <a:spcAft>
                <a:spcPts val="0"/>
              </a:spcAft>
              <a:buClr>
                <a:schemeClr val="lt2"/>
              </a:buClr>
              <a:buSzPts val="1200"/>
              <a:buFont typeface="Constantia"/>
              <a:buNone/>
              <a:defRPr sz="1200" b="0" i="0" u="none" strike="noStrike" cap="none">
                <a:solidFill>
                  <a:schemeClr val="lt1"/>
                </a:solidFill>
                <a:latin typeface="Constantia"/>
                <a:ea typeface="Constantia"/>
                <a:cs typeface="Constantia"/>
                <a:sym typeface="Constantia"/>
              </a:defRPr>
            </a:lvl8pPr>
            <a:lvl9pPr marR="0" lvl="8" algn="ctr">
              <a:lnSpc>
                <a:spcPct val="100000"/>
              </a:lnSpc>
              <a:spcBef>
                <a:spcPts val="210"/>
              </a:spcBef>
              <a:spcAft>
                <a:spcPts val="0"/>
              </a:spcAft>
              <a:buClr>
                <a:schemeClr val="lt2"/>
              </a:buClr>
              <a:buSzPts val="1050"/>
              <a:buFont typeface="Constantia"/>
              <a:buNone/>
              <a:defRPr sz="1050" b="0" i="0" u="none" strike="noStrike" cap="none">
                <a:solidFill>
                  <a:schemeClr val="lt1"/>
                </a:solidFill>
                <a:latin typeface="Constantia"/>
                <a:ea typeface="Constantia"/>
                <a:cs typeface="Constantia"/>
                <a:sym typeface="Constantia"/>
              </a:defRPr>
            </a:lvl9pPr>
          </a:lstStyle>
          <a:p>
            <a:endParaRPr/>
          </a:p>
        </p:txBody>
      </p:sp>
      <p:pic>
        <p:nvPicPr>
          <p:cNvPr id="67" name="Google Shape;67;p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38" scaled="0"/>
        </a:gradFill>
        <a:effectLst/>
      </p:bgPr>
    </p:bg>
    <p:spTree>
      <p:nvGrpSpPr>
        <p:cNvPr id="1" name="Shape 71"/>
        <p:cNvGrpSpPr/>
        <p:nvPr/>
      </p:nvGrpSpPr>
      <p:grpSpPr>
        <a:xfrm>
          <a:off x="0" y="0"/>
          <a:ext cx="0" cy="0"/>
          <a:chOff x="0" y="0"/>
          <a:chExt cx="0" cy="0"/>
        </a:xfrm>
      </p:grpSpPr>
      <p:sp>
        <p:nvSpPr>
          <p:cNvPr id="72" name="Google Shape;72;g118b4c7931f_0_40"/>
          <p:cNvSpPr txBox="1">
            <a:spLocks noGrp="1"/>
          </p:cNvSpPr>
          <p:nvPr>
            <p:ph type="ctrTitle"/>
          </p:nvPr>
        </p:nvSpPr>
        <p:spPr>
          <a:xfrm>
            <a:off x="644652" y="1007598"/>
            <a:ext cx="7851600" cy="1371600"/>
          </a:xfrm>
          <a:prstGeom prst="rect">
            <a:avLst/>
          </a:prstGeom>
          <a:noFill/>
          <a:ln>
            <a:noFill/>
          </a:ln>
        </p:spPr>
        <p:txBody>
          <a:bodyPr spcFirstLastPara="1" wrap="square" lIns="0" tIns="0" rIns="18275" bIns="0" anchor="b" anchorCtr="0">
            <a:noAutofit/>
          </a:bodyPr>
          <a:lstStyle>
            <a:lvl1pPr lvl="0" algn="l" rtl="0">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3" name="Google Shape;73;g118b4c7931f_0_40"/>
          <p:cNvSpPr txBox="1">
            <a:spLocks noGrp="1"/>
          </p:cNvSpPr>
          <p:nvPr>
            <p:ph type="subTitle" idx="1"/>
          </p:nvPr>
        </p:nvSpPr>
        <p:spPr>
          <a:xfrm>
            <a:off x="644652" y="2400300"/>
            <a:ext cx="7854600" cy="1314300"/>
          </a:xfrm>
          <a:prstGeom prst="rect">
            <a:avLst/>
          </a:prstGeom>
          <a:noFill/>
          <a:ln>
            <a:noFill/>
          </a:ln>
        </p:spPr>
        <p:txBody>
          <a:bodyPr spcFirstLastPara="1" wrap="square" lIns="0" tIns="45700" rIns="18275" bIns="45700" anchor="t" anchorCtr="0">
            <a:noAutofit/>
          </a:bodyPr>
          <a:lstStyle>
            <a:lvl1pPr marR="34288" lvl="0" algn="l" rtl="0">
              <a:spcBef>
                <a:spcPts val="520"/>
              </a:spcBef>
              <a:spcAft>
                <a:spcPts val="0"/>
              </a:spcAft>
              <a:buSzPts val="2600"/>
              <a:buNone/>
              <a:defRPr sz="2600">
                <a:solidFill>
                  <a:schemeClr val="lt1"/>
                </a:solidFill>
                <a:latin typeface="Calibri"/>
                <a:ea typeface="Calibri"/>
                <a:cs typeface="Calibri"/>
                <a:sym typeface="Calibri"/>
              </a:defRPr>
            </a:lvl1pPr>
            <a:lvl2pPr lvl="1" algn="ctr" rtl="0">
              <a:spcBef>
                <a:spcPts val="360"/>
              </a:spcBef>
              <a:spcAft>
                <a:spcPts val="0"/>
              </a:spcAft>
              <a:buSzPts val="1530"/>
              <a:buNone/>
              <a:defRPr/>
            </a:lvl2pPr>
            <a:lvl3pPr lvl="2" algn="ctr" rtl="0">
              <a:spcBef>
                <a:spcPts val="360"/>
              </a:spcBef>
              <a:spcAft>
                <a:spcPts val="0"/>
              </a:spcAft>
              <a:buSzPts val="1260"/>
              <a:buNone/>
              <a:defRPr/>
            </a:lvl3pPr>
            <a:lvl4pPr lvl="3" algn="ctr" rtl="0">
              <a:spcBef>
                <a:spcPts val="360"/>
              </a:spcBef>
              <a:spcAft>
                <a:spcPts val="0"/>
              </a:spcAft>
              <a:buSzPts val="1170"/>
              <a:buNone/>
              <a:defRPr/>
            </a:lvl4pPr>
            <a:lvl5pPr lvl="4" algn="ctr" rtl="0">
              <a:spcBef>
                <a:spcPts val="360"/>
              </a:spcBef>
              <a:spcAft>
                <a:spcPts val="0"/>
              </a:spcAft>
              <a:buSzPts val="1170"/>
              <a:buNone/>
              <a:defRPr/>
            </a:lvl5pPr>
            <a:lvl6pPr lvl="5" algn="ctr" rtl="0">
              <a:spcBef>
                <a:spcPts val="360"/>
              </a:spcBef>
              <a:spcAft>
                <a:spcPts val="0"/>
              </a:spcAft>
              <a:buSzPts val="1440"/>
              <a:buNone/>
              <a:defRPr/>
            </a:lvl6pPr>
            <a:lvl7pPr lvl="6" algn="ctr" rtl="0">
              <a:spcBef>
                <a:spcPts val="360"/>
              </a:spcBef>
              <a:spcAft>
                <a:spcPts val="0"/>
              </a:spcAft>
              <a:buSzPts val="1440"/>
              <a:buNone/>
              <a:defRPr/>
            </a:lvl7pPr>
            <a:lvl8pPr lvl="7" algn="ctr" rtl="0">
              <a:spcBef>
                <a:spcPts val="360"/>
              </a:spcBef>
              <a:spcAft>
                <a:spcPts val="0"/>
              </a:spcAft>
              <a:buSzPts val="1800"/>
              <a:buNone/>
              <a:defRPr/>
            </a:lvl8pPr>
            <a:lvl9pPr lvl="8" algn="ctr" rtl="0">
              <a:spcBef>
                <a:spcPts val="360"/>
              </a:spcBef>
              <a:spcAft>
                <a:spcPts val="0"/>
              </a:spcAft>
              <a:buSzPts val="1800"/>
              <a:buNone/>
              <a:defRPr/>
            </a:lvl9pPr>
          </a:lstStyle>
          <a:p>
            <a:endParaRPr/>
          </a:p>
        </p:txBody>
      </p:sp>
      <p:pic>
        <p:nvPicPr>
          <p:cNvPr id="74" name="Google Shape;74;g118b4c7931f_0_4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83" scaled="0"/>
        </a:gradFill>
        <a:effectLst/>
      </p:bgPr>
    </p:bg>
    <p:spTree>
      <p:nvGrpSpPr>
        <p:cNvPr id="1" name="Shape 75"/>
        <p:cNvGrpSpPr/>
        <p:nvPr/>
      </p:nvGrpSpPr>
      <p:grpSpPr>
        <a:xfrm>
          <a:off x="0" y="0"/>
          <a:ext cx="0" cy="0"/>
          <a:chOff x="0" y="0"/>
          <a:chExt cx="0" cy="0"/>
        </a:xfrm>
      </p:grpSpPr>
      <p:sp>
        <p:nvSpPr>
          <p:cNvPr id="76" name="Google Shape;76;g118b4c7931f_0_44"/>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lvl1pPr lvl="0" algn="l" rtl="0">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7" name="Google Shape;77;g118b4c7931f_0_44"/>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lvl1pPr marL="457200" lvl="0" indent="-393700" algn="l" rtl="0">
              <a:spcBef>
                <a:spcPts val="520"/>
              </a:spcBef>
              <a:spcAft>
                <a:spcPts val="0"/>
              </a:spcAft>
              <a:buClr>
                <a:schemeClr val="lt1"/>
              </a:buClr>
              <a:buSzPts val="2600"/>
              <a:buFont typeface="Arial"/>
              <a:buChar char="•"/>
              <a:defRPr sz="2600">
                <a:solidFill>
                  <a:schemeClr val="lt1"/>
                </a:solidFill>
              </a:defRPr>
            </a:lvl1pPr>
            <a:lvl2pPr marL="914400" lvl="1" indent="-228600" algn="l" rtl="0">
              <a:spcBef>
                <a:spcPts val="270"/>
              </a:spcBef>
              <a:spcAft>
                <a:spcPts val="0"/>
              </a:spcAft>
              <a:buSzPts val="1148"/>
              <a:buNone/>
              <a:defRPr sz="1350">
                <a:solidFill>
                  <a:schemeClr val="lt1"/>
                </a:solidFill>
              </a:defRPr>
            </a:lvl2pPr>
            <a:lvl3pPr marL="1371600" lvl="2" indent="-228600" algn="l" rtl="0">
              <a:spcBef>
                <a:spcPts val="240"/>
              </a:spcBef>
              <a:spcAft>
                <a:spcPts val="0"/>
              </a:spcAft>
              <a:buSzPts val="840"/>
              <a:buNone/>
              <a:defRPr sz="1200">
                <a:solidFill>
                  <a:schemeClr val="lt1"/>
                </a:solidFill>
              </a:defRPr>
            </a:lvl3pPr>
            <a:lvl4pPr marL="1828800" lvl="3" indent="-228600" algn="l" rtl="0">
              <a:spcBef>
                <a:spcPts val="210"/>
              </a:spcBef>
              <a:spcAft>
                <a:spcPts val="0"/>
              </a:spcAft>
              <a:buSzPts val="683"/>
              <a:buNone/>
              <a:defRPr sz="1050">
                <a:solidFill>
                  <a:schemeClr val="lt1"/>
                </a:solidFill>
              </a:defRPr>
            </a:lvl4pPr>
            <a:lvl5pPr marL="2286000" lvl="4" indent="-228600" algn="l" rtl="0">
              <a:spcBef>
                <a:spcPts val="210"/>
              </a:spcBef>
              <a:spcAft>
                <a:spcPts val="0"/>
              </a:spcAft>
              <a:buSzPts val="683"/>
              <a:buNone/>
              <a:defRPr sz="1050">
                <a:solidFill>
                  <a:schemeClr val="lt1"/>
                </a:solidFill>
              </a:defRPr>
            </a:lvl5pPr>
            <a:lvl6pPr marL="2743200" lvl="5" indent="-320039" algn="l" rtl="0">
              <a:spcBef>
                <a:spcPts val="360"/>
              </a:spcBef>
              <a:spcAft>
                <a:spcPts val="0"/>
              </a:spcAft>
              <a:buSzPts val="1440"/>
              <a:buChar char="⚫"/>
              <a:defRPr/>
            </a:lvl6pPr>
            <a:lvl7pPr marL="3200400" lvl="6" indent="-320039" algn="l" rtl="0">
              <a:spcBef>
                <a:spcPts val="360"/>
              </a:spcBef>
              <a:spcAft>
                <a:spcPts val="0"/>
              </a:spcAft>
              <a:buSzPts val="1440"/>
              <a:buChar char="⚫"/>
              <a:defRPr/>
            </a:lvl7pPr>
            <a:lvl8pPr marL="3657600" lvl="7" indent="-342900" algn="l" rtl="0">
              <a:spcBef>
                <a:spcPts val="360"/>
              </a:spcBef>
              <a:spcAft>
                <a:spcPts val="0"/>
              </a:spcAft>
              <a:buSzPts val="1800"/>
              <a:buChar char="•"/>
              <a:defRPr/>
            </a:lvl8pPr>
            <a:lvl9pPr marL="4114800" lvl="8" indent="-342900" algn="l" rtl="0">
              <a:spcBef>
                <a:spcPts val="360"/>
              </a:spcBef>
              <a:spcAft>
                <a:spcPts val="0"/>
              </a:spcAft>
              <a:buSzPts val="1800"/>
              <a:buChar char="•"/>
              <a:defRPr/>
            </a:lvl9pPr>
          </a:lstStyle>
          <a:p>
            <a:endParaRPr/>
          </a:p>
        </p:txBody>
      </p:sp>
      <p:pic>
        <p:nvPicPr>
          <p:cNvPr id="78" name="Google Shape;78;g118b4c7931f_0_4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
        <p:cNvGrpSpPr/>
        <p:nvPr/>
      </p:nvGrpSpPr>
      <p:grpSpPr>
        <a:xfrm>
          <a:off x="0" y="0"/>
          <a:ext cx="0" cy="0"/>
          <a:chOff x="0" y="0"/>
          <a:chExt cx="0" cy="0"/>
        </a:xfrm>
      </p:grpSpPr>
      <p:sp>
        <p:nvSpPr>
          <p:cNvPr id="11" name="Google Shape;11;p9"/>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2" name="Google Shape;12;p9"/>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13" name="Google Shape;13;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4"/>
        <p:cNvGrpSpPr/>
        <p:nvPr/>
      </p:nvGrpSpPr>
      <p:grpSpPr>
        <a:xfrm>
          <a:off x="0" y="0"/>
          <a:ext cx="0" cy="0"/>
          <a:chOff x="0" y="0"/>
          <a:chExt cx="0" cy="0"/>
        </a:xfrm>
      </p:grpSpPr>
      <p:pic>
        <p:nvPicPr>
          <p:cNvPr id="15" name="Google Shape;15;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16"/>
        <p:cNvGrpSpPr/>
        <p:nvPr/>
      </p:nvGrpSpPr>
      <p:grpSpPr>
        <a:xfrm>
          <a:off x="0" y="0"/>
          <a:ext cx="0" cy="0"/>
          <a:chOff x="0" y="0"/>
          <a:chExt cx="0" cy="0"/>
        </a:xfrm>
      </p:grpSpPr>
      <p:sp>
        <p:nvSpPr>
          <p:cNvPr id="17" name="Google Shape;17;p12"/>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noAutofit/>
          </a:bodyPr>
          <a:lstStyle>
            <a:lvl1pPr marR="0" lvl="0" algn="l">
              <a:lnSpc>
                <a:spcPct val="100000"/>
              </a:lnSpc>
              <a:spcBef>
                <a:spcPts val="0"/>
              </a:spcBef>
              <a:spcAft>
                <a:spcPts val="0"/>
              </a:spcAft>
              <a:buClr>
                <a:srgbClr val="FFFFFF"/>
              </a:buClr>
              <a:buSzPts val="5000"/>
              <a:buFont typeface="Calibri"/>
              <a:buNone/>
              <a:defRPr sz="5000" b="0" i="0" u="none" strike="noStrike" cap="none">
                <a:solidFill>
                  <a:srgbClr val="FFFFFF"/>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8" name="Google Shape;18;p12"/>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noAutofit/>
          </a:bodyPr>
          <a:lstStyle>
            <a:lvl1pPr marL="457200" marR="0" lvl="0" indent="-228600" algn="l">
              <a:lnSpc>
                <a:spcPct val="100000"/>
              </a:lnSpc>
              <a:spcBef>
                <a:spcPts val="520"/>
              </a:spcBef>
              <a:spcAft>
                <a:spcPts val="0"/>
              </a:spcAft>
              <a:buClr>
                <a:schemeClr val="accent4"/>
              </a:buClr>
              <a:buSzPts val="2600"/>
              <a:buFont typeface="Arial"/>
              <a:buNone/>
              <a:defRPr sz="2600" b="0" i="0" u="none" strike="noStrike" cap="none">
                <a:solidFill>
                  <a:schemeClr val="lt1"/>
                </a:solidFill>
                <a:latin typeface="Calibri"/>
                <a:ea typeface="Calibri"/>
                <a:cs typeface="Calibri"/>
                <a:sym typeface="Calibri"/>
              </a:defRPr>
            </a:lvl1pPr>
            <a:lvl2pPr marL="914400" marR="0" lvl="1" indent="-228600" algn="l">
              <a:lnSpc>
                <a:spcPct val="100000"/>
              </a:lnSpc>
              <a:spcBef>
                <a:spcPts val="270"/>
              </a:spcBef>
              <a:spcAft>
                <a:spcPts val="0"/>
              </a:spcAft>
              <a:buClr>
                <a:schemeClr val="accent1"/>
              </a:buClr>
              <a:buSzPts val="1148"/>
              <a:buFont typeface="Noto Sans Symbols"/>
              <a:buNone/>
              <a:defRPr sz="1350" b="0" i="0" u="none" strike="noStrike" cap="none">
                <a:solidFill>
                  <a:schemeClr val="lt1"/>
                </a:solidFill>
                <a:latin typeface="Calibri"/>
                <a:ea typeface="Calibri"/>
                <a:cs typeface="Calibri"/>
                <a:sym typeface="Calibri"/>
              </a:defRPr>
            </a:lvl2pPr>
            <a:lvl3pPr marL="1371600" marR="0" lvl="2" indent="-228600" algn="l">
              <a:lnSpc>
                <a:spcPct val="100000"/>
              </a:lnSpc>
              <a:spcBef>
                <a:spcPts val="240"/>
              </a:spcBef>
              <a:spcAft>
                <a:spcPts val="0"/>
              </a:spcAft>
              <a:buClr>
                <a:schemeClr val="accent2"/>
              </a:buClr>
              <a:buSzPts val="840"/>
              <a:buFont typeface="Noto Sans Symbols"/>
              <a:buNone/>
              <a:defRPr sz="1200" b="0" i="0" u="none" strike="noStrike" cap="none">
                <a:solidFill>
                  <a:schemeClr val="lt1"/>
                </a:solidFill>
                <a:latin typeface="Calibri"/>
                <a:ea typeface="Calibri"/>
                <a:cs typeface="Calibri"/>
                <a:sym typeface="Calibri"/>
              </a:defRPr>
            </a:lvl3pPr>
            <a:lvl4pPr marL="1828800" marR="0" lvl="3" indent="-228600" algn="l">
              <a:lnSpc>
                <a:spcPct val="100000"/>
              </a:lnSpc>
              <a:spcBef>
                <a:spcPts val="210"/>
              </a:spcBef>
              <a:spcAft>
                <a:spcPts val="0"/>
              </a:spcAft>
              <a:buClr>
                <a:schemeClr val="accent3"/>
              </a:buClr>
              <a:buSzPts val="683"/>
              <a:buFont typeface="Noto Sans Symbols"/>
              <a:buNone/>
              <a:defRPr sz="1050" b="0" i="0" u="none" strike="noStrike" cap="none">
                <a:solidFill>
                  <a:schemeClr val="lt1"/>
                </a:solidFill>
                <a:latin typeface="Calibri"/>
                <a:ea typeface="Calibri"/>
                <a:cs typeface="Calibri"/>
                <a:sym typeface="Calibri"/>
              </a:defRPr>
            </a:lvl4pPr>
            <a:lvl5pPr marL="2286000" marR="0" lvl="4" indent="-228600" algn="l">
              <a:lnSpc>
                <a:spcPct val="100000"/>
              </a:lnSpc>
              <a:spcBef>
                <a:spcPts val="210"/>
              </a:spcBef>
              <a:spcAft>
                <a:spcPts val="0"/>
              </a:spcAft>
              <a:buClr>
                <a:schemeClr val="accent4"/>
              </a:buClr>
              <a:buSzPts val="683"/>
              <a:buFont typeface="Noto Sans Symbols"/>
              <a:buNone/>
              <a:defRPr sz="1050" b="0" i="0" u="none" strike="noStrike" cap="none">
                <a:solidFill>
                  <a:schemeClr val="lt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pic>
        <p:nvPicPr>
          <p:cNvPr id="19" name="Google Shape;19;p1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
        <p:cNvGrpSpPr/>
        <p:nvPr/>
      </p:nvGrpSpPr>
      <p:grpSpPr>
        <a:xfrm>
          <a:off x="0" y="0"/>
          <a:ext cx="0" cy="0"/>
          <a:chOff x="0" y="0"/>
          <a:chExt cx="0" cy="0"/>
        </a:xfrm>
      </p:grpSpPr>
      <p:sp>
        <p:nvSpPr>
          <p:cNvPr id="21" name="Google Shape;21;p10"/>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2" name="Google Shape;22;p10"/>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noAutofit/>
          </a:bodyPr>
          <a:lstStyle>
            <a:lvl1pPr marL="457200" marR="0" lvl="0" indent="-228600" algn="l">
              <a:lnSpc>
                <a:spcPct val="100000"/>
              </a:lnSpc>
              <a:spcBef>
                <a:spcPts val="480"/>
              </a:spcBef>
              <a:spcAft>
                <a:spcPts val="0"/>
              </a:spcAft>
              <a:buClr>
                <a:schemeClr val="accent4"/>
              </a:buClr>
              <a:buSzPts val="2400"/>
              <a:buFont typeface="Arial"/>
              <a:buNone/>
              <a:defRPr sz="2400" b="1" i="0" u="none" strike="noStrike" cap="none">
                <a:solidFill>
                  <a:schemeClr val="dk2"/>
                </a:solidFill>
                <a:latin typeface="Calibri"/>
                <a:ea typeface="Calibri"/>
                <a:cs typeface="Calibri"/>
                <a:sym typeface="Calibri"/>
              </a:defRPr>
            </a:lvl1pPr>
            <a:lvl2pPr marL="914400" marR="0" lvl="1" indent="-228600" algn="l">
              <a:lnSpc>
                <a:spcPct val="100000"/>
              </a:lnSpc>
              <a:spcBef>
                <a:spcPts val="300"/>
              </a:spcBef>
              <a:spcAft>
                <a:spcPts val="0"/>
              </a:spcAft>
              <a:buClr>
                <a:schemeClr val="accent1"/>
              </a:buClr>
              <a:buSzPts val="1275"/>
              <a:buFont typeface="Noto Sans Symbols"/>
              <a:buNone/>
              <a:defRPr sz="15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270"/>
              </a:spcBef>
              <a:spcAft>
                <a:spcPts val="0"/>
              </a:spcAft>
              <a:buClr>
                <a:schemeClr val="accent2"/>
              </a:buClr>
              <a:buSzPts val="945"/>
              <a:buFont typeface="Noto Sans Symbols"/>
              <a:buNone/>
              <a:defRPr sz="135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240"/>
              </a:spcBef>
              <a:spcAft>
                <a:spcPts val="0"/>
              </a:spcAft>
              <a:buClr>
                <a:schemeClr val="accent3"/>
              </a:buClr>
              <a:buSzPts val="780"/>
              <a:buFont typeface="Noto Sans Symbols"/>
              <a:buNone/>
              <a:defRPr sz="12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240"/>
              </a:spcBef>
              <a:spcAft>
                <a:spcPts val="0"/>
              </a:spcAft>
              <a:buClr>
                <a:schemeClr val="accent4"/>
              </a:buClr>
              <a:buSzPts val="780"/>
              <a:buFont typeface="Noto Sans Symbols"/>
              <a:buNone/>
              <a:defRPr sz="1200" b="1"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23" name="Google Shape;23;p10"/>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noAutofit/>
          </a:bodyPr>
          <a:lstStyle>
            <a:lvl1pPr marL="457200" marR="0" lvl="0" indent="-228600" algn="l">
              <a:lnSpc>
                <a:spcPct val="100000"/>
              </a:lnSpc>
              <a:spcBef>
                <a:spcPts val="480"/>
              </a:spcBef>
              <a:spcAft>
                <a:spcPts val="0"/>
              </a:spcAft>
              <a:buClr>
                <a:schemeClr val="accent4"/>
              </a:buClr>
              <a:buSzPts val="2400"/>
              <a:buFont typeface="Arial"/>
              <a:buNone/>
              <a:defRPr sz="2400" b="1" i="0" u="none" strike="noStrike" cap="none">
                <a:solidFill>
                  <a:schemeClr val="dk2"/>
                </a:solidFill>
                <a:latin typeface="Calibri"/>
                <a:ea typeface="Calibri"/>
                <a:cs typeface="Calibri"/>
                <a:sym typeface="Calibri"/>
              </a:defRPr>
            </a:lvl1pPr>
            <a:lvl2pPr marL="914400" marR="0" lvl="1" indent="-228600" algn="l">
              <a:lnSpc>
                <a:spcPct val="100000"/>
              </a:lnSpc>
              <a:spcBef>
                <a:spcPts val="300"/>
              </a:spcBef>
              <a:spcAft>
                <a:spcPts val="0"/>
              </a:spcAft>
              <a:buClr>
                <a:schemeClr val="accent1"/>
              </a:buClr>
              <a:buSzPts val="1275"/>
              <a:buFont typeface="Noto Sans Symbols"/>
              <a:buNone/>
              <a:defRPr sz="1500" b="1" i="0" u="none" strike="noStrike" cap="none">
                <a:solidFill>
                  <a:schemeClr val="dk1"/>
                </a:solidFill>
                <a:latin typeface="Calibri"/>
                <a:ea typeface="Calibri"/>
                <a:cs typeface="Calibri"/>
                <a:sym typeface="Calibri"/>
              </a:defRPr>
            </a:lvl2pPr>
            <a:lvl3pPr marL="1371600" marR="0" lvl="2" indent="-228600" algn="l">
              <a:lnSpc>
                <a:spcPct val="100000"/>
              </a:lnSpc>
              <a:spcBef>
                <a:spcPts val="270"/>
              </a:spcBef>
              <a:spcAft>
                <a:spcPts val="0"/>
              </a:spcAft>
              <a:buClr>
                <a:schemeClr val="accent2"/>
              </a:buClr>
              <a:buSzPts val="945"/>
              <a:buFont typeface="Noto Sans Symbols"/>
              <a:buNone/>
              <a:defRPr sz="1350" b="1" i="0" u="none" strike="noStrike" cap="none">
                <a:solidFill>
                  <a:schemeClr val="dk1"/>
                </a:solidFill>
                <a:latin typeface="Calibri"/>
                <a:ea typeface="Calibri"/>
                <a:cs typeface="Calibri"/>
                <a:sym typeface="Calibri"/>
              </a:defRPr>
            </a:lvl3pPr>
            <a:lvl4pPr marL="1828800" marR="0" lvl="3" indent="-228600" algn="l">
              <a:lnSpc>
                <a:spcPct val="100000"/>
              </a:lnSpc>
              <a:spcBef>
                <a:spcPts val="240"/>
              </a:spcBef>
              <a:spcAft>
                <a:spcPts val="0"/>
              </a:spcAft>
              <a:buClr>
                <a:schemeClr val="accent3"/>
              </a:buClr>
              <a:buSzPts val="780"/>
              <a:buFont typeface="Noto Sans Symbols"/>
              <a:buNone/>
              <a:defRPr sz="1200" b="1" i="0" u="none" strike="noStrike" cap="none">
                <a:solidFill>
                  <a:schemeClr val="dk1"/>
                </a:solidFill>
                <a:latin typeface="Calibri"/>
                <a:ea typeface="Calibri"/>
                <a:cs typeface="Calibri"/>
                <a:sym typeface="Calibri"/>
              </a:defRPr>
            </a:lvl4pPr>
            <a:lvl5pPr marL="2286000" marR="0" lvl="4" indent="-228600" algn="l">
              <a:lnSpc>
                <a:spcPct val="100000"/>
              </a:lnSpc>
              <a:spcBef>
                <a:spcPts val="240"/>
              </a:spcBef>
              <a:spcAft>
                <a:spcPts val="0"/>
              </a:spcAft>
              <a:buClr>
                <a:schemeClr val="accent4"/>
              </a:buClr>
              <a:buSzPts val="780"/>
              <a:buFont typeface="Noto Sans Symbols"/>
              <a:buNone/>
              <a:defRPr sz="1200" b="1"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24" name="Google Shape;24;p10"/>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noAutofit/>
          </a:bodyPr>
          <a:lstStyle>
            <a:lvl1pPr marL="457200" marR="0" lvl="0" indent="-342900" algn="l">
              <a:lnSpc>
                <a:spcPct val="100000"/>
              </a:lnSpc>
              <a:spcBef>
                <a:spcPts val="360"/>
              </a:spcBef>
              <a:spcAft>
                <a:spcPts val="0"/>
              </a:spcAft>
              <a:buClr>
                <a:schemeClr val="accent4"/>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09562" algn="l">
              <a:lnSpc>
                <a:spcPct val="100000"/>
              </a:lnSpc>
              <a:spcBef>
                <a:spcPts val="300"/>
              </a:spcBef>
              <a:spcAft>
                <a:spcPts val="0"/>
              </a:spcAft>
              <a:buClr>
                <a:schemeClr val="accent1"/>
              </a:buClr>
              <a:buSzPts val="1275"/>
              <a:buFont typeface="Noto Sans Symbols"/>
              <a:buChar char="●"/>
              <a:defRPr sz="1500" b="0" i="0" u="none" strike="noStrike" cap="none">
                <a:solidFill>
                  <a:schemeClr val="dk1"/>
                </a:solidFill>
                <a:latin typeface="Calibri"/>
                <a:ea typeface="Calibri"/>
                <a:cs typeface="Calibri"/>
                <a:sym typeface="Calibri"/>
              </a:defRPr>
            </a:lvl2pPr>
            <a:lvl3pPr marL="1371600" marR="0" lvl="2" indent="-288607" algn="l">
              <a:lnSpc>
                <a:spcPct val="100000"/>
              </a:lnSpc>
              <a:spcBef>
                <a:spcPts val="270"/>
              </a:spcBef>
              <a:spcAft>
                <a:spcPts val="0"/>
              </a:spcAft>
              <a:buClr>
                <a:schemeClr val="accent2"/>
              </a:buClr>
              <a:buSzPts val="945"/>
              <a:buFont typeface="Noto Sans Symbols"/>
              <a:buChar char="●"/>
              <a:defRPr sz="1350" b="0" i="0" u="none" strike="noStrike" cap="none">
                <a:solidFill>
                  <a:schemeClr val="dk1"/>
                </a:solidFill>
                <a:latin typeface="Calibri"/>
                <a:ea typeface="Calibri"/>
                <a:cs typeface="Calibri"/>
                <a:sym typeface="Calibri"/>
              </a:defRPr>
            </a:lvl3pPr>
            <a:lvl4pPr marL="1828800" marR="0" lvl="3" indent="-278130" algn="l">
              <a:lnSpc>
                <a:spcPct val="100000"/>
              </a:lnSpc>
              <a:spcBef>
                <a:spcPts val="240"/>
              </a:spcBef>
              <a:spcAft>
                <a:spcPts val="0"/>
              </a:spcAft>
              <a:buClr>
                <a:schemeClr val="accent3"/>
              </a:buClr>
              <a:buSzPts val="780"/>
              <a:buFont typeface="Noto Sans Symbols"/>
              <a:buChar char="●"/>
              <a:defRPr sz="1200" b="0" i="0" u="none" strike="noStrike" cap="none">
                <a:solidFill>
                  <a:schemeClr val="dk1"/>
                </a:solidFill>
                <a:latin typeface="Calibri"/>
                <a:ea typeface="Calibri"/>
                <a:cs typeface="Calibri"/>
                <a:sym typeface="Calibri"/>
              </a:defRPr>
            </a:lvl4pPr>
            <a:lvl5pPr marL="2286000" marR="0" lvl="4" indent="-278129" algn="l">
              <a:lnSpc>
                <a:spcPct val="100000"/>
              </a:lnSpc>
              <a:spcBef>
                <a:spcPts val="240"/>
              </a:spcBef>
              <a:spcAft>
                <a:spcPts val="0"/>
              </a:spcAft>
              <a:buClr>
                <a:schemeClr val="accent4"/>
              </a:buClr>
              <a:buSzPts val="780"/>
              <a:buFont typeface="Noto Sans Symbols"/>
              <a:buChar char="●"/>
              <a:defRPr sz="12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25" name="Google Shape;25;p10"/>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noAutofit/>
          </a:bodyPr>
          <a:lstStyle>
            <a:lvl1pPr marL="457200" marR="0" lvl="0" indent="-342900" algn="l">
              <a:lnSpc>
                <a:spcPct val="100000"/>
              </a:lnSpc>
              <a:spcBef>
                <a:spcPts val="360"/>
              </a:spcBef>
              <a:spcAft>
                <a:spcPts val="0"/>
              </a:spcAft>
              <a:buClr>
                <a:schemeClr val="accent4"/>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09562" algn="l">
              <a:lnSpc>
                <a:spcPct val="100000"/>
              </a:lnSpc>
              <a:spcBef>
                <a:spcPts val="300"/>
              </a:spcBef>
              <a:spcAft>
                <a:spcPts val="0"/>
              </a:spcAft>
              <a:buClr>
                <a:schemeClr val="accent1"/>
              </a:buClr>
              <a:buSzPts val="1275"/>
              <a:buFont typeface="Noto Sans Symbols"/>
              <a:buChar char="●"/>
              <a:defRPr sz="1500" b="0" i="0" u="none" strike="noStrike" cap="none">
                <a:solidFill>
                  <a:schemeClr val="dk1"/>
                </a:solidFill>
                <a:latin typeface="Calibri"/>
                <a:ea typeface="Calibri"/>
                <a:cs typeface="Calibri"/>
                <a:sym typeface="Calibri"/>
              </a:defRPr>
            </a:lvl2pPr>
            <a:lvl3pPr marL="1371600" marR="0" lvl="2" indent="-288607" algn="l">
              <a:lnSpc>
                <a:spcPct val="100000"/>
              </a:lnSpc>
              <a:spcBef>
                <a:spcPts val="270"/>
              </a:spcBef>
              <a:spcAft>
                <a:spcPts val="0"/>
              </a:spcAft>
              <a:buClr>
                <a:schemeClr val="accent2"/>
              </a:buClr>
              <a:buSzPts val="945"/>
              <a:buFont typeface="Noto Sans Symbols"/>
              <a:buChar char="●"/>
              <a:defRPr sz="1350" b="0" i="0" u="none" strike="noStrike" cap="none">
                <a:solidFill>
                  <a:schemeClr val="dk1"/>
                </a:solidFill>
                <a:latin typeface="Calibri"/>
                <a:ea typeface="Calibri"/>
                <a:cs typeface="Calibri"/>
                <a:sym typeface="Calibri"/>
              </a:defRPr>
            </a:lvl3pPr>
            <a:lvl4pPr marL="1828800" marR="0" lvl="3" indent="-278130" algn="l">
              <a:lnSpc>
                <a:spcPct val="100000"/>
              </a:lnSpc>
              <a:spcBef>
                <a:spcPts val="240"/>
              </a:spcBef>
              <a:spcAft>
                <a:spcPts val="0"/>
              </a:spcAft>
              <a:buClr>
                <a:schemeClr val="accent3"/>
              </a:buClr>
              <a:buSzPts val="780"/>
              <a:buFont typeface="Noto Sans Symbols"/>
              <a:buChar char="●"/>
              <a:defRPr sz="1200" b="0" i="0" u="none" strike="noStrike" cap="none">
                <a:solidFill>
                  <a:schemeClr val="dk1"/>
                </a:solidFill>
                <a:latin typeface="Calibri"/>
                <a:ea typeface="Calibri"/>
                <a:cs typeface="Calibri"/>
                <a:sym typeface="Calibri"/>
              </a:defRPr>
            </a:lvl4pPr>
            <a:lvl5pPr marL="2286000" marR="0" lvl="4" indent="-278129" algn="l">
              <a:lnSpc>
                <a:spcPct val="100000"/>
              </a:lnSpc>
              <a:spcBef>
                <a:spcPts val="240"/>
              </a:spcBef>
              <a:spcAft>
                <a:spcPts val="0"/>
              </a:spcAft>
              <a:buClr>
                <a:schemeClr val="accent4"/>
              </a:buClr>
              <a:buSzPts val="780"/>
              <a:buFont typeface="Noto Sans Symbols"/>
              <a:buChar char="●"/>
              <a:defRPr sz="12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26" name="Google Shape;26;p1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27"/>
        <p:cNvGrpSpPr/>
        <p:nvPr/>
      </p:nvGrpSpPr>
      <p:grpSpPr>
        <a:xfrm>
          <a:off x="0" y="0"/>
          <a:ext cx="0" cy="0"/>
          <a:chOff x="0" y="0"/>
          <a:chExt cx="0" cy="0"/>
        </a:xfrm>
      </p:grpSpPr>
      <p:sp>
        <p:nvSpPr>
          <p:cNvPr id="28" name="Google Shape;28;p11"/>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lvl1pPr marR="0" lvl="0" algn="l">
              <a:lnSpc>
                <a:spcPct val="100000"/>
              </a:lnSpc>
              <a:spcBef>
                <a:spcPts val="0"/>
              </a:spcBef>
              <a:spcAft>
                <a:spcPts val="0"/>
              </a:spcAft>
              <a:buClr>
                <a:schemeClr val="lt1"/>
              </a:buClr>
              <a:buSzPts val="5000"/>
              <a:buFont typeface="Calibri"/>
              <a:buNone/>
              <a:defRPr sz="5000" b="0" i="0" u="none" strike="noStrike" cap="none">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9" name="Google Shape;29;p11"/>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noAutofit/>
          </a:bodyPr>
          <a:lstStyle>
            <a:lvl1pPr marR="34289" lvl="0" algn="l">
              <a:lnSpc>
                <a:spcPct val="100000"/>
              </a:lnSpc>
              <a:spcBef>
                <a:spcPts val="520"/>
              </a:spcBef>
              <a:spcAft>
                <a:spcPts val="0"/>
              </a:spcAft>
              <a:buClr>
                <a:schemeClr val="accent4"/>
              </a:buClr>
              <a:buSzPts val="2600"/>
              <a:buFont typeface="Arial"/>
              <a:buNone/>
              <a:defRPr sz="2600" b="0" i="0" u="none" strike="noStrike" cap="none">
                <a:solidFill>
                  <a:schemeClr val="lt1"/>
                </a:solidFill>
                <a:latin typeface="Calibri"/>
                <a:ea typeface="Calibri"/>
                <a:cs typeface="Calibri"/>
                <a:sym typeface="Calibri"/>
              </a:defRPr>
            </a:lvl1pPr>
            <a:lvl2pPr marR="0" lvl="1" algn="ctr">
              <a:lnSpc>
                <a:spcPct val="100000"/>
              </a:lnSpc>
              <a:spcBef>
                <a:spcPts val="360"/>
              </a:spcBef>
              <a:spcAft>
                <a:spcPts val="0"/>
              </a:spcAft>
              <a:buClr>
                <a:schemeClr val="accent1"/>
              </a:buClr>
              <a:buSzPts val="1530"/>
              <a:buFont typeface="Noto Sans Symbols"/>
              <a:buNone/>
              <a:defRPr sz="1800" b="0" i="0" u="none" strike="noStrike" cap="none">
                <a:solidFill>
                  <a:schemeClr val="lt1"/>
                </a:solidFill>
                <a:latin typeface="Calibri"/>
                <a:ea typeface="Calibri"/>
                <a:cs typeface="Calibri"/>
                <a:sym typeface="Calibri"/>
              </a:defRPr>
            </a:lvl2pPr>
            <a:lvl3pPr marR="0" lvl="2" algn="ctr">
              <a:lnSpc>
                <a:spcPct val="100000"/>
              </a:lnSpc>
              <a:spcBef>
                <a:spcPts val="315"/>
              </a:spcBef>
              <a:spcAft>
                <a:spcPts val="0"/>
              </a:spcAft>
              <a:buClr>
                <a:schemeClr val="accent2"/>
              </a:buClr>
              <a:buSzPts val="1103"/>
              <a:buFont typeface="Noto Sans Symbols"/>
              <a:buNone/>
              <a:defRPr sz="1575" b="0" i="0" u="none" strike="noStrike" cap="none">
                <a:solidFill>
                  <a:schemeClr val="lt1"/>
                </a:solidFill>
                <a:latin typeface="Calibri"/>
                <a:ea typeface="Calibri"/>
                <a:cs typeface="Calibri"/>
                <a:sym typeface="Calibri"/>
              </a:defRPr>
            </a:lvl3pPr>
            <a:lvl4pPr marR="0" lvl="3" algn="ctr">
              <a:lnSpc>
                <a:spcPct val="100000"/>
              </a:lnSpc>
              <a:spcBef>
                <a:spcPts val="300"/>
              </a:spcBef>
              <a:spcAft>
                <a:spcPts val="0"/>
              </a:spcAft>
              <a:buClr>
                <a:schemeClr val="accent3"/>
              </a:buClr>
              <a:buSzPts val="975"/>
              <a:buFont typeface="Noto Sans Symbols"/>
              <a:buNone/>
              <a:defRPr sz="1500" b="0" i="0" u="none" strike="noStrike" cap="none">
                <a:solidFill>
                  <a:schemeClr val="lt1"/>
                </a:solidFill>
                <a:latin typeface="Calibri"/>
                <a:ea typeface="Calibri"/>
                <a:cs typeface="Calibri"/>
                <a:sym typeface="Calibri"/>
              </a:defRPr>
            </a:lvl4pPr>
            <a:lvl5pPr marR="0" lvl="4" algn="ctr">
              <a:lnSpc>
                <a:spcPct val="100000"/>
              </a:lnSpc>
              <a:spcBef>
                <a:spcPts val="300"/>
              </a:spcBef>
              <a:spcAft>
                <a:spcPts val="0"/>
              </a:spcAft>
              <a:buClr>
                <a:schemeClr val="accent4"/>
              </a:buClr>
              <a:buSzPts val="975"/>
              <a:buFont typeface="Noto Sans Symbols"/>
              <a:buNone/>
              <a:defRPr sz="1500" b="0" i="0" u="none" strike="noStrike" cap="none">
                <a:solidFill>
                  <a:schemeClr val="lt1"/>
                </a:solidFill>
                <a:latin typeface="Calibri"/>
                <a:ea typeface="Calibri"/>
                <a:cs typeface="Calibri"/>
                <a:sym typeface="Calibri"/>
              </a:defRPr>
            </a:lvl5pPr>
            <a:lvl6pPr marR="0" lvl="5" algn="ctr">
              <a:lnSpc>
                <a:spcPct val="100000"/>
              </a:lnSpc>
              <a:spcBef>
                <a:spcPts val="270"/>
              </a:spcBef>
              <a:spcAft>
                <a:spcPts val="0"/>
              </a:spcAft>
              <a:buClr>
                <a:schemeClr val="accent5"/>
              </a:buClr>
              <a:buSzPts val="1080"/>
              <a:buFont typeface="Noto Sans Symbols"/>
              <a:buNone/>
              <a:defRPr sz="1350" b="0" i="0" u="none" strike="noStrike" cap="none">
                <a:solidFill>
                  <a:schemeClr val="lt1"/>
                </a:solidFill>
                <a:latin typeface="Constantia"/>
                <a:ea typeface="Constantia"/>
                <a:cs typeface="Constantia"/>
                <a:sym typeface="Constantia"/>
              </a:defRPr>
            </a:lvl6pPr>
            <a:lvl7pPr marR="0" lvl="6" algn="ctr">
              <a:lnSpc>
                <a:spcPct val="100000"/>
              </a:lnSpc>
              <a:spcBef>
                <a:spcPts val="240"/>
              </a:spcBef>
              <a:spcAft>
                <a:spcPts val="0"/>
              </a:spcAft>
              <a:buClr>
                <a:schemeClr val="accent6"/>
              </a:buClr>
              <a:buSzPts val="960"/>
              <a:buFont typeface="Noto Sans Symbols"/>
              <a:buNone/>
              <a:defRPr sz="1200" b="0" i="0" u="none" strike="noStrike" cap="none">
                <a:solidFill>
                  <a:schemeClr val="lt1"/>
                </a:solidFill>
                <a:latin typeface="Constantia"/>
                <a:ea typeface="Constantia"/>
                <a:cs typeface="Constantia"/>
                <a:sym typeface="Constantia"/>
              </a:defRPr>
            </a:lvl7pPr>
            <a:lvl8pPr marR="0" lvl="7" algn="ctr">
              <a:lnSpc>
                <a:spcPct val="100000"/>
              </a:lnSpc>
              <a:spcBef>
                <a:spcPts val="240"/>
              </a:spcBef>
              <a:spcAft>
                <a:spcPts val="0"/>
              </a:spcAft>
              <a:buClr>
                <a:schemeClr val="lt2"/>
              </a:buClr>
              <a:buSzPts val="1200"/>
              <a:buFont typeface="Constantia"/>
              <a:buNone/>
              <a:defRPr sz="1200" b="0" i="0" u="none" strike="noStrike" cap="none">
                <a:solidFill>
                  <a:schemeClr val="lt1"/>
                </a:solidFill>
                <a:latin typeface="Constantia"/>
                <a:ea typeface="Constantia"/>
                <a:cs typeface="Constantia"/>
                <a:sym typeface="Constantia"/>
              </a:defRPr>
            </a:lvl8pPr>
            <a:lvl9pPr marR="0" lvl="8" algn="ctr">
              <a:lnSpc>
                <a:spcPct val="100000"/>
              </a:lnSpc>
              <a:spcBef>
                <a:spcPts val="210"/>
              </a:spcBef>
              <a:spcAft>
                <a:spcPts val="0"/>
              </a:spcAft>
              <a:buClr>
                <a:schemeClr val="lt2"/>
              </a:buClr>
              <a:buSzPts val="1050"/>
              <a:buFont typeface="Constantia"/>
              <a:buNone/>
              <a:defRPr sz="1050" b="0" i="0" u="none" strike="noStrike" cap="none">
                <a:solidFill>
                  <a:schemeClr val="lt1"/>
                </a:solidFill>
                <a:latin typeface="Constantia"/>
                <a:ea typeface="Constantia"/>
                <a:cs typeface="Constantia"/>
                <a:sym typeface="Constantia"/>
              </a:defRPr>
            </a:lvl9pPr>
          </a:lstStyle>
          <a:p>
            <a:endParaRPr/>
          </a:p>
        </p:txBody>
      </p:sp>
      <p:pic>
        <p:nvPicPr>
          <p:cNvPr id="30" name="Google Shape;30;p1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1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3" name="Google Shape;33;p13"/>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480"/>
              </a:spcBef>
              <a:spcAft>
                <a:spcPts val="0"/>
              </a:spcAft>
              <a:buClr>
                <a:schemeClr val="accent4"/>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5275" algn="l">
              <a:lnSpc>
                <a:spcPct val="100000"/>
              </a:lnSpc>
              <a:spcBef>
                <a:spcPts val="300"/>
              </a:spcBef>
              <a:spcAft>
                <a:spcPts val="0"/>
              </a:spcAft>
              <a:buClr>
                <a:schemeClr val="accent2"/>
              </a:buClr>
              <a:buSzPts val="1050"/>
              <a:buFont typeface="Noto Sans Symbols"/>
              <a:buChar char="●"/>
              <a:defRPr sz="1500" b="0" i="0" u="none" strike="noStrike" cap="none">
                <a:solidFill>
                  <a:schemeClr val="dk1"/>
                </a:solidFill>
                <a:latin typeface="Calibri"/>
                <a:ea typeface="Calibri"/>
                <a:cs typeface="Calibri"/>
                <a:sym typeface="Calibri"/>
              </a:defRPr>
            </a:lvl3pPr>
            <a:lvl4pPr marL="1828800" marR="0" lvl="3" indent="-284289" algn="l">
              <a:lnSpc>
                <a:spcPct val="100000"/>
              </a:lnSpc>
              <a:spcBef>
                <a:spcPts val="270"/>
              </a:spcBef>
              <a:spcAft>
                <a:spcPts val="0"/>
              </a:spcAft>
              <a:buClr>
                <a:schemeClr val="accent3"/>
              </a:buClr>
              <a:buSzPts val="877"/>
              <a:buFont typeface="Noto Sans Symbols"/>
              <a:buChar char="●"/>
              <a:defRPr sz="135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34" name="Google Shape;34;p13"/>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480"/>
              </a:spcBef>
              <a:spcAft>
                <a:spcPts val="0"/>
              </a:spcAft>
              <a:buClr>
                <a:schemeClr val="accent4"/>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25755" algn="l">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5275" algn="l">
              <a:lnSpc>
                <a:spcPct val="100000"/>
              </a:lnSpc>
              <a:spcBef>
                <a:spcPts val="300"/>
              </a:spcBef>
              <a:spcAft>
                <a:spcPts val="0"/>
              </a:spcAft>
              <a:buClr>
                <a:schemeClr val="accent2"/>
              </a:buClr>
              <a:buSzPts val="1050"/>
              <a:buFont typeface="Noto Sans Symbols"/>
              <a:buChar char="●"/>
              <a:defRPr sz="1500" b="0" i="0" u="none" strike="noStrike" cap="none">
                <a:solidFill>
                  <a:schemeClr val="dk1"/>
                </a:solidFill>
                <a:latin typeface="Calibri"/>
                <a:ea typeface="Calibri"/>
                <a:cs typeface="Calibri"/>
                <a:sym typeface="Calibri"/>
              </a:defRPr>
            </a:lvl3pPr>
            <a:lvl4pPr marL="1828800" marR="0" lvl="3" indent="-284289" algn="l">
              <a:lnSpc>
                <a:spcPct val="100000"/>
              </a:lnSpc>
              <a:spcBef>
                <a:spcPts val="270"/>
              </a:spcBef>
              <a:spcAft>
                <a:spcPts val="0"/>
              </a:spcAft>
              <a:buClr>
                <a:schemeClr val="accent3"/>
              </a:buClr>
              <a:buSzPts val="877"/>
              <a:buFont typeface="Noto Sans Symbols"/>
              <a:buChar char="●"/>
              <a:defRPr sz="135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35" name="Google Shape;35;p1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6"/>
        <p:cNvGrpSpPr/>
        <p:nvPr/>
      </p:nvGrpSpPr>
      <p:grpSpPr>
        <a:xfrm>
          <a:off x="0" y="0"/>
          <a:ext cx="0" cy="0"/>
          <a:chOff x="0" y="0"/>
          <a:chExt cx="0" cy="0"/>
        </a:xfrm>
      </p:grpSpPr>
      <p:pic>
        <p:nvPicPr>
          <p:cNvPr id="37" name="Google Shape;37;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8"/>
        <p:cNvGrpSpPr/>
        <p:nvPr/>
      </p:nvGrpSpPr>
      <p:grpSpPr>
        <a:xfrm>
          <a:off x="0" y="0"/>
          <a:ext cx="0" cy="0"/>
          <a:chOff x="0" y="0"/>
          <a:chExt cx="0" cy="0"/>
        </a:xfrm>
      </p:grpSpPr>
      <p:sp>
        <p:nvSpPr>
          <p:cNvPr id="39" name="Google Shape;39;p17"/>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noAutofit/>
          </a:bodyPr>
          <a:lstStyle>
            <a:lvl1pPr marL="457200" marR="0" lvl="0" indent="-228600" algn="l">
              <a:lnSpc>
                <a:spcPct val="100000"/>
              </a:lnSpc>
              <a:spcBef>
                <a:spcPts val="420"/>
              </a:spcBef>
              <a:spcAft>
                <a:spcPts val="0"/>
              </a:spcAft>
              <a:buClr>
                <a:schemeClr val="accent4"/>
              </a:buClr>
              <a:buSzPts val="2100"/>
              <a:buFont typeface="Arial"/>
              <a:buNone/>
              <a:defRPr sz="2100" b="0" i="0" u="none" strike="noStrike" cap="none">
                <a:solidFill>
                  <a:schemeClr val="dk1"/>
                </a:solidFill>
                <a:latin typeface="Calibri"/>
                <a:ea typeface="Calibri"/>
                <a:cs typeface="Calibri"/>
                <a:sym typeface="Calibri"/>
              </a:defRPr>
            </a:lvl1pPr>
            <a:lvl2pPr marL="914400" marR="0" lvl="1" indent="-333883" algn="l">
              <a:lnSpc>
                <a:spcPct val="100000"/>
              </a:lnSpc>
              <a:spcBef>
                <a:spcPts val="390"/>
              </a:spcBef>
              <a:spcAft>
                <a:spcPts val="0"/>
              </a:spcAft>
              <a:buClr>
                <a:schemeClr val="accent1"/>
              </a:buClr>
              <a:buSzPts val="1658"/>
              <a:buFont typeface="Noto Sans Symbols"/>
              <a:buChar char="●"/>
              <a:defRPr sz="1950" b="0" i="0" u="none" strike="noStrike" cap="none">
                <a:solidFill>
                  <a:schemeClr val="dk1"/>
                </a:solidFill>
                <a:latin typeface="Calibri"/>
                <a:ea typeface="Calibri"/>
                <a:cs typeface="Calibri"/>
                <a:sym typeface="Calibri"/>
              </a:defRPr>
            </a:lvl2pPr>
            <a:lvl3pPr marL="1371600" marR="0" lvl="2" indent="-308610" algn="l">
              <a:lnSpc>
                <a:spcPct val="100000"/>
              </a:lnSpc>
              <a:spcBef>
                <a:spcPts val="360"/>
              </a:spcBef>
              <a:spcAft>
                <a:spcPts val="0"/>
              </a:spcAft>
              <a:buClr>
                <a:schemeClr val="accent2"/>
              </a:buClr>
              <a:buSzPts val="1260"/>
              <a:buFont typeface="Noto Sans Symbols"/>
              <a:buChar char="●"/>
              <a:defRPr sz="1800" b="0" i="0" u="none" strike="noStrike" cap="none">
                <a:solidFill>
                  <a:schemeClr val="dk1"/>
                </a:solidFill>
                <a:latin typeface="Calibri"/>
                <a:ea typeface="Calibri"/>
                <a:cs typeface="Calibri"/>
                <a:sym typeface="Calibri"/>
              </a:defRPr>
            </a:lvl3pPr>
            <a:lvl4pPr marL="1828800" marR="0" lvl="3" indent="-290512" algn="l">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84289" algn="l">
              <a:lnSpc>
                <a:spcPct val="100000"/>
              </a:lnSpc>
              <a:spcBef>
                <a:spcPts val="270"/>
              </a:spcBef>
              <a:spcAft>
                <a:spcPts val="0"/>
              </a:spcAft>
              <a:buClr>
                <a:schemeClr val="accent4"/>
              </a:buClr>
              <a:buSzPts val="877"/>
              <a:buFont typeface="Noto Sans Symbols"/>
              <a:buChar char="●"/>
              <a:defRPr sz="135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
        <p:nvSpPr>
          <p:cNvPr id="40" name="Google Shape;40;p1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1" name="Google Shape;41;p17"/>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noAutofit/>
          </a:bodyPr>
          <a:lstStyle>
            <a:lvl1pPr marL="457200" marR="0" lvl="0" indent="-342900" algn="l">
              <a:lnSpc>
                <a:spcPct val="100000"/>
              </a:lnSpc>
              <a:spcBef>
                <a:spcPts val="360"/>
              </a:spcBef>
              <a:spcAft>
                <a:spcPts val="0"/>
              </a:spcAft>
              <a:buClr>
                <a:schemeClr val="accent4"/>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09562" algn="l">
              <a:lnSpc>
                <a:spcPct val="100000"/>
              </a:lnSpc>
              <a:spcBef>
                <a:spcPts val="300"/>
              </a:spcBef>
              <a:spcAft>
                <a:spcPts val="0"/>
              </a:spcAft>
              <a:buClr>
                <a:schemeClr val="accent1"/>
              </a:buClr>
              <a:buSzPts val="1275"/>
              <a:buFont typeface="Noto Sans Symbols"/>
              <a:buChar char="●"/>
              <a:defRPr sz="1500" b="0" i="0" u="none" strike="noStrike" cap="none">
                <a:solidFill>
                  <a:schemeClr val="dk1"/>
                </a:solidFill>
                <a:latin typeface="Calibri"/>
                <a:ea typeface="Calibri"/>
                <a:cs typeface="Calibri"/>
                <a:sym typeface="Calibri"/>
              </a:defRPr>
            </a:lvl2pPr>
            <a:lvl3pPr marL="1371600" marR="0" lvl="2" indent="-288607" algn="l">
              <a:lnSpc>
                <a:spcPct val="100000"/>
              </a:lnSpc>
              <a:spcBef>
                <a:spcPts val="270"/>
              </a:spcBef>
              <a:spcAft>
                <a:spcPts val="0"/>
              </a:spcAft>
              <a:buClr>
                <a:schemeClr val="accent2"/>
              </a:buClr>
              <a:buSzPts val="945"/>
              <a:buFont typeface="Noto Sans Symbols"/>
              <a:buChar char="●"/>
              <a:defRPr sz="1350" b="0" i="0" u="none" strike="noStrike" cap="none">
                <a:solidFill>
                  <a:schemeClr val="dk1"/>
                </a:solidFill>
                <a:latin typeface="Calibri"/>
                <a:ea typeface="Calibri"/>
                <a:cs typeface="Calibri"/>
                <a:sym typeface="Calibri"/>
              </a:defRPr>
            </a:lvl3pPr>
            <a:lvl4pPr marL="1828800" marR="0" lvl="3" indent="-278130" algn="l">
              <a:lnSpc>
                <a:spcPct val="100000"/>
              </a:lnSpc>
              <a:spcBef>
                <a:spcPts val="240"/>
              </a:spcBef>
              <a:spcAft>
                <a:spcPts val="0"/>
              </a:spcAft>
              <a:buClr>
                <a:schemeClr val="accent3"/>
              </a:buClr>
              <a:buSzPts val="780"/>
              <a:buFont typeface="Noto Sans Symbols"/>
              <a:buChar char="●"/>
              <a:defRPr sz="1200" b="0" i="0" u="none" strike="noStrike" cap="none">
                <a:solidFill>
                  <a:schemeClr val="dk1"/>
                </a:solidFill>
                <a:latin typeface="Calibri"/>
                <a:ea typeface="Calibri"/>
                <a:cs typeface="Calibri"/>
                <a:sym typeface="Calibri"/>
              </a:defRPr>
            </a:lvl4pPr>
            <a:lvl5pPr marL="2286000" marR="0" lvl="4" indent="-278129" algn="l">
              <a:lnSpc>
                <a:spcPct val="100000"/>
              </a:lnSpc>
              <a:spcBef>
                <a:spcPts val="240"/>
              </a:spcBef>
              <a:spcAft>
                <a:spcPts val="0"/>
              </a:spcAft>
              <a:buClr>
                <a:schemeClr val="accent4"/>
              </a:buClr>
              <a:buSzPts val="780"/>
              <a:buFont typeface="Noto Sans Symbols"/>
              <a:buChar char="●"/>
              <a:defRPr sz="1200" b="0" i="0" u="none" strike="noStrike" cap="none">
                <a:solidFill>
                  <a:schemeClr val="dk1"/>
                </a:solidFill>
                <a:latin typeface="Calibri"/>
                <a:ea typeface="Calibri"/>
                <a:cs typeface="Calibri"/>
                <a:sym typeface="Calibri"/>
              </a:defRPr>
            </a:lvl5pPr>
            <a:lvl6pPr marL="2743200" marR="0" lvl="5" indent="-297179" algn="l">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pic>
        <p:nvPicPr>
          <p:cNvPr id="42" name="Google Shape;42;p1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5"/>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40000" scaled="0"/>
        </a:gradFill>
        <a:effectLst/>
      </p:bgPr>
    </p:bg>
    <p:spTree>
      <p:nvGrpSpPr>
        <p:cNvPr id="1" name="Shape 61"/>
        <p:cNvGrpSpPr/>
        <p:nvPr/>
      </p:nvGrpSpPr>
      <p:grpSpPr>
        <a:xfrm>
          <a:off x="0" y="0"/>
          <a:ext cx="0" cy="0"/>
          <a:chOff x="0" y="0"/>
          <a:chExt cx="0" cy="0"/>
        </a:xfrm>
      </p:grpSpPr>
      <p:sp>
        <p:nvSpPr>
          <p:cNvPr id="62" name="Google Shape;62;p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noAutofit/>
          </a:bodyPr>
          <a:lstStyle>
            <a:lvl1pPr marR="0" lvl="0" algn="l" rtl="0">
              <a:lnSpc>
                <a:spcPct val="100000"/>
              </a:lnSpc>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3" name="Google Shape;63;p7"/>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noAutofit/>
          </a:bodyPr>
          <a:lstStyle>
            <a:lvl1pPr marL="457200" marR="0" lvl="0" indent="-393700" algn="l" rtl="0">
              <a:lnSpc>
                <a:spcPct val="100000"/>
              </a:lnSpc>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lnSpc>
                <a:spcPct val="100000"/>
              </a:lnSpc>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40" algn="l" rtl="0">
              <a:lnSpc>
                <a:spcPct val="100000"/>
              </a:lnSpc>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lnSpc>
                <a:spcPct val="100000"/>
              </a:lnSpc>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lnSpc>
                <a:spcPct val="100000"/>
              </a:lnSpc>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lnSpc>
                <a:spcPct val="100000"/>
              </a:lnSpc>
              <a:spcBef>
                <a:spcPts val="270"/>
              </a:spcBef>
              <a:spcAft>
                <a:spcPts val="0"/>
              </a:spcAft>
              <a:buClr>
                <a:schemeClr val="accent5"/>
              </a:buClr>
              <a:buSzPts val="1080"/>
              <a:buFont typeface="Noto Sans Symbols"/>
              <a:buChar char="●"/>
              <a:defRPr sz="1350" b="0" i="0" u="none" strike="noStrike" cap="none">
                <a:solidFill>
                  <a:schemeClr val="lt1"/>
                </a:solidFill>
                <a:latin typeface="Constantia"/>
                <a:ea typeface="Constantia"/>
                <a:cs typeface="Constantia"/>
                <a:sym typeface="Constantia"/>
              </a:defRPr>
            </a:lvl6pPr>
            <a:lvl7pPr marL="3200400" marR="0" lvl="6" indent="-289560" algn="l" rtl="0">
              <a:lnSpc>
                <a:spcPct val="100000"/>
              </a:lnSpc>
              <a:spcBef>
                <a:spcPts val="240"/>
              </a:spcBef>
              <a:spcAft>
                <a:spcPts val="0"/>
              </a:spcAft>
              <a:buClr>
                <a:schemeClr val="accent6"/>
              </a:buClr>
              <a:buSzPts val="960"/>
              <a:buFont typeface="Noto Sans Symbols"/>
              <a:buChar char="●"/>
              <a:defRPr sz="1200" b="0" i="0" u="none" strike="noStrike" cap="none">
                <a:solidFill>
                  <a:schemeClr val="lt1"/>
                </a:solidFill>
                <a:latin typeface="Constantia"/>
                <a:ea typeface="Constantia"/>
                <a:cs typeface="Constantia"/>
                <a:sym typeface="Constantia"/>
              </a:defRPr>
            </a:lvl7pPr>
            <a:lvl8pPr marL="3657600" marR="0" lvl="7" indent="-304800" algn="l" rtl="0">
              <a:lnSpc>
                <a:spcPct val="100000"/>
              </a:lnSpc>
              <a:spcBef>
                <a:spcPts val="240"/>
              </a:spcBef>
              <a:spcAft>
                <a:spcPts val="0"/>
              </a:spcAft>
              <a:buClr>
                <a:schemeClr val="lt2"/>
              </a:buClr>
              <a:buSzPts val="1200"/>
              <a:buFont typeface="Constantia"/>
              <a:buChar char="•"/>
              <a:defRPr sz="1200" b="0" i="0" u="none" strike="noStrike" cap="none">
                <a:solidFill>
                  <a:schemeClr val="lt1"/>
                </a:solidFill>
                <a:latin typeface="Constantia"/>
                <a:ea typeface="Constantia"/>
                <a:cs typeface="Constantia"/>
                <a:sym typeface="Constantia"/>
              </a:defRPr>
            </a:lvl8pPr>
            <a:lvl9pPr marL="4114800" marR="0" lvl="8" indent="-295275" algn="l" rtl="0">
              <a:lnSpc>
                <a:spcPct val="100000"/>
              </a:lnSpc>
              <a:spcBef>
                <a:spcPts val="210"/>
              </a:spcBef>
              <a:spcAft>
                <a:spcPts val="0"/>
              </a:spcAft>
              <a:buClr>
                <a:schemeClr val="lt2"/>
              </a:buClr>
              <a:buSzPts val="1050"/>
              <a:buFont typeface="Constantia"/>
              <a:buChar char="•"/>
              <a:defRPr sz="1050" b="0" i="0" u="none" strike="noStrike" cap="none">
                <a:solidFill>
                  <a:schemeClr val="lt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64" r:id="rId1"/>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chemeClr val="dk1"/>
            </a:gs>
          </a:gsLst>
          <a:lin ang="5639967" scaled="0"/>
        </a:gradFill>
        <a:effectLst/>
      </p:bgPr>
    </p:bg>
    <p:spTree>
      <p:nvGrpSpPr>
        <p:cNvPr id="1" name="Shape 68"/>
        <p:cNvGrpSpPr/>
        <p:nvPr/>
      </p:nvGrpSpPr>
      <p:grpSpPr>
        <a:xfrm>
          <a:off x="0" y="0"/>
          <a:ext cx="0" cy="0"/>
          <a:chOff x="0" y="0"/>
          <a:chExt cx="0" cy="0"/>
        </a:xfrm>
      </p:grpSpPr>
      <p:sp>
        <p:nvSpPr>
          <p:cNvPr id="69" name="Google Shape;69;g118b4c7931f_0_37"/>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0" name="Google Shape;70;g118b4c7931f_0_37"/>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lt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lt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lt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lt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lt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lt1"/>
                </a:solidFill>
                <a:latin typeface="Calibri"/>
                <a:ea typeface="Calibri"/>
                <a:cs typeface="Calibri"/>
                <a:sym typeface="Calibri"/>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lt1"/>
                </a:solidFill>
                <a:latin typeface="Calibri"/>
                <a:ea typeface="Calibri"/>
                <a:cs typeface="Calibri"/>
                <a:sym typeface="Calibri"/>
              </a:defRPr>
            </a:lvl7pPr>
            <a:lvl8pPr marL="3657600" marR="0" lvl="7" indent="-304800" algn="l" rtl="0">
              <a:spcBef>
                <a:spcPts val="240"/>
              </a:spcBef>
              <a:spcAft>
                <a:spcPts val="0"/>
              </a:spcAft>
              <a:buClr>
                <a:schemeClr val="lt2"/>
              </a:buClr>
              <a:buSzPts val="1200"/>
              <a:buFont typeface="Calibri"/>
              <a:buChar char="•"/>
              <a:defRPr sz="1200" b="0" i="0" u="none" strike="noStrike" cap="none">
                <a:solidFill>
                  <a:schemeClr val="lt1"/>
                </a:solidFill>
                <a:latin typeface="Calibri"/>
                <a:ea typeface="Calibri"/>
                <a:cs typeface="Calibri"/>
                <a:sym typeface="Calibri"/>
              </a:defRPr>
            </a:lvl8pPr>
            <a:lvl9pPr marL="4114800" marR="0" lvl="8" indent="-295275" algn="l" rtl="0">
              <a:spcBef>
                <a:spcPts val="210"/>
              </a:spcBef>
              <a:spcAft>
                <a:spcPts val="0"/>
              </a:spcAft>
              <a:buClr>
                <a:schemeClr val="lt2"/>
              </a:buClr>
              <a:buSzPts val="1050"/>
              <a:buFont typeface="Calibri"/>
              <a:buChar char="•"/>
              <a:defRPr sz="1050" b="0" i="0" u="none" strike="noStrike" cap="none">
                <a:solidFill>
                  <a:schemeClr val="lt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Lst>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pamhook.com/solo-apps/hexagon-generator/"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www.youtube.com/embed/kSI4imt0dXg?feature=oembed" TargetMode="Externa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video" Target="https://www.youtube.com/embed/hDBsitoq2Sw?feature=oembed" TargetMode="Externa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learn.k20center.ou.edu/lesson/391" TargetMode="External"/><Relationship Id="rId5" Type="http://schemas.openxmlformats.org/officeDocument/2006/relationships/hyperlink" Target="https://learn.k20center.ou.edu/lesson/496" TargetMode="External"/><Relationship Id="rId4" Type="http://schemas.openxmlformats.org/officeDocument/2006/relationships/hyperlink" Target="https://learn.k20center.ou.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learn.k20center.ou.edu/strategy/926"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b21ecf36ba_0_30"/>
          <p:cNvSpPr txBox="1">
            <a:spLocks noGrp="1"/>
          </p:cNvSpPr>
          <p:nvPr>
            <p:ph type="title"/>
          </p:nvPr>
        </p:nvSpPr>
        <p:spPr>
          <a:xfrm>
            <a:off x="225511" y="528067"/>
            <a:ext cx="8087497" cy="682896"/>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chemeClr val="accent4"/>
              </a:buClr>
              <a:buSzPts val="3600"/>
              <a:buFont typeface="Calibri"/>
              <a:buNone/>
            </a:pPr>
            <a:br>
              <a:rPr lang="en-US" sz="3200" b="1"/>
            </a:br>
            <a:br>
              <a:rPr lang="en-US" sz="3200" b="1"/>
            </a:br>
            <a:br>
              <a:rPr lang="en-US" sz="3200" b="1"/>
            </a:br>
            <a:br>
              <a:rPr lang="en-US" sz="3200" b="1"/>
            </a:br>
            <a:br>
              <a:rPr lang="en-US" sz="3200" b="1"/>
            </a:br>
            <a:br>
              <a:rPr lang="en-US" sz="3200"/>
            </a:br>
            <a:r>
              <a:rPr lang="en-US" sz="3000"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Honeycomb Harvest</a:t>
            </a:r>
            <a:endParaRPr sz="3000" b="1"/>
          </a:p>
        </p:txBody>
      </p:sp>
      <p:sp>
        <p:nvSpPr>
          <p:cNvPr id="141" name="Google Shape;141;gb21ecf36ba_0_30"/>
          <p:cNvSpPr txBox="1">
            <a:spLocks noGrp="1"/>
          </p:cNvSpPr>
          <p:nvPr>
            <p:ph type="body" idx="1"/>
          </p:nvPr>
        </p:nvSpPr>
        <p:spPr>
          <a:xfrm>
            <a:off x="441754" y="1266259"/>
            <a:ext cx="5699554" cy="2888700"/>
          </a:xfrm>
          <a:prstGeom prst="rect">
            <a:avLst/>
          </a:prstGeom>
          <a:noFill/>
          <a:ln>
            <a:noFill/>
          </a:ln>
        </p:spPr>
        <p:txBody>
          <a:bodyPr spcFirstLastPara="1" wrap="square" lIns="91425" tIns="45700" rIns="91425" bIns="45700" anchor="t" anchorCtr="0">
            <a:noAutofit/>
          </a:bodyPr>
          <a:lstStyle/>
          <a:p>
            <a:pPr marL="63500" lvl="0" indent="0" algn="l" rtl="0">
              <a:lnSpc>
                <a:spcPct val="100000"/>
              </a:lnSpc>
              <a:spcBef>
                <a:spcPts val="520"/>
              </a:spcBef>
              <a:spcAft>
                <a:spcPts val="0"/>
              </a:spcAft>
              <a:buClr>
                <a:schemeClr val="dk1"/>
              </a:buClr>
              <a:buSzPts val="1800"/>
              <a:buNone/>
            </a:pPr>
            <a:r>
              <a:rPr lang="en-US" sz="1800">
                <a:solidFill>
                  <a:schemeClr val="dk1"/>
                </a:solidFill>
              </a:rPr>
              <a:t>This strategy is designed to help students understand logical relationships among words and concepts. </a:t>
            </a:r>
            <a:endParaRPr/>
          </a:p>
          <a:p>
            <a:pPr marL="457200" lvl="0" indent="-393700" algn="l" rtl="0">
              <a:lnSpc>
                <a:spcPct val="100000"/>
              </a:lnSpc>
              <a:spcBef>
                <a:spcPts val="520"/>
              </a:spcBef>
              <a:spcAft>
                <a:spcPts val="0"/>
              </a:spcAft>
              <a:buSzPts val="1800"/>
              <a:buChar char="•"/>
            </a:pPr>
            <a:r>
              <a:rPr lang="en-US" sz="1800"/>
              <a:t>Give students a set of hexagons containing different concepts related to the content they are studying.</a:t>
            </a:r>
            <a:endParaRPr sz="1800"/>
          </a:p>
          <a:p>
            <a:pPr marL="457200" lvl="0" indent="-393700" algn="l" rtl="0">
              <a:lnSpc>
                <a:spcPct val="100000"/>
              </a:lnSpc>
              <a:spcBef>
                <a:spcPts val="0"/>
              </a:spcBef>
              <a:spcAft>
                <a:spcPts val="0"/>
              </a:spcAft>
              <a:buSzPts val="1800"/>
              <a:buFont typeface="Arial"/>
              <a:buChar char="•"/>
            </a:pPr>
            <a:r>
              <a:rPr lang="en-US" sz="1800"/>
              <a:t>Have students work individually or in groups to arrange the hexagons so the sides of related hexagons touch.</a:t>
            </a:r>
            <a:endParaRPr/>
          </a:p>
          <a:p>
            <a:pPr marL="457200" lvl="0" indent="-393700" algn="l" rtl="0">
              <a:lnSpc>
                <a:spcPct val="100000"/>
              </a:lnSpc>
              <a:spcBef>
                <a:spcPts val="0"/>
              </a:spcBef>
              <a:spcAft>
                <a:spcPts val="0"/>
              </a:spcAft>
              <a:buSzPts val="1800"/>
              <a:buFont typeface="Arial"/>
              <a:buChar char="•"/>
            </a:pPr>
            <a:r>
              <a:rPr lang="en-US" sz="1800"/>
              <a:t>Ask students to justify their arrangements.</a:t>
            </a:r>
            <a:endParaRPr sz="1800"/>
          </a:p>
          <a:p>
            <a:pPr marL="457200" lvl="0" indent="-393700" algn="l" rtl="0">
              <a:lnSpc>
                <a:spcPct val="100000"/>
              </a:lnSpc>
              <a:spcBef>
                <a:spcPts val="0"/>
              </a:spcBef>
              <a:spcAft>
                <a:spcPts val="0"/>
              </a:spcAft>
              <a:buSzPts val="1800"/>
              <a:buChar char="•"/>
            </a:pPr>
            <a:r>
              <a:rPr lang="en-US" sz="1800"/>
              <a:t>Make your own: </a:t>
            </a:r>
            <a:r>
              <a:rPr lang="en-US" sz="1800" u="sng">
                <a:solidFill>
                  <a:srgbClr val="0000FF"/>
                </a:solidFill>
                <a:hlinkClick r:id="rId3">
                  <a:extLst>
                    <a:ext uri="{A12FA001-AC4F-418D-AE19-62706E023703}">
                      <ahyp:hlinkClr xmlns:ahyp="http://schemas.microsoft.com/office/drawing/2018/hyperlinkcolor" val="tx"/>
                    </a:ext>
                  </a:extLst>
                </a:hlinkClick>
              </a:rPr>
              <a:t>https://pamhook.com/solo-apps/hexagon-generator/</a:t>
            </a:r>
            <a:endParaRPr sz="1800">
              <a:solidFill>
                <a:srgbClr val="0000FF"/>
              </a:solidFill>
            </a:endParaRPr>
          </a:p>
        </p:txBody>
      </p:sp>
      <p:pic>
        <p:nvPicPr>
          <p:cNvPr id="142" name="Google Shape;142;gb21ecf36ba_0_30"/>
          <p:cNvPicPr preferRelativeResize="0"/>
          <p:nvPr/>
        </p:nvPicPr>
        <p:blipFill rotWithShape="1">
          <a:blip r:embed="rId4">
            <a:alphaModFix/>
          </a:blip>
          <a:srcRect/>
          <a:stretch/>
        </p:blipFill>
        <p:spPr>
          <a:xfrm rot="480000">
            <a:off x="6427392" y="1003986"/>
            <a:ext cx="1812952" cy="2888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3"/>
          <p:cNvSpPr txBox="1">
            <a:spLocks noGrp="1"/>
          </p:cNvSpPr>
          <p:nvPr>
            <p:ph type="title"/>
          </p:nvPr>
        </p:nvSpPr>
        <p:spPr>
          <a:xfrm>
            <a:off x="457200" y="200612"/>
            <a:ext cx="8229600" cy="857250"/>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chemeClr val="accent4"/>
              </a:buClr>
              <a:buSzPts val="3600"/>
              <a:buFont typeface="Calibri"/>
              <a:buNone/>
            </a:pPr>
            <a:r>
              <a:rPr lang="en-US" sz="3000" b="1"/>
              <a:t>Honeycomb Harvest Sample</a:t>
            </a:r>
            <a:endParaRPr/>
          </a:p>
        </p:txBody>
      </p:sp>
      <p:sp>
        <p:nvSpPr>
          <p:cNvPr id="148" name="Google Shape;148;p23"/>
          <p:cNvSpPr txBox="1">
            <a:spLocks noGrp="1"/>
          </p:cNvSpPr>
          <p:nvPr>
            <p:ph type="body" idx="1"/>
          </p:nvPr>
        </p:nvSpPr>
        <p:spPr>
          <a:xfrm>
            <a:off x="457200" y="1346591"/>
            <a:ext cx="7528500" cy="3640500"/>
          </a:xfrm>
          <a:prstGeom prst="rect">
            <a:avLst/>
          </a:prstGeom>
          <a:noFill/>
          <a:ln>
            <a:noFill/>
          </a:ln>
        </p:spPr>
        <p:txBody>
          <a:bodyPr spcFirstLastPara="1" wrap="square" lIns="91425" tIns="45700" rIns="91425" bIns="45700" anchor="t" anchorCtr="0">
            <a:noAutofit/>
          </a:bodyPr>
          <a:lstStyle/>
          <a:p>
            <a:pPr marL="63500" lvl="0" indent="0" algn="l" rtl="0">
              <a:lnSpc>
                <a:spcPct val="100000"/>
              </a:lnSpc>
              <a:spcBef>
                <a:spcPts val="520"/>
              </a:spcBef>
              <a:spcAft>
                <a:spcPts val="0"/>
              </a:spcAft>
              <a:buSzPts val="2600"/>
              <a:buNone/>
            </a:pPr>
            <a:endParaRPr sz="1800"/>
          </a:p>
          <a:p>
            <a:pPr marL="63500" lvl="0" indent="0" algn="l" rtl="0">
              <a:lnSpc>
                <a:spcPct val="100000"/>
              </a:lnSpc>
              <a:spcBef>
                <a:spcPts val="520"/>
              </a:spcBef>
              <a:spcAft>
                <a:spcPts val="0"/>
              </a:spcAft>
              <a:buSzPts val="2600"/>
              <a:buNone/>
            </a:pPr>
            <a:endParaRPr sz="1800"/>
          </a:p>
          <a:p>
            <a:pPr marL="63500" lvl="0" indent="0" algn="l" rtl="0">
              <a:lnSpc>
                <a:spcPct val="100000"/>
              </a:lnSpc>
              <a:spcBef>
                <a:spcPts val="520"/>
              </a:spcBef>
              <a:spcAft>
                <a:spcPts val="0"/>
              </a:spcAft>
              <a:buSzPts val="2600"/>
              <a:buNone/>
            </a:pPr>
            <a:endParaRPr sz="1800"/>
          </a:p>
          <a:p>
            <a:pPr marL="63500" lvl="0" indent="0" algn="l" rtl="0">
              <a:lnSpc>
                <a:spcPct val="100000"/>
              </a:lnSpc>
              <a:spcBef>
                <a:spcPts val="520"/>
              </a:spcBef>
              <a:spcAft>
                <a:spcPts val="0"/>
              </a:spcAft>
              <a:buSzPts val="2600"/>
              <a:buNone/>
            </a:pPr>
            <a:endParaRPr sz="1800"/>
          </a:p>
          <a:p>
            <a:pPr marL="63500" lvl="0" indent="0" algn="l" rtl="0">
              <a:lnSpc>
                <a:spcPct val="100000"/>
              </a:lnSpc>
              <a:spcBef>
                <a:spcPts val="520"/>
              </a:spcBef>
              <a:spcAft>
                <a:spcPts val="0"/>
              </a:spcAft>
              <a:buSzPts val="2600"/>
              <a:buNone/>
            </a:pPr>
            <a:endParaRPr sz="1800"/>
          </a:p>
          <a:p>
            <a:pPr marL="63500" lvl="0" indent="0" algn="l" rtl="0">
              <a:lnSpc>
                <a:spcPct val="100000"/>
              </a:lnSpc>
              <a:spcBef>
                <a:spcPts val="520"/>
              </a:spcBef>
              <a:spcAft>
                <a:spcPts val="0"/>
              </a:spcAft>
              <a:buSzPts val="2600"/>
              <a:buNone/>
            </a:pPr>
            <a:endParaRPr sz="1800"/>
          </a:p>
          <a:p>
            <a:pPr marL="63500" lvl="0" indent="0" algn="l" rtl="0">
              <a:lnSpc>
                <a:spcPct val="100000"/>
              </a:lnSpc>
              <a:spcBef>
                <a:spcPts val="520"/>
              </a:spcBef>
              <a:spcAft>
                <a:spcPts val="0"/>
              </a:spcAft>
              <a:buSzPts val="2600"/>
              <a:buNone/>
            </a:pPr>
            <a:endParaRPr sz="1800"/>
          </a:p>
          <a:p>
            <a:pPr marL="63500" lvl="0" indent="0" algn="l" rtl="0">
              <a:lnSpc>
                <a:spcPct val="100000"/>
              </a:lnSpc>
              <a:spcBef>
                <a:spcPts val="520"/>
              </a:spcBef>
              <a:spcAft>
                <a:spcPts val="0"/>
              </a:spcAft>
              <a:buSzPts val="2600"/>
              <a:buNone/>
            </a:pPr>
            <a:endParaRPr sz="1800" b="1"/>
          </a:p>
          <a:p>
            <a:pPr marL="63500" lvl="0" indent="0" algn="l" rtl="0">
              <a:lnSpc>
                <a:spcPct val="100000"/>
              </a:lnSpc>
              <a:spcBef>
                <a:spcPts val="520"/>
              </a:spcBef>
              <a:spcAft>
                <a:spcPts val="0"/>
              </a:spcAft>
              <a:buSzPts val="2600"/>
              <a:buNone/>
            </a:pPr>
            <a:endParaRPr sz="1800" b="1"/>
          </a:p>
          <a:p>
            <a:pPr marL="63500" lvl="0" indent="0" algn="l" rtl="0">
              <a:lnSpc>
                <a:spcPct val="100000"/>
              </a:lnSpc>
              <a:spcBef>
                <a:spcPts val="520"/>
              </a:spcBef>
              <a:spcAft>
                <a:spcPts val="0"/>
              </a:spcAft>
              <a:buSzPts val="2600"/>
              <a:buNone/>
            </a:pPr>
            <a:r>
              <a:rPr lang="en-US" sz="1700" b="1"/>
              <a:t>How can the Honeycomb Harvest Strategy foster discourse in your classroom? </a:t>
            </a:r>
            <a:endParaRPr/>
          </a:p>
          <a:p>
            <a:pPr marL="63500" lvl="0" indent="0" algn="l" rtl="0">
              <a:lnSpc>
                <a:spcPct val="100000"/>
              </a:lnSpc>
              <a:spcBef>
                <a:spcPts val="520"/>
              </a:spcBef>
              <a:spcAft>
                <a:spcPts val="0"/>
              </a:spcAft>
              <a:buSzPts val="2600"/>
              <a:buNone/>
            </a:pPr>
            <a:endParaRPr sz="1800"/>
          </a:p>
          <a:p>
            <a:pPr marL="63500" lvl="0" indent="0" algn="l" rtl="0">
              <a:lnSpc>
                <a:spcPct val="100000"/>
              </a:lnSpc>
              <a:spcBef>
                <a:spcPts val="520"/>
              </a:spcBef>
              <a:spcAft>
                <a:spcPts val="0"/>
              </a:spcAft>
              <a:buSzPts val="2600"/>
              <a:buNone/>
            </a:pPr>
            <a:endParaRPr sz="1800"/>
          </a:p>
          <a:p>
            <a:pPr marL="63500" lvl="0" indent="0" algn="l" rtl="0">
              <a:lnSpc>
                <a:spcPct val="100000"/>
              </a:lnSpc>
              <a:spcBef>
                <a:spcPts val="520"/>
              </a:spcBef>
              <a:spcAft>
                <a:spcPts val="0"/>
              </a:spcAft>
              <a:buSzPts val="2600"/>
              <a:buNone/>
            </a:pPr>
            <a:endParaRPr sz="1800"/>
          </a:p>
          <a:p>
            <a:pPr marL="63500" lvl="0" indent="0" algn="l" rtl="0">
              <a:lnSpc>
                <a:spcPct val="100000"/>
              </a:lnSpc>
              <a:spcBef>
                <a:spcPts val="520"/>
              </a:spcBef>
              <a:spcAft>
                <a:spcPts val="0"/>
              </a:spcAft>
              <a:buSzPts val="2600"/>
              <a:buNone/>
            </a:pPr>
            <a:endParaRPr sz="1800"/>
          </a:p>
          <a:p>
            <a:pPr marL="63500" lvl="0" indent="0" algn="l" rtl="0">
              <a:lnSpc>
                <a:spcPct val="100000"/>
              </a:lnSpc>
              <a:spcBef>
                <a:spcPts val="520"/>
              </a:spcBef>
              <a:spcAft>
                <a:spcPts val="0"/>
              </a:spcAft>
              <a:buSzPts val="2600"/>
              <a:buNone/>
            </a:pPr>
            <a:endParaRPr sz="1800"/>
          </a:p>
          <a:p>
            <a:pPr marL="63500" lvl="0" indent="0" algn="l" rtl="0">
              <a:lnSpc>
                <a:spcPct val="100000"/>
              </a:lnSpc>
              <a:spcBef>
                <a:spcPts val="520"/>
              </a:spcBef>
              <a:spcAft>
                <a:spcPts val="0"/>
              </a:spcAft>
              <a:buSzPts val="2600"/>
              <a:buNone/>
            </a:pPr>
            <a:endParaRPr sz="1800"/>
          </a:p>
        </p:txBody>
      </p:sp>
      <p:pic>
        <p:nvPicPr>
          <p:cNvPr id="149" name="Google Shape;149;p23"/>
          <p:cNvPicPr preferRelativeResize="0"/>
          <p:nvPr/>
        </p:nvPicPr>
        <p:blipFill rotWithShape="1">
          <a:blip r:embed="rId3">
            <a:alphaModFix/>
          </a:blip>
          <a:srcRect/>
          <a:stretch/>
        </p:blipFill>
        <p:spPr>
          <a:xfrm>
            <a:off x="6886722" y="2188850"/>
            <a:ext cx="1314700" cy="1292550"/>
          </a:xfrm>
          <a:prstGeom prst="rect">
            <a:avLst/>
          </a:prstGeom>
          <a:noFill/>
          <a:ln>
            <a:noFill/>
          </a:ln>
        </p:spPr>
      </p:pic>
      <p:pic>
        <p:nvPicPr>
          <p:cNvPr id="150" name="Google Shape;150;p23"/>
          <p:cNvPicPr preferRelativeResize="0"/>
          <p:nvPr/>
        </p:nvPicPr>
        <p:blipFill rotWithShape="1">
          <a:blip r:embed="rId4">
            <a:alphaModFix/>
          </a:blip>
          <a:srcRect/>
          <a:stretch/>
        </p:blipFill>
        <p:spPr>
          <a:xfrm>
            <a:off x="6621100" y="148725"/>
            <a:ext cx="2224410" cy="1668300"/>
          </a:xfrm>
          <a:prstGeom prst="rect">
            <a:avLst/>
          </a:prstGeom>
          <a:noFill/>
          <a:ln>
            <a:noFill/>
          </a:ln>
        </p:spPr>
      </p:pic>
      <p:pic>
        <p:nvPicPr>
          <p:cNvPr id="151" name="Google Shape;151;p23"/>
          <p:cNvPicPr preferRelativeResize="0"/>
          <p:nvPr/>
        </p:nvPicPr>
        <p:blipFill>
          <a:blip r:embed="rId5">
            <a:alphaModFix/>
          </a:blip>
          <a:stretch>
            <a:fillRect/>
          </a:stretch>
        </p:blipFill>
        <p:spPr>
          <a:xfrm>
            <a:off x="1174375" y="1102850"/>
            <a:ext cx="4934150" cy="3297151"/>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b21ecf36ba_0_51"/>
          <p:cNvSpPr txBox="1">
            <a:spLocks noGrp="1"/>
          </p:cNvSpPr>
          <p:nvPr>
            <p:ph type="title"/>
          </p:nvPr>
        </p:nvSpPr>
        <p:spPr>
          <a:xfrm>
            <a:off x="485002" y="528066"/>
            <a:ext cx="8201797" cy="540793"/>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sz="3200" b="1"/>
              <a:t>Say Something</a:t>
            </a:r>
            <a:endParaRPr sz="3200" b="1"/>
          </a:p>
        </p:txBody>
      </p:sp>
      <p:sp>
        <p:nvSpPr>
          <p:cNvPr id="157" name="Google Shape;157;gb21ecf36ba_0_51"/>
          <p:cNvSpPr txBox="1">
            <a:spLocks noGrp="1"/>
          </p:cNvSpPr>
          <p:nvPr>
            <p:ph type="body" idx="1"/>
          </p:nvPr>
        </p:nvSpPr>
        <p:spPr>
          <a:xfrm>
            <a:off x="410862" y="1181005"/>
            <a:ext cx="7472749" cy="3562505"/>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520"/>
              </a:spcBef>
              <a:spcAft>
                <a:spcPts val="0"/>
              </a:spcAft>
              <a:buSzPts val="2600"/>
              <a:buNone/>
            </a:pPr>
            <a:endParaRPr sz="1800" dirty="0"/>
          </a:p>
          <a:p>
            <a:pPr marL="457200" lvl="0" indent="-228600" algn="l" rtl="0">
              <a:lnSpc>
                <a:spcPct val="100000"/>
              </a:lnSpc>
              <a:spcBef>
                <a:spcPts val="520"/>
              </a:spcBef>
              <a:spcAft>
                <a:spcPts val="0"/>
              </a:spcAft>
              <a:buSzPts val="2600"/>
              <a:buNone/>
            </a:pPr>
            <a:endParaRPr sz="1800" dirty="0"/>
          </a:p>
          <a:p>
            <a:pPr marL="457200" lvl="0" indent="-228600" algn="l" rtl="0">
              <a:lnSpc>
                <a:spcPct val="100000"/>
              </a:lnSpc>
              <a:spcBef>
                <a:spcPts val="520"/>
              </a:spcBef>
              <a:spcAft>
                <a:spcPts val="0"/>
              </a:spcAft>
              <a:buSzPts val="2600"/>
              <a:buNone/>
            </a:pPr>
            <a:endParaRPr sz="1800" dirty="0"/>
          </a:p>
          <a:p>
            <a:pPr marL="457200" lvl="0" indent="-228600" algn="l" rtl="0">
              <a:lnSpc>
                <a:spcPct val="100000"/>
              </a:lnSpc>
              <a:spcBef>
                <a:spcPts val="520"/>
              </a:spcBef>
              <a:spcAft>
                <a:spcPts val="0"/>
              </a:spcAft>
              <a:buSzPts val="2600"/>
              <a:buNone/>
            </a:pPr>
            <a:endParaRPr sz="1800" dirty="0"/>
          </a:p>
          <a:p>
            <a:pPr marL="457200" lvl="0" indent="-228600" algn="l" rtl="0">
              <a:lnSpc>
                <a:spcPct val="100000"/>
              </a:lnSpc>
              <a:spcBef>
                <a:spcPts val="520"/>
              </a:spcBef>
              <a:spcAft>
                <a:spcPts val="0"/>
              </a:spcAft>
              <a:buSzPts val="2600"/>
              <a:buNone/>
            </a:pPr>
            <a:endParaRPr sz="1800" dirty="0"/>
          </a:p>
          <a:p>
            <a:pPr marL="457200" lvl="0" indent="-228600" algn="l" rtl="0">
              <a:lnSpc>
                <a:spcPct val="100000"/>
              </a:lnSpc>
              <a:spcBef>
                <a:spcPts val="520"/>
              </a:spcBef>
              <a:spcAft>
                <a:spcPts val="0"/>
              </a:spcAft>
              <a:buSzPts val="2600"/>
              <a:buNone/>
            </a:pPr>
            <a:endParaRPr sz="1800" dirty="0"/>
          </a:p>
          <a:p>
            <a:pPr marL="457200" lvl="0" indent="-393700" algn="l" rtl="0">
              <a:lnSpc>
                <a:spcPct val="100000"/>
              </a:lnSpc>
              <a:spcBef>
                <a:spcPts val="520"/>
              </a:spcBef>
              <a:spcAft>
                <a:spcPts val="0"/>
              </a:spcAft>
              <a:buSzPts val="2600"/>
              <a:buChar char="•"/>
            </a:pPr>
            <a:r>
              <a:rPr lang="en-US" sz="1700" dirty="0"/>
              <a:t>Say Something is a strategy that helps students participate effectively in academic conversations with their peers.</a:t>
            </a:r>
            <a:endParaRPr sz="1700" dirty="0"/>
          </a:p>
          <a:p>
            <a:pPr marL="457200" lvl="0" indent="0" algn="l" rtl="0">
              <a:lnSpc>
                <a:spcPct val="100000"/>
              </a:lnSpc>
              <a:spcBef>
                <a:spcPts val="0"/>
              </a:spcBef>
              <a:spcAft>
                <a:spcPts val="0"/>
              </a:spcAft>
              <a:buSzPts val="2600"/>
              <a:buNone/>
            </a:pPr>
            <a:endParaRPr sz="1700" dirty="0"/>
          </a:p>
          <a:p>
            <a:pPr marL="457200" lvl="0" indent="-393700" algn="l" rtl="0">
              <a:lnSpc>
                <a:spcPct val="100000"/>
              </a:lnSpc>
              <a:spcBef>
                <a:spcPts val="0"/>
              </a:spcBef>
              <a:spcAft>
                <a:spcPts val="0"/>
              </a:spcAft>
              <a:buSzPts val="2600"/>
              <a:buChar char="•"/>
            </a:pPr>
            <a:r>
              <a:rPr lang="en-US" sz="1700" dirty="0"/>
              <a:t>Sentence starters prompt students to express their ideas, ask questions, and support their claims with evidence.</a:t>
            </a:r>
            <a:endParaRPr sz="1700" dirty="0"/>
          </a:p>
        </p:txBody>
      </p:sp>
      <p:pic>
        <p:nvPicPr>
          <p:cNvPr id="2" name="Online Media 1" title="Encouraging Academic Conversations With Talk Moves">
            <a:hlinkClick r:id="" action="ppaction://media"/>
            <a:extLst>
              <a:ext uri="{FF2B5EF4-FFF2-40B4-BE49-F238E27FC236}">
                <a16:creationId xmlns:a16="http://schemas.microsoft.com/office/drawing/2014/main" id="{43B9FC0E-AA52-431D-85BA-A4BDCA77BC99}"/>
              </a:ext>
            </a:extLst>
          </p:cNvPr>
          <p:cNvPicPr>
            <a:picLocks noRot="1" noChangeAspect="1"/>
          </p:cNvPicPr>
          <p:nvPr>
            <a:videoFile r:link="rId1"/>
          </p:nvPr>
        </p:nvPicPr>
        <p:blipFill>
          <a:blip r:embed="rId4"/>
          <a:stretch>
            <a:fillRect/>
          </a:stretch>
        </p:blipFill>
        <p:spPr>
          <a:xfrm>
            <a:off x="2322679" y="1068859"/>
            <a:ext cx="3649113" cy="206174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4"/>
          <p:cNvSpPr txBox="1">
            <a:spLocks noGrp="1"/>
          </p:cNvSpPr>
          <p:nvPr>
            <p:ph type="title"/>
          </p:nvPr>
        </p:nvSpPr>
        <p:spPr>
          <a:xfrm>
            <a:off x="457200" y="528066"/>
            <a:ext cx="8229600" cy="577864"/>
          </a:xfrm>
          <a:prstGeom prst="rect">
            <a:avLst/>
          </a:prstGeom>
          <a:noFill/>
          <a:ln>
            <a:noFill/>
          </a:ln>
        </p:spPr>
        <p:txBody>
          <a:bodyPr spcFirstLastPara="1" wrap="square" lIns="0" tIns="45700" rIns="0" bIns="0" anchor="b" anchorCtr="0">
            <a:noAutofit/>
          </a:bodyPr>
          <a:lstStyle/>
          <a:p>
            <a:pPr marL="0" marR="0" lvl="0" indent="0" algn="l" rtl="0">
              <a:lnSpc>
                <a:spcPct val="100000"/>
              </a:lnSpc>
              <a:spcBef>
                <a:spcPts val="0"/>
              </a:spcBef>
              <a:spcAft>
                <a:spcPts val="0"/>
              </a:spcAft>
              <a:buClr>
                <a:schemeClr val="accent4"/>
              </a:buClr>
              <a:buSzPts val="3600"/>
              <a:buFont typeface="Calibri"/>
              <a:buNone/>
            </a:pPr>
            <a:r>
              <a:rPr lang="en-US" sz="3200" b="1"/>
              <a:t>Say Something</a:t>
            </a:r>
            <a:endParaRPr sz="3200" b="1"/>
          </a:p>
        </p:txBody>
      </p:sp>
      <p:sp>
        <p:nvSpPr>
          <p:cNvPr id="164" name="Google Shape;164;p24"/>
          <p:cNvSpPr txBox="1">
            <a:spLocks noGrp="1"/>
          </p:cNvSpPr>
          <p:nvPr>
            <p:ph type="body" idx="1"/>
          </p:nvPr>
        </p:nvSpPr>
        <p:spPr>
          <a:xfrm>
            <a:off x="457200" y="1220230"/>
            <a:ext cx="3977016" cy="3778078"/>
          </a:xfrm>
          <a:prstGeom prst="rect">
            <a:avLst/>
          </a:prstGeom>
          <a:noFill/>
          <a:ln>
            <a:noFill/>
          </a:ln>
        </p:spPr>
        <p:txBody>
          <a:bodyPr spcFirstLastPara="1" wrap="square" lIns="91425" tIns="45700" rIns="91425" bIns="45700" anchor="t" anchorCtr="0">
            <a:noAutofit/>
          </a:bodyPr>
          <a:lstStyle/>
          <a:p>
            <a:pPr marL="457200" marR="0" lvl="0" indent="-393700" algn="l" rtl="0">
              <a:lnSpc>
                <a:spcPct val="100000"/>
              </a:lnSpc>
              <a:spcBef>
                <a:spcPts val="520"/>
              </a:spcBef>
              <a:spcAft>
                <a:spcPts val="0"/>
              </a:spcAft>
              <a:buClr>
                <a:schemeClr val="accent4"/>
              </a:buClr>
              <a:buSzPts val="2600"/>
              <a:buFont typeface="Arial"/>
              <a:buChar char="•"/>
            </a:pPr>
            <a:r>
              <a:rPr lang="en-US" sz="1800" dirty="0"/>
              <a:t>Use sentence starters to prompt classroom conversation.</a:t>
            </a:r>
            <a:endParaRPr dirty="0"/>
          </a:p>
          <a:p>
            <a:pPr marL="914400" lvl="1" indent="-325755" algn="l" rtl="0">
              <a:lnSpc>
                <a:spcPct val="100000"/>
              </a:lnSpc>
              <a:spcBef>
                <a:spcPts val="360"/>
              </a:spcBef>
              <a:spcAft>
                <a:spcPts val="0"/>
              </a:spcAft>
              <a:buSzPts val="1530"/>
              <a:buFont typeface="Noto Sans Symbols"/>
              <a:buChar char="▪"/>
            </a:pPr>
            <a:r>
              <a:rPr lang="en-US" sz="1600" dirty="0"/>
              <a:t>Use the starters from the handout as you watch the following video. </a:t>
            </a:r>
            <a:endParaRPr dirty="0"/>
          </a:p>
          <a:p>
            <a:pPr marL="457200" marR="0" lvl="0" indent="-228600" algn="l" rtl="0">
              <a:lnSpc>
                <a:spcPct val="100000"/>
              </a:lnSpc>
              <a:spcBef>
                <a:spcPts val="520"/>
              </a:spcBef>
              <a:spcAft>
                <a:spcPts val="0"/>
              </a:spcAft>
              <a:buClr>
                <a:schemeClr val="accent4"/>
              </a:buClr>
              <a:buSzPts val="2600"/>
              <a:buFont typeface="Arial"/>
              <a:buNone/>
            </a:pPr>
            <a:endParaRPr sz="1800" dirty="0"/>
          </a:p>
          <a:p>
            <a:pPr marL="457200" marR="0" lvl="0" indent="-228600" algn="l" rtl="0">
              <a:lnSpc>
                <a:spcPct val="100000"/>
              </a:lnSpc>
              <a:spcBef>
                <a:spcPts val="520"/>
              </a:spcBef>
              <a:spcAft>
                <a:spcPts val="0"/>
              </a:spcAft>
              <a:buClr>
                <a:schemeClr val="accent4"/>
              </a:buClr>
              <a:buSzPts val="2600"/>
              <a:buFont typeface="Arial"/>
              <a:buNone/>
            </a:pPr>
            <a:endParaRPr sz="1800" dirty="0"/>
          </a:p>
          <a:p>
            <a:pPr marL="457200" marR="0" lvl="0" indent="-228600" algn="l" rtl="0">
              <a:lnSpc>
                <a:spcPct val="100000"/>
              </a:lnSpc>
              <a:spcBef>
                <a:spcPts val="520"/>
              </a:spcBef>
              <a:spcAft>
                <a:spcPts val="0"/>
              </a:spcAft>
              <a:buClr>
                <a:schemeClr val="accent4"/>
              </a:buClr>
              <a:buSzPts val="2600"/>
              <a:buFont typeface="Arial"/>
              <a:buNone/>
            </a:pPr>
            <a:endParaRPr sz="1800" dirty="0"/>
          </a:p>
          <a:p>
            <a:pPr marL="457200" marR="0" lvl="0" indent="-228600" algn="l" rtl="0">
              <a:lnSpc>
                <a:spcPct val="100000"/>
              </a:lnSpc>
              <a:spcBef>
                <a:spcPts val="520"/>
              </a:spcBef>
              <a:spcAft>
                <a:spcPts val="0"/>
              </a:spcAft>
              <a:buClr>
                <a:schemeClr val="accent4"/>
              </a:buClr>
              <a:buSzPts val="2600"/>
              <a:buFont typeface="Arial"/>
              <a:buNone/>
            </a:pPr>
            <a:endParaRPr sz="1800" dirty="0"/>
          </a:p>
          <a:p>
            <a:pPr marL="63500" lvl="0" indent="0" algn="l" rtl="0">
              <a:lnSpc>
                <a:spcPct val="100000"/>
              </a:lnSpc>
              <a:spcBef>
                <a:spcPts val="520"/>
              </a:spcBef>
              <a:spcAft>
                <a:spcPts val="0"/>
              </a:spcAft>
              <a:buSzPts val="2600"/>
              <a:buNone/>
            </a:pPr>
            <a:endParaRPr sz="1800" dirty="0"/>
          </a:p>
          <a:p>
            <a:pPr marL="63500" lvl="0" indent="0" algn="l" rtl="0">
              <a:lnSpc>
                <a:spcPct val="100000"/>
              </a:lnSpc>
              <a:spcBef>
                <a:spcPts val="520"/>
              </a:spcBef>
              <a:spcAft>
                <a:spcPts val="0"/>
              </a:spcAft>
              <a:buSzPts val="2600"/>
              <a:buNone/>
            </a:pPr>
            <a:endParaRPr sz="1800" dirty="0"/>
          </a:p>
          <a:p>
            <a:pPr marL="63500" lvl="0" indent="0" algn="l" rtl="0">
              <a:lnSpc>
                <a:spcPct val="100000"/>
              </a:lnSpc>
              <a:spcBef>
                <a:spcPts val="520"/>
              </a:spcBef>
              <a:spcAft>
                <a:spcPts val="0"/>
              </a:spcAft>
              <a:buSzPts val="2600"/>
              <a:buNone/>
            </a:pPr>
            <a:endParaRPr sz="1800" b="1" dirty="0"/>
          </a:p>
          <a:p>
            <a:pPr marL="63500" lvl="0" indent="0" algn="l" rtl="0">
              <a:lnSpc>
                <a:spcPct val="100000"/>
              </a:lnSpc>
              <a:spcBef>
                <a:spcPts val="520"/>
              </a:spcBef>
              <a:spcAft>
                <a:spcPts val="0"/>
              </a:spcAft>
              <a:buSzPts val="2600"/>
              <a:buNone/>
            </a:pPr>
            <a:endParaRPr sz="1800" b="1" dirty="0"/>
          </a:p>
        </p:txBody>
      </p:sp>
      <p:pic>
        <p:nvPicPr>
          <p:cNvPr id="1026" name="Picture 2" descr="image">
            <a:extLst>
              <a:ext uri="{FF2B5EF4-FFF2-40B4-BE49-F238E27FC236}">
                <a16:creationId xmlns:a16="http://schemas.microsoft.com/office/drawing/2014/main" id="{147D1A82-3B3D-4CC8-BBA0-06C88E0C2B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9786" y="491752"/>
            <a:ext cx="3384811" cy="428222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5"/>
          <p:cNvSpPr txBox="1"/>
          <p:nvPr/>
        </p:nvSpPr>
        <p:spPr>
          <a:xfrm>
            <a:off x="929846" y="4432413"/>
            <a:ext cx="5650127" cy="307777"/>
          </a:xfrm>
          <a:prstGeom prst="rect">
            <a:avLst/>
          </a:prstGeom>
          <a:noFill/>
          <a:ln>
            <a:noFill/>
          </a:ln>
        </p:spPr>
        <p:txBody>
          <a:bodyPr spcFirstLastPara="1" wrap="square" lIns="91425" tIns="45700" rIns="91425" bIns="45700" anchor="t" anchorCtr="0">
            <a:spAutoFit/>
          </a:bodyPr>
          <a:lstStyle/>
          <a:p>
            <a:pPr marL="6350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How can Say Something foster discourse in your classroom? </a:t>
            </a:r>
            <a:endParaRPr sz="1400" b="0" i="0" u="none" strike="noStrike" cap="none">
              <a:solidFill>
                <a:srgbClr val="000000"/>
              </a:solidFill>
              <a:latin typeface="Arial"/>
              <a:ea typeface="Arial"/>
              <a:cs typeface="Arial"/>
              <a:sym typeface="Arial"/>
            </a:endParaRPr>
          </a:p>
        </p:txBody>
      </p:sp>
      <p:pic>
        <p:nvPicPr>
          <p:cNvPr id="2" name="Online Media 1" title="Facts And Stories About the Blue Fugates">
            <a:hlinkClick r:id="" action="ppaction://media"/>
            <a:extLst>
              <a:ext uri="{FF2B5EF4-FFF2-40B4-BE49-F238E27FC236}">
                <a16:creationId xmlns:a16="http://schemas.microsoft.com/office/drawing/2014/main" id="{DDFFEF98-DCBF-47E1-8630-BF865B4842C9}"/>
              </a:ext>
            </a:extLst>
          </p:cNvPr>
          <p:cNvPicPr>
            <a:picLocks noRot="1" noChangeAspect="1"/>
          </p:cNvPicPr>
          <p:nvPr>
            <a:videoFile r:link="rId1"/>
          </p:nvPr>
        </p:nvPicPr>
        <p:blipFill>
          <a:blip r:embed="rId4"/>
          <a:stretch>
            <a:fillRect/>
          </a:stretch>
        </p:blipFill>
        <p:spPr>
          <a:xfrm>
            <a:off x="2195882" y="961279"/>
            <a:ext cx="4752236" cy="26850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gb21ecf36ba_0_61"/>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b="1"/>
              <a:t>Reflection</a:t>
            </a:r>
            <a:endParaRPr b="1"/>
          </a:p>
        </p:txBody>
      </p:sp>
      <p:sp>
        <p:nvSpPr>
          <p:cNvPr id="177" name="Google Shape;177;gb21ecf36ba_0_61"/>
          <p:cNvSpPr txBox="1">
            <a:spLocks noGrp="1"/>
          </p:cNvSpPr>
          <p:nvPr>
            <p:ph type="body" idx="1"/>
          </p:nvPr>
        </p:nvSpPr>
        <p:spPr>
          <a:xfrm>
            <a:off x="457200" y="1451610"/>
            <a:ext cx="7429500" cy="329190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520"/>
              </a:spcBef>
              <a:spcAft>
                <a:spcPts val="0"/>
              </a:spcAft>
              <a:buSzPts val="2600"/>
              <a:buChar char="•"/>
            </a:pPr>
            <a:r>
              <a:rPr lang="en-US" sz="2000"/>
              <a:t>Which of today’s strategies can you implement in your classroom? Why?</a:t>
            </a:r>
            <a:endParaRPr sz="2000"/>
          </a:p>
          <a:p>
            <a:pPr marL="457200" lvl="0" indent="0" algn="l" rtl="0">
              <a:lnSpc>
                <a:spcPct val="100000"/>
              </a:lnSpc>
              <a:spcBef>
                <a:spcPts val="0"/>
              </a:spcBef>
              <a:spcAft>
                <a:spcPts val="0"/>
              </a:spcAft>
              <a:buSzPts val="2600"/>
              <a:buNone/>
            </a:pPr>
            <a:endParaRPr sz="2000"/>
          </a:p>
          <a:p>
            <a:pPr marL="457200" lvl="0" indent="-393700" algn="l" rtl="0">
              <a:lnSpc>
                <a:spcPct val="100000"/>
              </a:lnSpc>
              <a:spcBef>
                <a:spcPts val="0"/>
              </a:spcBef>
              <a:spcAft>
                <a:spcPts val="0"/>
              </a:spcAft>
              <a:buSzPts val="2600"/>
              <a:buChar char="•"/>
            </a:pPr>
            <a:r>
              <a:rPr lang="en-US" sz="2000"/>
              <a:t>How can these strategies be effective in promoting discourse? Explain.</a:t>
            </a:r>
            <a:endParaRPr sz="2000"/>
          </a:p>
          <a:p>
            <a:pPr marL="457200" lvl="0" indent="0" algn="l" rtl="0">
              <a:lnSpc>
                <a:spcPct val="100000"/>
              </a:lnSpc>
              <a:spcBef>
                <a:spcPts val="0"/>
              </a:spcBef>
              <a:spcAft>
                <a:spcPts val="0"/>
              </a:spcAft>
              <a:buSzPts val="2600"/>
              <a:buNone/>
            </a:pPr>
            <a:endParaRPr sz="2000"/>
          </a:p>
          <a:p>
            <a:pPr marL="457200" lvl="0" indent="-393700" algn="l" rtl="0">
              <a:lnSpc>
                <a:spcPct val="100000"/>
              </a:lnSpc>
              <a:spcBef>
                <a:spcPts val="0"/>
              </a:spcBef>
              <a:spcAft>
                <a:spcPts val="0"/>
              </a:spcAft>
              <a:buSzPts val="2600"/>
              <a:buChar char="•"/>
            </a:pPr>
            <a:r>
              <a:rPr lang="en-US" sz="2000"/>
              <a:t>How can you modify these strategies to work with your students? Explain.</a:t>
            </a:r>
            <a:endParaRPr sz="20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gf8dc5123b4_0_26"/>
          <p:cNvPicPr preferRelativeResize="0"/>
          <p:nvPr/>
        </p:nvPicPr>
        <p:blipFill rotWithShape="1">
          <a:blip r:embed="rId3">
            <a:alphaModFix/>
          </a:blip>
          <a:srcRect/>
          <a:stretch/>
        </p:blipFill>
        <p:spPr>
          <a:xfrm>
            <a:off x="3682813" y="2104142"/>
            <a:ext cx="5132001" cy="2847426"/>
          </a:xfrm>
          <a:prstGeom prst="rect">
            <a:avLst/>
          </a:prstGeom>
          <a:noFill/>
          <a:ln>
            <a:noFill/>
          </a:ln>
        </p:spPr>
      </p:pic>
      <p:sp>
        <p:nvSpPr>
          <p:cNvPr id="183" name="Google Shape;183;gf8dc5123b4_0_26"/>
          <p:cNvSpPr txBox="1"/>
          <p:nvPr/>
        </p:nvSpPr>
        <p:spPr>
          <a:xfrm>
            <a:off x="345775" y="244100"/>
            <a:ext cx="8176500" cy="889500"/>
          </a:xfrm>
          <a:prstGeom prst="rect">
            <a:avLst/>
          </a:prstGeom>
          <a:noFill/>
          <a:ln>
            <a:noFill/>
          </a:ln>
        </p:spPr>
        <p:txBody>
          <a:bodyPr spcFirstLastPara="1" wrap="square" lIns="91425" tIns="91425" rIns="91425" bIns="91425" anchor="ctr" anchorCtr="0">
            <a:noAutofit/>
          </a:bodyPr>
          <a:lstStyle/>
          <a:p>
            <a:pPr marL="0" marR="0" lvl="0" indent="0" algn="l" rtl="0">
              <a:lnSpc>
                <a:spcPct val="120000"/>
              </a:lnSpc>
              <a:spcBef>
                <a:spcPts val="0"/>
              </a:spcBef>
              <a:spcAft>
                <a:spcPts val="0"/>
              </a:spcAft>
              <a:buClr>
                <a:srgbClr val="000000"/>
              </a:buClr>
              <a:buSzPts val="3600"/>
              <a:buFont typeface="Arial"/>
              <a:buNone/>
            </a:pPr>
            <a:r>
              <a:rPr lang="en-US" sz="3600" b="1" i="0" u="none" strike="noStrike" cap="none">
                <a:solidFill>
                  <a:srgbClr val="991B1E"/>
                </a:solidFill>
                <a:latin typeface="Calibri"/>
                <a:ea typeface="Calibri"/>
                <a:cs typeface="Calibri"/>
                <a:sym typeface="Calibri"/>
              </a:rPr>
              <a:t>LEAR</a:t>
            </a:r>
            <a:r>
              <a:rPr lang="en-US" sz="3600" b="1">
                <a:solidFill>
                  <a:srgbClr val="991B1E"/>
                </a:solidFill>
                <a:latin typeface="Calibri"/>
                <a:ea typeface="Calibri"/>
                <a:cs typeface="Calibri"/>
                <a:sym typeface="Calibri"/>
              </a:rPr>
              <a:t>N</a:t>
            </a:r>
            <a:endParaRPr sz="1800">
              <a:solidFill>
                <a:srgbClr val="0000FF"/>
              </a:solidFill>
              <a:latin typeface="Calibri"/>
              <a:ea typeface="Calibri"/>
              <a:cs typeface="Calibri"/>
              <a:sym typeface="Calibri"/>
            </a:endParaRPr>
          </a:p>
        </p:txBody>
      </p:sp>
      <p:sp>
        <p:nvSpPr>
          <p:cNvPr id="184" name="Google Shape;184;gf8dc5123b4_0_26"/>
          <p:cNvSpPr txBox="1">
            <a:spLocks noGrp="1"/>
          </p:cNvSpPr>
          <p:nvPr>
            <p:ph type="body" idx="1"/>
          </p:nvPr>
        </p:nvSpPr>
        <p:spPr>
          <a:xfrm>
            <a:off x="457200" y="988460"/>
            <a:ext cx="7429500" cy="3291900"/>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0"/>
              </a:spcBef>
              <a:spcAft>
                <a:spcPts val="0"/>
              </a:spcAft>
              <a:buSzPts val="2600"/>
              <a:buChar char="•"/>
            </a:pPr>
            <a:r>
              <a:rPr lang="en-US" sz="2000"/>
              <a:t>Where can I find these 5E lesson resources?</a:t>
            </a:r>
            <a:endParaRPr sz="2000"/>
          </a:p>
          <a:p>
            <a:pPr marL="914400" lvl="1" indent="-368300" algn="l" rtl="0">
              <a:lnSpc>
                <a:spcPct val="100000"/>
              </a:lnSpc>
              <a:spcBef>
                <a:spcPts val="0"/>
              </a:spcBef>
              <a:spcAft>
                <a:spcPts val="0"/>
              </a:spcAft>
              <a:buSzPts val="2200"/>
              <a:buFont typeface="Calibri"/>
              <a:buChar char="●"/>
            </a:pPr>
            <a:r>
              <a:rPr lang="en-US" sz="2000" u="sng">
                <a:solidFill>
                  <a:schemeClr val="hlink"/>
                </a:solidFill>
                <a:hlinkClick r:id="rId4"/>
              </a:rPr>
              <a:t>https://learn.k20center.ou.edu/</a:t>
            </a:r>
            <a:endParaRPr sz="2000"/>
          </a:p>
          <a:p>
            <a:pPr marL="914400" lvl="1" indent="-368300" algn="l" rtl="0">
              <a:lnSpc>
                <a:spcPct val="100000"/>
              </a:lnSpc>
              <a:spcBef>
                <a:spcPts val="0"/>
              </a:spcBef>
              <a:spcAft>
                <a:spcPts val="0"/>
              </a:spcAft>
              <a:buSzPts val="2200"/>
              <a:buFont typeface="Calibri"/>
              <a:buChar char="●"/>
            </a:pPr>
            <a:r>
              <a:rPr lang="en-US" sz="2000" u="sng">
                <a:solidFill>
                  <a:schemeClr val="hlink"/>
                </a:solidFill>
                <a:hlinkClick r:id="rId5"/>
              </a:rPr>
              <a:t>Cystic Fibrosis: A DNA Case Study</a:t>
            </a:r>
            <a:endParaRPr sz="2000"/>
          </a:p>
          <a:p>
            <a:pPr marL="914400" lvl="1" indent="-368300" algn="l" rtl="0">
              <a:lnSpc>
                <a:spcPct val="100000"/>
              </a:lnSpc>
              <a:spcBef>
                <a:spcPts val="0"/>
              </a:spcBef>
              <a:spcAft>
                <a:spcPts val="0"/>
              </a:spcAft>
              <a:buSzPts val="2200"/>
              <a:buFont typeface="Calibri"/>
              <a:buChar char="●"/>
            </a:pPr>
            <a:r>
              <a:rPr lang="en-US" sz="2000" u="sng">
                <a:solidFill>
                  <a:schemeClr val="hlink"/>
                </a:solidFill>
                <a:hlinkClick r:id="rId6"/>
              </a:rPr>
              <a:t>Why So Blue?</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noAutofit/>
          </a:bodyPr>
          <a:lstStyle/>
          <a:p>
            <a:pPr marL="0" marR="0" lvl="0" indent="0" algn="l" rtl="0">
              <a:lnSpc>
                <a:spcPct val="100000"/>
              </a:lnSpc>
              <a:spcBef>
                <a:spcPts val="0"/>
              </a:spcBef>
              <a:spcAft>
                <a:spcPts val="0"/>
              </a:spcAft>
              <a:buClr>
                <a:schemeClr val="lt1"/>
              </a:buClr>
              <a:buSzPts val="5000"/>
              <a:buFont typeface="Calibri"/>
              <a:buNone/>
            </a:pPr>
            <a:r>
              <a:rPr lang="en-US" dirty="0"/>
              <a:t>Discourse in Science</a:t>
            </a:r>
            <a:endParaRPr sz="3600" dirty="0"/>
          </a:p>
        </p:txBody>
      </p:sp>
      <p:sp>
        <p:nvSpPr>
          <p:cNvPr id="88" name="Google Shape;88;p2"/>
          <p:cNvSpPr txBox="1"/>
          <p:nvPr/>
        </p:nvSpPr>
        <p:spPr>
          <a:xfrm>
            <a:off x="533400" y="2784775"/>
            <a:ext cx="8533500" cy="1917900"/>
          </a:xfrm>
          <a:prstGeom prst="rect">
            <a:avLst/>
          </a:prstGeom>
          <a:noFill/>
          <a:ln>
            <a:noFill/>
          </a:ln>
        </p:spPr>
        <p:txBody>
          <a:bodyPr spcFirstLastPara="1" wrap="square" lIns="0" tIns="65000" rIns="26000" bIns="65000" anchor="t" anchorCtr="0">
            <a:normAutofit/>
          </a:bodyPr>
          <a:lstStyle/>
          <a:p>
            <a:pPr marL="0" marR="45717" lvl="0" indent="0" algn="l" rtl="0">
              <a:lnSpc>
                <a:spcPct val="100000"/>
              </a:lnSpc>
              <a:spcBef>
                <a:spcPts val="520"/>
              </a:spcBef>
              <a:spcAft>
                <a:spcPts val="0"/>
              </a:spcAft>
              <a:buClr>
                <a:srgbClr val="000000"/>
              </a:buClr>
              <a:buSzPts val="2601"/>
              <a:buFont typeface="Arial"/>
              <a:buNone/>
            </a:pPr>
            <a:endParaRPr sz="2601" b="0" i="0" u="none" strike="noStrike" cap="none">
              <a:solidFill>
                <a:srgbClr val="FFFFFF"/>
              </a:solidFill>
              <a:latin typeface="Calibri"/>
              <a:ea typeface="Calibri"/>
              <a:cs typeface="Calibri"/>
              <a:sym typeface="Calibri"/>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g118b4c7931f_0_27"/>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a:t>Essential Question</a:t>
            </a:r>
            <a:endParaRPr/>
          </a:p>
        </p:txBody>
      </p:sp>
      <p:sp>
        <p:nvSpPr>
          <p:cNvPr id="94" name="Google Shape;94;g118b4c7931f_0_27"/>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p>
            <a:pPr marL="457200" lvl="0" indent="-393700" algn="l" rtl="0">
              <a:spcBef>
                <a:spcPts val="0"/>
              </a:spcBef>
              <a:spcAft>
                <a:spcPts val="0"/>
              </a:spcAft>
              <a:buSzPts val="2600"/>
              <a:buChar char="•"/>
            </a:pPr>
            <a:r>
              <a:rPr lang="en-US"/>
              <a:t>Why is discourse important to science instruction?</a:t>
            </a:r>
            <a:endParaRPr/>
          </a:p>
          <a:p>
            <a:pPr marL="457200" lvl="0" indent="-393700" algn="l" rtl="0">
              <a:spcBef>
                <a:spcPts val="0"/>
              </a:spcBef>
              <a:spcAft>
                <a:spcPts val="0"/>
              </a:spcAft>
              <a:buSzPts val="2600"/>
              <a:buChar char="•"/>
            </a:pPr>
            <a:r>
              <a:rPr lang="en-US"/>
              <a:t>How do we foster discourse in the science classroom?</a:t>
            </a:r>
            <a:endParaRPr/>
          </a:p>
          <a:p>
            <a:pPr marL="55562" lvl="0" indent="0" algn="l" rtl="0">
              <a:spcBef>
                <a:spcPts val="0"/>
              </a:spcBef>
              <a:spcAft>
                <a:spcPts val="0"/>
              </a:spcAft>
              <a:buSzPts val="2600"/>
              <a:buNone/>
            </a:pP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118b4c7931f_0_32"/>
          <p:cNvSpPr txBox="1">
            <a:spLocks noGrp="1"/>
          </p:cNvSpPr>
          <p:nvPr>
            <p:ph type="title"/>
          </p:nvPr>
        </p:nvSpPr>
        <p:spPr>
          <a:xfrm>
            <a:off x="530352" y="987552"/>
            <a:ext cx="7772400" cy="10218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FFFF"/>
              </a:buClr>
              <a:buSzPts val="5000"/>
              <a:buFont typeface="Calibri"/>
              <a:buNone/>
            </a:pPr>
            <a:r>
              <a:rPr lang="en-US"/>
              <a:t>Learning Goals</a:t>
            </a:r>
            <a:endParaRPr/>
          </a:p>
        </p:txBody>
      </p:sp>
      <p:sp>
        <p:nvSpPr>
          <p:cNvPr id="100" name="Google Shape;100;g118b4c7931f_0_32"/>
          <p:cNvSpPr txBox="1">
            <a:spLocks noGrp="1"/>
          </p:cNvSpPr>
          <p:nvPr>
            <p:ph type="body" idx="1"/>
          </p:nvPr>
        </p:nvSpPr>
        <p:spPr>
          <a:xfrm>
            <a:off x="530352" y="2028498"/>
            <a:ext cx="7772400" cy="1132200"/>
          </a:xfrm>
          <a:prstGeom prst="rect">
            <a:avLst/>
          </a:prstGeom>
          <a:noFill/>
          <a:ln>
            <a:noFill/>
          </a:ln>
        </p:spPr>
        <p:txBody>
          <a:bodyPr spcFirstLastPara="1" wrap="square" lIns="45700" tIns="45700" rIns="45700" bIns="45700" anchor="t" anchorCtr="0">
            <a:noAutofit/>
          </a:bodyPr>
          <a:lstStyle/>
          <a:p>
            <a:pPr marL="457200" lvl="0" indent="-393700" algn="l" rtl="0">
              <a:spcBef>
                <a:spcPts val="0"/>
              </a:spcBef>
              <a:spcAft>
                <a:spcPts val="0"/>
              </a:spcAft>
              <a:buSzPts val="2600"/>
              <a:buChar char="•"/>
            </a:pPr>
            <a:r>
              <a:rPr lang="en-US"/>
              <a:t>Participants will explore instructional strategies and resources that promote discourse in the science classroom.</a:t>
            </a:r>
            <a:endParaRPr/>
          </a:p>
          <a:p>
            <a:pPr marL="457200" lvl="0" indent="-393700" algn="l" rtl="0">
              <a:spcBef>
                <a:spcPts val="0"/>
              </a:spcBef>
              <a:spcAft>
                <a:spcPts val="0"/>
              </a:spcAft>
              <a:buSzPts val="2600"/>
              <a:buChar char="•"/>
            </a:pPr>
            <a:r>
              <a:rPr lang="en-US"/>
              <a:t>Participants will analyze how these instructional strategies and resources promote discourse in the science classroom.</a:t>
            </a:r>
            <a:endParaRPr/>
          </a:p>
          <a:p>
            <a:pPr marL="398462" lvl="0" indent="-177800" algn="l" rtl="0">
              <a:spcBef>
                <a:spcPts val="0"/>
              </a:spcBef>
              <a:spcAft>
                <a:spcPts val="0"/>
              </a:spcAft>
              <a:buClr>
                <a:schemeClr val="lt1"/>
              </a:buClr>
              <a:buSzPts val="2600"/>
              <a:buFont typeface="Arial"/>
              <a:buNone/>
            </a:pPr>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b21ecf36ba_0_0"/>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b="1"/>
              <a:t>What is Classroom Discourse?</a:t>
            </a:r>
            <a:endParaRPr b="1"/>
          </a:p>
        </p:txBody>
      </p:sp>
      <p:sp>
        <p:nvSpPr>
          <p:cNvPr id="106" name="Google Shape;106;gb21ecf36ba_0_0"/>
          <p:cNvSpPr txBox="1">
            <a:spLocks noGrp="1"/>
          </p:cNvSpPr>
          <p:nvPr>
            <p:ph type="body" idx="1"/>
          </p:nvPr>
        </p:nvSpPr>
        <p:spPr>
          <a:xfrm>
            <a:off x="457200" y="1451610"/>
            <a:ext cx="8229600" cy="3291900"/>
          </a:xfrm>
          <a:prstGeom prst="rect">
            <a:avLst/>
          </a:prstGeom>
          <a:noFill/>
          <a:ln>
            <a:noFill/>
          </a:ln>
        </p:spPr>
        <p:txBody>
          <a:bodyPr spcFirstLastPara="1" wrap="square" lIns="91425" tIns="45700" rIns="91425" bIns="45700" anchor="t" anchorCtr="0">
            <a:noAutofit/>
          </a:bodyPr>
          <a:lstStyle/>
          <a:p>
            <a:pPr marL="457200" marR="0" lvl="0" indent="-393700" algn="l" rtl="0">
              <a:lnSpc>
                <a:spcPct val="100000"/>
              </a:lnSpc>
              <a:spcBef>
                <a:spcPts val="520"/>
              </a:spcBef>
              <a:spcAft>
                <a:spcPts val="0"/>
              </a:spcAft>
              <a:buClr>
                <a:schemeClr val="accent4"/>
              </a:buClr>
              <a:buSzPts val="2600"/>
              <a:buFont typeface="Arial"/>
              <a:buChar char="•"/>
            </a:pPr>
            <a:r>
              <a:rPr lang="en-US"/>
              <a:t>What words or phrases would you use to describe ‘</a:t>
            </a:r>
            <a:r>
              <a:rPr lang="en-US" i="1"/>
              <a:t>discourse</a:t>
            </a:r>
            <a:r>
              <a:rPr lang="en-US"/>
              <a:t>’ as it relates to the science classroom?</a:t>
            </a:r>
            <a:endParaRPr/>
          </a:p>
          <a:p>
            <a:pPr marL="914400" lvl="0" indent="-292100" algn="l" rtl="0">
              <a:lnSpc>
                <a:spcPct val="100000"/>
              </a:lnSpc>
              <a:spcBef>
                <a:spcPts val="520"/>
              </a:spcBef>
              <a:spcAft>
                <a:spcPts val="0"/>
              </a:spcAft>
              <a:buSzPts val="2600"/>
              <a:buNone/>
            </a:pPr>
            <a:endParaRPr/>
          </a:p>
          <a:p>
            <a:pPr marL="457200" marR="0" lvl="0" indent="0" algn="l" rtl="0">
              <a:lnSpc>
                <a:spcPct val="100000"/>
              </a:lnSpc>
              <a:spcBef>
                <a:spcPts val="520"/>
              </a:spcBef>
              <a:spcAft>
                <a:spcPts val="0"/>
              </a:spcAft>
              <a:buSzPts val="2600"/>
              <a:buNone/>
            </a:pPr>
            <a:endParaRPr/>
          </a:p>
        </p:txBody>
      </p:sp>
      <p:sp>
        <p:nvSpPr>
          <p:cNvPr id="107" name="Google Shape;107;gb21ecf36ba_0_0"/>
          <p:cNvSpPr txBox="1"/>
          <p:nvPr/>
        </p:nvSpPr>
        <p:spPr>
          <a:xfrm>
            <a:off x="1279750" y="3309150"/>
            <a:ext cx="3376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&lt;insert Mentimeter link or QR code here&gt;</a:t>
            </a:r>
            <a:endParaRPr>
              <a:latin typeface="Calibri"/>
              <a:ea typeface="Calibri"/>
              <a:cs typeface="Calibri"/>
              <a:sym typeface="Calibri"/>
            </a:endParaRPr>
          </a:p>
        </p:txBody>
      </p:sp>
      <p:sp>
        <p:nvSpPr>
          <p:cNvPr id="108" name="Google Shape;108;gb21ecf36ba_0_0"/>
          <p:cNvSpPr txBox="1"/>
          <p:nvPr/>
        </p:nvSpPr>
        <p:spPr>
          <a:xfrm>
            <a:off x="1017775" y="2724150"/>
            <a:ext cx="3236100" cy="585000"/>
          </a:xfrm>
          <a:prstGeom prst="rect">
            <a:avLst/>
          </a:prstGeom>
          <a:noFill/>
          <a:ln>
            <a:noFill/>
          </a:ln>
        </p:spPr>
        <p:txBody>
          <a:bodyPr spcFirstLastPara="1" wrap="square" lIns="91425" tIns="91425" rIns="91425" bIns="91425" anchor="t" anchorCtr="0">
            <a:spAutoFit/>
          </a:bodyPr>
          <a:lstStyle/>
          <a:p>
            <a:pPr marL="457200" lvl="0" indent="0" algn="l" rtl="0">
              <a:spcBef>
                <a:spcPts val="520"/>
              </a:spcBef>
              <a:spcAft>
                <a:spcPts val="0"/>
              </a:spcAft>
              <a:buNone/>
            </a:pPr>
            <a:r>
              <a:rPr lang="en-US" sz="2600">
                <a:solidFill>
                  <a:schemeClr val="dk1"/>
                </a:solidFill>
                <a:latin typeface="Calibri"/>
                <a:ea typeface="Calibri"/>
                <a:cs typeface="Calibri"/>
                <a:sym typeface="Calibri"/>
              </a:rPr>
              <a:t>Mentimeter: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b21ecf36ba_0_5"/>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b="1"/>
              <a:t>What is Classroom Discourse?</a:t>
            </a:r>
            <a:endParaRPr b="1"/>
          </a:p>
        </p:txBody>
      </p:sp>
      <p:sp>
        <p:nvSpPr>
          <p:cNvPr id="114" name="Google Shape;114;gb21ecf36ba_0_5"/>
          <p:cNvSpPr txBox="1">
            <a:spLocks noGrp="1"/>
          </p:cNvSpPr>
          <p:nvPr>
            <p:ph type="body" idx="1"/>
          </p:nvPr>
        </p:nvSpPr>
        <p:spPr>
          <a:xfrm>
            <a:off x="457200" y="1451610"/>
            <a:ext cx="7593227" cy="3379882"/>
          </a:xfrm>
          <a:prstGeom prst="rect">
            <a:avLst/>
          </a:prstGeom>
          <a:noFill/>
          <a:ln>
            <a:noFill/>
          </a:ln>
        </p:spPr>
        <p:txBody>
          <a:bodyPr spcFirstLastPara="1" wrap="square" lIns="91425" tIns="45700" rIns="91425" bIns="45700" anchor="t" anchorCtr="0">
            <a:noAutofit/>
          </a:bodyPr>
          <a:lstStyle/>
          <a:p>
            <a:pPr marL="457200" lvl="0" indent="-393700" algn="l" rtl="0">
              <a:lnSpc>
                <a:spcPct val="100000"/>
              </a:lnSpc>
              <a:spcBef>
                <a:spcPts val="520"/>
              </a:spcBef>
              <a:spcAft>
                <a:spcPts val="0"/>
              </a:spcAft>
              <a:buSzPts val="2600"/>
              <a:buChar char="•"/>
            </a:pPr>
            <a:r>
              <a:rPr lang="en-US" sz="2400"/>
              <a:t>Classroom discourse encompasses a variety of written and spoken forms of communication. </a:t>
            </a:r>
            <a:endParaRPr/>
          </a:p>
          <a:p>
            <a:pPr marL="457200" lvl="0" indent="-393700" algn="l" rtl="0">
              <a:lnSpc>
                <a:spcPct val="100000"/>
              </a:lnSpc>
              <a:spcBef>
                <a:spcPts val="520"/>
              </a:spcBef>
              <a:spcAft>
                <a:spcPts val="0"/>
              </a:spcAft>
              <a:buSzPts val="2600"/>
              <a:buChar char="•"/>
            </a:pPr>
            <a:r>
              <a:rPr lang="en-US" sz="2400"/>
              <a:t>Classroom discourse includes students’ engaging in expressing their ideas, discussing their reasoning, and representing their thinking.</a:t>
            </a:r>
            <a:endParaRPr sz="2400"/>
          </a:p>
          <a:p>
            <a:pPr marL="457200" lvl="0" indent="0" algn="l" rtl="0">
              <a:lnSpc>
                <a:spcPct val="100000"/>
              </a:lnSpc>
              <a:spcBef>
                <a:spcPts val="520"/>
              </a:spcBef>
              <a:spcAft>
                <a:spcPts val="0"/>
              </a:spcAft>
              <a:buSzPts val="2600"/>
              <a:buNone/>
            </a:pPr>
            <a:endParaRPr/>
          </a:p>
          <a:p>
            <a:pPr marL="63500" lvl="0" indent="0" algn="l" rtl="0">
              <a:lnSpc>
                <a:spcPct val="100000"/>
              </a:lnSpc>
              <a:spcBef>
                <a:spcPts val="520"/>
              </a:spcBef>
              <a:spcAft>
                <a:spcPts val="0"/>
              </a:spcAft>
              <a:buSzPts val="2600"/>
              <a:buNone/>
            </a:pPr>
            <a:r>
              <a:rPr lang="en-US" sz="2400" b="1"/>
              <a:t>Discourse is talking, listening, writing, reflecting, and representing.</a:t>
            </a:r>
            <a:endParaRPr sz="2400" b="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b21ecf36ba_0_10"/>
          <p:cNvSpPr txBox="1">
            <a:spLocks noGrp="1"/>
          </p:cNvSpPr>
          <p:nvPr>
            <p:ph type="title"/>
          </p:nvPr>
        </p:nvSpPr>
        <p:spPr>
          <a:xfrm>
            <a:off x="457200" y="528066"/>
            <a:ext cx="8229600"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b="1"/>
              <a:t>Why is Classroom Discourse Important?</a:t>
            </a:r>
            <a:endParaRPr b="1"/>
          </a:p>
        </p:txBody>
      </p:sp>
      <p:sp>
        <p:nvSpPr>
          <p:cNvPr id="120" name="Google Shape;120;gb21ecf36ba_0_10"/>
          <p:cNvSpPr txBox="1">
            <a:spLocks noGrp="1"/>
          </p:cNvSpPr>
          <p:nvPr>
            <p:ph type="body" idx="1"/>
          </p:nvPr>
        </p:nvSpPr>
        <p:spPr>
          <a:xfrm>
            <a:off x="0" y="1418438"/>
            <a:ext cx="9293400" cy="3291900"/>
          </a:xfrm>
          <a:prstGeom prst="rect">
            <a:avLst/>
          </a:prstGeom>
          <a:noFill/>
          <a:ln>
            <a:noFill/>
          </a:ln>
        </p:spPr>
        <p:txBody>
          <a:bodyPr spcFirstLastPara="1" wrap="square" lIns="91425" tIns="45700" rIns="91425" bIns="45700" anchor="t" anchorCtr="0">
            <a:noAutofit/>
          </a:bodyPr>
          <a:lstStyle/>
          <a:p>
            <a:pPr marL="120650" lvl="0" indent="0" algn="l" rtl="0">
              <a:lnSpc>
                <a:spcPct val="120000"/>
              </a:lnSpc>
              <a:spcBef>
                <a:spcPts val="520"/>
              </a:spcBef>
              <a:spcAft>
                <a:spcPts val="0"/>
              </a:spcAft>
              <a:buSzPts val="1700"/>
              <a:buNone/>
            </a:pPr>
            <a:r>
              <a:rPr lang="en-US" sz="1800" b="1"/>
              <a:t>Authentic discourse incorporates the following dynamics into the classroom</a:t>
            </a:r>
            <a:r>
              <a:rPr lang="en-US" sz="1800"/>
              <a:t>:</a:t>
            </a:r>
            <a:endParaRPr sz="100"/>
          </a:p>
          <a:p>
            <a:pPr marL="463550" lvl="0" indent="-349250" algn="l" rtl="0">
              <a:lnSpc>
                <a:spcPct val="120000"/>
              </a:lnSpc>
              <a:spcBef>
                <a:spcPts val="520"/>
              </a:spcBef>
              <a:spcAft>
                <a:spcPts val="0"/>
              </a:spcAft>
              <a:buClr>
                <a:schemeClr val="dk1"/>
              </a:buClr>
              <a:buSzPts val="1800"/>
              <a:buFont typeface="Calibri"/>
              <a:buAutoNum type="arabicPeriod"/>
            </a:pPr>
            <a:r>
              <a:rPr lang="en-US" sz="1800"/>
              <a:t>Students develop a deeper understanding of the content.</a:t>
            </a:r>
            <a:endParaRPr sz="1800"/>
          </a:p>
          <a:p>
            <a:pPr marL="463550" lvl="0" indent="-349250" algn="l" rtl="0">
              <a:lnSpc>
                <a:spcPct val="120000"/>
              </a:lnSpc>
              <a:spcBef>
                <a:spcPts val="0"/>
              </a:spcBef>
              <a:spcAft>
                <a:spcPts val="0"/>
              </a:spcAft>
              <a:buClr>
                <a:schemeClr val="dk1"/>
              </a:buClr>
              <a:buSzPts val="1800"/>
              <a:buFont typeface="Calibri"/>
              <a:buAutoNum type="arabicPeriod"/>
            </a:pPr>
            <a:r>
              <a:rPr lang="en-US" sz="1800"/>
              <a:t>Students participate authentically in content-centered discussions.</a:t>
            </a:r>
            <a:endParaRPr sz="1800"/>
          </a:p>
          <a:p>
            <a:pPr marL="463550" lvl="0" indent="-349250" algn="l" rtl="0">
              <a:lnSpc>
                <a:spcPct val="120000"/>
              </a:lnSpc>
              <a:spcBef>
                <a:spcPts val="0"/>
              </a:spcBef>
              <a:spcAft>
                <a:spcPts val="0"/>
              </a:spcAft>
              <a:buClr>
                <a:schemeClr val="dk1"/>
              </a:buClr>
              <a:buSzPts val="1800"/>
              <a:buFont typeface="Calibri"/>
              <a:buAutoNum type="arabicPeriod"/>
            </a:pPr>
            <a:r>
              <a:rPr lang="en-US" sz="1800"/>
              <a:t>Classroom is student-centered.</a:t>
            </a:r>
            <a:endParaRPr sz="1800"/>
          </a:p>
          <a:p>
            <a:pPr marL="463550" lvl="0" indent="-349250" algn="l" rtl="0">
              <a:lnSpc>
                <a:spcPct val="120000"/>
              </a:lnSpc>
              <a:spcBef>
                <a:spcPts val="0"/>
              </a:spcBef>
              <a:spcAft>
                <a:spcPts val="0"/>
              </a:spcAft>
              <a:buClr>
                <a:schemeClr val="dk1"/>
              </a:buClr>
              <a:buSzPts val="1800"/>
              <a:buFont typeface="Calibri"/>
              <a:buAutoNum type="arabicPeriod"/>
            </a:pPr>
            <a:r>
              <a:rPr lang="en-US" sz="1800"/>
              <a:t>Students share ideas and respond to the ideas of others.</a:t>
            </a:r>
            <a:endParaRPr sz="1800"/>
          </a:p>
          <a:p>
            <a:pPr marL="463550" lvl="0" indent="-349250" algn="l" rtl="0">
              <a:lnSpc>
                <a:spcPct val="120000"/>
              </a:lnSpc>
              <a:spcBef>
                <a:spcPts val="0"/>
              </a:spcBef>
              <a:spcAft>
                <a:spcPts val="0"/>
              </a:spcAft>
              <a:buClr>
                <a:schemeClr val="dk1"/>
              </a:buClr>
              <a:buSzPts val="1800"/>
              <a:buFont typeface="Calibri"/>
              <a:buAutoNum type="arabicPeriod"/>
            </a:pPr>
            <a:r>
              <a:rPr lang="en-US" sz="1800"/>
              <a:t>Students use higher-order thinking skills, such as organizing, synthesizing, and interpreting.</a:t>
            </a:r>
            <a:endParaRPr sz="1800"/>
          </a:p>
          <a:p>
            <a:pPr marL="463550" lvl="0" indent="-349250" algn="l" rtl="0">
              <a:lnSpc>
                <a:spcPct val="120000"/>
              </a:lnSpc>
              <a:spcBef>
                <a:spcPts val="0"/>
              </a:spcBef>
              <a:spcAft>
                <a:spcPts val="0"/>
              </a:spcAft>
              <a:buClr>
                <a:schemeClr val="dk1"/>
              </a:buClr>
              <a:buSzPts val="1800"/>
              <a:buFont typeface="Calibri"/>
              <a:buAutoNum type="arabicPeriod"/>
            </a:pPr>
            <a:r>
              <a:rPr lang="en-US" sz="1800"/>
              <a:t>Students express their ideas by constructing supported explanations of their thinking, both written and verbal. </a:t>
            </a:r>
            <a:endParaRPr sz="1800"/>
          </a:p>
        </p:txBody>
      </p:sp>
      <p:sp>
        <p:nvSpPr>
          <p:cNvPr id="121" name="Google Shape;121;gb21ecf36ba_0_10"/>
          <p:cNvSpPr txBox="1"/>
          <p:nvPr/>
        </p:nvSpPr>
        <p:spPr>
          <a:xfrm>
            <a:off x="2883900" y="4710350"/>
            <a:ext cx="3376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&lt;insert Mentimeter link or code here&gt;</a:t>
            </a:r>
            <a:endParaRPr>
              <a:latin typeface="Calibri"/>
              <a:ea typeface="Calibri"/>
              <a:cs typeface="Calibri"/>
              <a:sym typeface="Calibri"/>
            </a:endParaRPr>
          </a:p>
        </p:txBody>
      </p:sp>
      <p:sp>
        <p:nvSpPr>
          <p:cNvPr id="122" name="Google Shape;122;gb21ecf36ba_0_10"/>
          <p:cNvSpPr txBox="1"/>
          <p:nvPr/>
        </p:nvSpPr>
        <p:spPr>
          <a:xfrm>
            <a:off x="3028650" y="4125350"/>
            <a:ext cx="3236100" cy="585000"/>
          </a:xfrm>
          <a:prstGeom prst="rect">
            <a:avLst/>
          </a:prstGeom>
          <a:noFill/>
          <a:ln>
            <a:noFill/>
          </a:ln>
        </p:spPr>
        <p:txBody>
          <a:bodyPr spcFirstLastPara="1" wrap="square" lIns="91425" tIns="91425" rIns="91425" bIns="91425" anchor="t" anchorCtr="0">
            <a:spAutoFit/>
          </a:bodyPr>
          <a:lstStyle/>
          <a:p>
            <a:pPr marL="457200" lvl="0" indent="0" algn="l" rtl="0">
              <a:spcBef>
                <a:spcPts val="520"/>
              </a:spcBef>
              <a:spcAft>
                <a:spcPts val="0"/>
              </a:spcAft>
              <a:buNone/>
            </a:pPr>
            <a:r>
              <a:rPr lang="en-US" sz="2600">
                <a:solidFill>
                  <a:schemeClr val="accent4"/>
                </a:solidFill>
                <a:latin typeface="Calibri"/>
                <a:ea typeface="Calibri"/>
                <a:cs typeface="Calibri"/>
                <a:sym typeface="Calibri"/>
              </a:rPr>
              <a:t>Mentimeter:</a:t>
            </a:r>
            <a:endParaRPr>
              <a:solidFill>
                <a:schemeClr val="accent4"/>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gb21ecf36ba_0_15"/>
          <p:cNvSpPr txBox="1">
            <a:spLocks noGrp="1"/>
          </p:cNvSpPr>
          <p:nvPr>
            <p:ph type="title"/>
          </p:nvPr>
        </p:nvSpPr>
        <p:spPr>
          <a:xfrm>
            <a:off x="457200" y="91707"/>
            <a:ext cx="6187646"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sz="3000"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S-I-T: Surprising, Interesting, Troubling</a:t>
            </a:r>
            <a:endParaRPr sz="3000" b="1"/>
          </a:p>
        </p:txBody>
      </p:sp>
      <p:sp>
        <p:nvSpPr>
          <p:cNvPr id="128" name="Google Shape;128;gb21ecf36ba_0_15"/>
          <p:cNvSpPr txBox="1">
            <a:spLocks noGrp="1"/>
          </p:cNvSpPr>
          <p:nvPr>
            <p:ph type="body" idx="1"/>
          </p:nvPr>
        </p:nvSpPr>
        <p:spPr>
          <a:xfrm>
            <a:off x="407774" y="1204784"/>
            <a:ext cx="5965224" cy="3538726"/>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520"/>
              </a:spcBef>
              <a:spcAft>
                <a:spcPts val="0"/>
              </a:spcAft>
              <a:buSzPts val="2400"/>
              <a:buNone/>
            </a:pPr>
            <a:r>
              <a:rPr lang="en-US" sz="1800" dirty="0"/>
              <a:t>S-I-T provides tools students can use to analyze texts, videos, or images.</a:t>
            </a:r>
            <a:endParaRPr dirty="0"/>
          </a:p>
          <a:p>
            <a:pPr marL="76200" lvl="0" indent="0" algn="l" rtl="0">
              <a:lnSpc>
                <a:spcPct val="100000"/>
              </a:lnSpc>
              <a:spcBef>
                <a:spcPts val="520"/>
              </a:spcBef>
              <a:spcAft>
                <a:spcPts val="0"/>
              </a:spcAft>
              <a:buSzPts val="2400"/>
              <a:buNone/>
            </a:pPr>
            <a:endParaRPr sz="1800" dirty="0"/>
          </a:p>
          <a:p>
            <a:pPr marL="457200" lvl="0" indent="-381000" algn="l" rtl="0">
              <a:lnSpc>
                <a:spcPct val="100000"/>
              </a:lnSpc>
              <a:spcBef>
                <a:spcPts val="0"/>
              </a:spcBef>
              <a:spcAft>
                <a:spcPts val="0"/>
              </a:spcAft>
              <a:buClr>
                <a:schemeClr val="dk1"/>
              </a:buClr>
              <a:buSzPts val="2400"/>
              <a:buChar char="•"/>
            </a:pPr>
            <a:r>
              <a:rPr lang="en-US" sz="1800" dirty="0"/>
              <a:t>Give students a text, video, or image.  Based on their observations and analyses, have them identify one </a:t>
            </a:r>
            <a:r>
              <a:rPr lang="en-US" sz="1800" u="sng" dirty="0"/>
              <a:t>surprising</a:t>
            </a:r>
            <a:r>
              <a:rPr lang="en-US" sz="1800" dirty="0"/>
              <a:t> fact or idea, one </a:t>
            </a:r>
            <a:r>
              <a:rPr lang="en-US" sz="1800" u="sng" dirty="0"/>
              <a:t>interesting</a:t>
            </a:r>
            <a:r>
              <a:rPr lang="en-US" sz="1800" dirty="0"/>
              <a:t> fact or idea, and one </a:t>
            </a:r>
            <a:r>
              <a:rPr lang="en-US" sz="1800" u="sng" dirty="0"/>
              <a:t>troubling</a:t>
            </a:r>
            <a:r>
              <a:rPr lang="en-US" sz="1800" dirty="0"/>
              <a:t> fact or idea.</a:t>
            </a:r>
            <a:endParaRPr sz="1800" dirty="0"/>
          </a:p>
          <a:p>
            <a:pPr marL="457200" lvl="0" indent="-381000" algn="l" rtl="0">
              <a:lnSpc>
                <a:spcPct val="100000"/>
              </a:lnSpc>
              <a:spcBef>
                <a:spcPts val="0"/>
              </a:spcBef>
              <a:spcAft>
                <a:spcPts val="0"/>
              </a:spcAft>
              <a:buClr>
                <a:schemeClr val="dk1"/>
              </a:buClr>
              <a:buSzPts val="2400"/>
              <a:buChar char="•"/>
            </a:pPr>
            <a:r>
              <a:rPr lang="en-US" sz="1800" dirty="0"/>
              <a:t>Ask students to share their ideas and reasoning with small groups and/or the whole class.</a:t>
            </a:r>
            <a:endParaRPr sz="1800" dirty="0"/>
          </a:p>
        </p:txBody>
      </p:sp>
      <p:pic>
        <p:nvPicPr>
          <p:cNvPr id="5" name="Picture 4">
            <a:hlinkClick r:id="rId3"/>
            <a:extLst>
              <a:ext uri="{FF2B5EF4-FFF2-40B4-BE49-F238E27FC236}">
                <a16:creationId xmlns:a16="http://schemas.microsoft.com/office/drawing/2014/main" id="{9A3E9E23-8D84-47F9-A4C5-E1DB3E4E28CC}"/>
              </a:ext>
            </a:extLst>
          </p:cNvPr>
          <p:cNvPicPr>
            <a:picLocks noChangeAspect="1"/>
          </p:cNvPicPr>
          <p:nvPr/>
        </p:nvPicPr>
        <p:blipFill>
          <a:blip r:embed="rId4"/>
          <a:stretch>
            <a:fillRect/>
          </a:stretch>
        </p:blipFill>
        <p:spPr>
          <a:xfrm rot="465107">
            <a:off x="6541318" y="764434"/>
            <a:ext cx="2008015" cy="290725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b21ecf36ba_0_20"/>
          <p:cNvSpPr txBox="1">
            <a:spLocks noGrp="1"/>
          </p:cNvSpPr>
          <p:nvPr>
            <p:ph type="title"/>
          </p:nvPr>
        </p:nvSpPr>
        <p:spPr>
          <a:xfrm>
            <a:off x="457200" y="166631"/>
            <a:ext cx="6141307" cy="857400"/>
          </a:xfrm>
          <a:prstGeom prst="rect">
            <a:avLst/>
          </a:prstGeom>
          <a:noFill/>
          <a:ln>
            <a:noFill/>
          </a:ln>
        </p:spPr>
        <p:txBody>
          <a:bodyPr spcFirstLastPara="1" wrap="square" lIns="0" tIns="45700" rIns="0" bIns="0" anchor="b" anchorCtr="0">
            <a:noAutofit/>
          </a:bodyPr>
          <a:lstStyle/>
          <a:p>
            <a:pPr marL="0" lvl="0" indent="0" algn="l" rtl="0">
              <a:lnSpc>
                <a:spcPct val="100000"/>
              </a:lnSpc>
              <a:spcBef>
                <a:spcPts val="0"/>
              </a:spcBef>
              <a:spcAft>
                <a:spcPts val="0"/>
              </a:spcAft>
              <a:buSzPts val="3600"/>
              <a:buNone/>
            </a:pPr>
            <a:r>
              <a:rPr lang="en-US" sz="3000" b="1"/>
              <a:t>S-I-T: Surprising, Interesting, </a:t>
            </a:r>
            <a:r>
              <a:rPr lang="en-US" sz="3000" b="1">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Troubling</a:t>
            </a:r>
            <a:endParaRPr sz="3000" b="1"/>
          </a:p>
        </p:txBody>
      </p:sp>
      <p:sp>
        <p:nvSpPr>
          <p:cNvPr id="135" name="Google Shape;135;gb21ecf36ba_0_20"/>
          <p:cNvSpPr txBox="1">
            <a:spLocks noGrp="1"/>
          </p:cNvSpPr>
          <p:nvPr>
            <p:ph type="body" idx="1"/>
          </p:nvPr>
        </p:nvSpPr>
        <p:spPr>
          <a:xfrm>
            <a:off x="438626" y="1114900"/>
            <a:ext cx="8035800" cy="3679500"/>
          </a:xfrm>
          <a:prstGeom prst="rect">
            <a:avLst/>
          </a:prstGeom>
          <a:noFill/>
          <a:ln>
            <a:noFill/>
          </a:ln>
        </p:spPr>
        <p:txBody>
          <a:bodyPr spcFirstLastPara="1" wrap="square" lIns="91425" tIns="45700" rIns="91425" bIns="45700" anchor="t" anchorCtr="0">
            <a:noAutofit/>
          </a:bodyPr>
          <a:lstStyle/>
          <a:p>
            <a:pPr marL="63500" lvl="0" indent="0" algn="l" rtl="0">
              <a:lnSpc>
                <a:spcPct val="100000"/>
              </a:lnSpc>
              <a:spcBef>
                <a:spcPts val="520"/>
              </a:spcBef>
              <a:spcAft>
                <a:spcPts val="0"/>
              </a:spcAft>
              <a:buSzPts val="2600"/>
              <a:buNone/>
            </a:pPr>
            <a:r>
              <a:rPr lang="en-US" sz="1800">
                <a:solidFill>
                  <a:schemeClr val="dk1"/>
                </a:solidFill>
              </a:rPr>
              <a:t>Using the handout “</a:t>
            </a:r>
            <a:r>
              <a:rPr lang="en-US" sz="1800"/>
              <a:t>Cystic Fibrosis</a:t>
            </a:r>
            <a:r>
              <a:rPr lang="en-US" sz="1800">
                <a:solidFill>
                  <a:schemeClr val="dk1"/>
                </a:solidFill>
              </a:rPr>
              <a:t>,” write down an idea or fact which affects you in the following ways:</a:t>
            </a:r>
            <a:endParaRPr sz="1800">
              <a:solidFill>
                <a:schemeClr val="dk1"/>
              </a:solidFill>
            </a:endParaRPr>
          </a:p>
          <a:p>
            <a:pPr marL="914400" lvl="1" indent="-370205" algn="l" rtl="0">
              <a:lnSpc>
                <a:spcPct val="100000"/>
              </a:lnSpc>
              <a:spcBef>
                <a:spcPts val="0"/>
              </a:spcBef>
              <a:spcAft>
                <a:spcPts val="0"/>
              </a:spcAft>
              <a:buClr>
                <a:schemeClr val="dk1"/>
              </a:buClr>
              <a:buSzPts val="2230"/>
              <a:buFont typeface="Arial"/>
              <a:buChar char="•"/>
            </a:pPr>
            <a:r>
              <a:rPr lang="en-US">
                <a:solidFill>
                  <a:schemeClr val="dk1"/>
                </a:solidFill>
              </a:rPr>
              <a:t>One fact or idea that </a:t>
            </a:r>
            <a:r>
              <a:rPr lang="en-US" b="1" i="1">
                <a:solidFill>
                  <a:schemeClr val="dk1"/>
                </a:solidFill>
              </a:rPr>
              <a:t>surprises</a:t>
            </a:r>
            <a:r>
              <a:rPr lang="en-US">
                <a:solidFill>
                  <a:schemeClr val="dk1"/>
                </a:solidFill>
              </a:rPr>
              <a:t> you.</a:t>
            </a:r>
            <a:endParaRPr>
              <a:solidFill>
                <a:schemeClr val="dk1"/>
              </a:solidFill>
            </a:endParaRPr>
          </a:p>
          <a:p>
            <a:pPr marL="914400" lvl="1" indent="-370205" algn="l" rtl="0">
              <a:lnSpc>
                <a:spcPct val="100000"/>
              </a:lnSpc>
              <a:spcBef>
                <a:spcPts val="0"/>
              </a:spcBef>
              <a:spcAft>
                <a:spcPts val="0"/>
              </a:spcAft>
              <a:buClr>
                <a:schemeClr val="dk1"/>
              </a:buClr>
              <a:buSzPts val="2230"/>
              <a:buFont typeface="Arial"/>
              <a:buChar char="•"/>
            </a:pPr>
            <a:r>
              <a:rPr lang="en-US">
                <a:solidFill>
                  <a:schemeClr val="dk1"/>
                </a:solidFill>
              </a:rPr>
              <a:t>One fact or idea that </a:t>
            </a:r>
            <a:r>
              <a:rPr lang="en-US" b="1" i="1">
                <a:solidFill>
                  <a:schemeClr val="dk1"/>
                </a:solidFill>
              </a:rPr>
              <a:t>interests</a:t>
            </a:r>
            <a:r>
              <a:rPr lang="en-US">
                <a:solidFill>
                  <a:schemeClr val="dk1"/>
                </a:solidFill>
              </a:rPr>
              <a:t> you. </a:t>
            </a:r>
            <a:endParaRPr>
              <a:solidFill>
                <a:schemeClr val="dk1"/>
              </a:solidFill>
            </a:endParaRPr>
          </a:p>
          <a:p>
            <a:pPr marL="914400" lvl="1" indent="-370205" algn="l" rtl="0">
              <a:lnSpc>
                <a:spcPct val="100000"/>
              </a:lnSpc>
              <a:spcBef>
                <a:spcPts val="0"/>
              </a:spcBef>
              <a:spcAft>
                <a:spcPts val="0"/>
              </a:spcAft>
              <a:buClr>
                <a:schemeClr val="dk1"/>
              </a:buClr>
              <a:buSzPts val="2230"/>
              <a:buFont typeface="Arial"/>
              <a:buChar char="•"/>
            </a:pPr>
            <a:r>
              <a:rPr lang="en-US">
                <a:solidFill>
                  <a:schemeClr val="dk1"/>
                </a:solidFill>
              </a:rPr>
              <a:t>One fact or idea that </a:t>
            </a:r>
            <a:r>
              <a:rPr lang="en-US" b="1" i="1">
                <a:solidFill>
                  <a:schemeClr val="dk1"/>
                </a:solidFill>
              </a:rPr>
              <a:t>troubles</a:t>
            </a:r>
            <a:r>
              <a:rPr lang="en-US">
                <a:solidFill>
                  <a:schemeClr val="dk1"/>
                </a:solidFill>
              </a:rPr>
              <a:t> you. </a:t>
            </a:r>
            <a:endParaRPr/>
          </a:p>
          <a:p>
            <a:pPr marL="544195" lvl="1" indent="0" algn="l" rtl="0">
              <a:lnSpc>
                <a:spcPct val="100000"/>
              </a:lnSpc>
              <a:spcBef>
                <a:spcPts val="0"/>
              </a:spcBef>
              <a:spcAft>
                <a:spcPts val="0"/>
              </a:spcAft>
              <a:buClr>
                <a:schemeClr val="dk1"/>
              </a:buClr>
              <a:buSzPts val="2230"/>
              <a:buNone/>
            </a:pPr>
            <a:endParaRPr sz="2400">
              <a:solidFill>
                <a:schemeClr val="dk1"/>
              </a:solidFill>
            </a:endParaRPr>
          </a:p>
          <a:p>
            <a:pPr marL="544195" lvl="1" indent="0" algn="l" rtl="0">
              <a:lnSpc>
                <a:spcPct val="100000"/>
              </a:lnSpc>
              <a:spcBef>
                <a:spcPts val="0"/>
              </a:spcBef>
              <a:spcAft>
                <a:spcPts val="0"/>
              </a:spcAft>
              <a:buClr>
                <a:schemeClr val="dk1"/>
              </a:buClr>
              <a:buSzPts val="2230"/>
              <a:buNone/>
            </a:pPr>
            <a:endParaRPr sz="2400">
              <a:solidFill>
                <a:schemeClr val="dk1"/>
              </a:solidFill>
            </a:endParaRPr>
          </a:p>
          <a:p>
            <a:pPr marL="544195" lvl="1" indent="0" algn="l" rtl="0">
              <a:lnSpc>
                <a:spcPct val="100000"/>
              </a:lnSpc>
              <a:spcBef>
                <a:spcPts val="0"/>
              </a:spcBef>
              <a:spcAft>
                <a:spcPts val="0"/>
              </a:spcAft>
              <a:buClr>
                <a:schemeClr val="dk1"/>
              </a:buClr>
              <a:buSzPts val="2230"/>
              <a:buNone/>
            </a:pPr>
            <a:endParaRPr sz="2400">
              <a:solidFill>
                <a:schemeClr val="dk1"/>
              </a:solidFill>
            </a:endParaRPr>
          </a:p>
          <a:p>
            <a:pPr marL="86995" lvl="0" indent="0" algn="l" rtl="0">
              <a:lnSpc>
                <a:spcPct val="100000"/>
              </a:lnSpc>
              <a:spcBef>
                <a:spcPts val="0"/>
              </a:spcBef>
              <a:spcAft>
                <a:spcPts val="0"/>
              </a:spcAft>
              <a:buClr>
                <a:schemeClr val="dk1"/>
              </a:buClr>
              <a:buSzPts val="2230"/>
              <a:buNone/>
            </a:pPr>
            <a:endParaRPr sz="2000">
              <a:solidFill>
                <a:schemeClr val="dk1"/>
              </a:solidFill>
            </a:endParaRPr>
          </a:p>
          <a:p>
            <a:pPr marL="86995" lvl="0" indent="0" algn="l" rtl="0">
              <a:lnSpc>
                <a:spcPct val="100000"/>
              </a:lnSpc>
              <a:spcBef>
                <a:spcPts val="0"/>
              </a:spcBef>
              <a:spcAft>
                <a:spcPts val="0"/>
              </a:spcAft>
              <a:buClr>
                <a:schemeClr val="dk1"/>
              </a:buClr>
              <a:buSzPts val="2230"/>
              <a:buNone/>
            </a:pPr>
            <a:r>
              <a:rPr lang="en-US" sz="1800" b="1">
                <a:solidFill>
                  <a:schemeClr val="dk1"/>
                </a:solidFill>
              </a:rPr>
              <a:t>How can the S-I-T strategy foster discourse in your classroom?</a:t>
            </a:r>
            <a:endParaRPr sz="1800" b="1">
              <a:solidFill>
                <a:schemeClr val="dk1"/>
              </a:solidFill>
            </a:endParaRPr>
          </a:p>
        </p:txBody>
      </p:sp>
    </p:spTree>
  </p:cSld>
  <p:clrMapOvr>
    <a:masterClrMapping/>
  </p:clrMapOvr>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EARN theme">
  <a:themeElements>
    <a:clrScheme name="LEARN Colors">
      <a:dk1>
        <a:srgbClr val="000000"/>
      </a:dk1>
      <a:lt1>
        <a:srgbClr val="FFFFFF"/>
      </a:lt1>
      <a:dk2>
        <a:srgbClr val="626262"/>
      </a:dk2>
      <a:lt2>
        <a:srgbClr val="E0EBF5"/>
      </a:lt2>
      <a:accent1>
        <a:srgbClr val="DCBA25"/>
      </a:accent1>
      <a:accent2>
        <a:srgbClr val="3E5C61"/>
      </a:accent2>
      <a:accent3>
        <a:srgbClr val="999967"/>
      </a:accent3>
      <a:accent4>
        <a:srgbClr val="991B1E"/>
      </a:accent4>
      <a:accent5>
        <a:srgbClr val="C1C1C1"/>
      </a:accent5>
      <a:accent6>
        <a:srgbClr val="7D1619"/>
      </a:accent6>
      <a:hlink>
        <a:srgbClr val="BED7D3"/>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911</Words>
  <Application>Microsoft Office PowerPoint</Application>
  <PresentationFormat>On-screen Show (16:9)</PresentationFormat>
  <Paragraphs>107</Paragraphs>
  <Slides>16</Slides>
  <Notes>16</Notes>
  <HiddenSlides>0</HiddenSlides>
  <MMClips>2</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16</vt:i4>
      </vt:variant>
    </vt:vector>
  </HeadingPairs>
  <TitlesOfParts>
    <vt:vector size="24" baseType="lpstr">
      <vt:lpstr>Calibri</vt:lpstr>
      <vt:lpstr>Constantia</vt:lpstr>
      <vt:lpstr>Arial</vt:lpstr>
      <vt:lpstr>Noto Sans Symbols</vt:lpstr>
      <vt:lpstr>Georgia</vt:lpstr>
      <vt:lpstr>LEARN theme</vt:lpstr>
      <vt:lpstr>LEARN theme</vt:lpstr>
      <vt:lpstr>LEARN theme</vt:lpstr>
      <vt:lpstr>PowerPoint Presentation</vt:lpstr>
      <vt:lpstr>Discourse in Science</vt:lpstr>
      <vt:lpstr>Essential Question</vt:lpstr>
      <vt:lpstr>Learning Goals</vt:lpstr>
      <vt:lpstr>What is Classroom Discourse?</vt:lpstr>
      <vt:lpstr>What is Classroom Discourse?</vt:lpstr>
      <vt:lpstr>Why is Classroom Discourse Important?</vt:lpstr>
      <vt:lpstr>S-I-T: Surprising, Interesting, Troubling</vt:lpstr>
      <vt:lpstr>S-I-T: Surprising, Interesting, Troubling</vt:lpstr>
      <vt:lpstr>      Honeycomb Harvest</vt:lpstr>
      <vt:lpstr>Honeycomb Harvest Sample</vt:lpstr>
      <vt:lpstr>Say Something</vt:lpstr>
      <vt:lpstr>Say Something</vt:lpstr>
      <vt:lpstr>PowerPoint Presentation</vt:lpstr>
      <vt:lpstr>Reflection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K20 Center</dc:creator>
  <cp:lastModifiedBy>Lee, Brooke L.</cp:lastModifiedBy>
  <cp:revision>5</cp:revision>
  <dcterms:modified xsi:type="dcterms:W3CDTF">2022-04-07T15:17:52Z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0x010100BB981ECC0E692C48A0B148E61CFECC3A</vt:lpwstr>
  </property>
</Properties>
</file>