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8d4b2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8d4b2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2490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Knowledge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Constructor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20702" y="10764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1.3 Knowledge Constructor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59897" y="2380078"/>
            <a:ext cx="7731866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critically curate a variety of resources using digital tools to construct knowledge, produce </a:t>
            </a:r>
            <a:r>
              <a:rPr lang="en" sz="1800"/>
              <a:t>creative artifacts. </a:t>
            </a:r>
            <a:r>
              <a:rPr lang="en" sz="1800" dirty="0"/>
              <a:t>and make meaningful learning experiences for themselves and others.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Knowledge  Constructor</vt:lpstr>
      <vt:lpstr>1.3 Knowledge Constructor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 Constructor</dc:title>
  <dc:creator>profe</dc:creator>
  <cp:lastModifiedBy>McLeod Porter, Delma</cp:lastModifiedBy>
  <cp:revision>1</cp:revision>
  <dcterms:modified xsi:type="dcterms:W3CDTF">2023-01-25T16:43:18Z</dcterms:modified>
</cp:coreProperties>
</file>