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5143500" type="screen16x9"/>
  <p:notesSz cx="6858000" cy="9144000"/>
  <p:embeddedFontLst>
    <p:embeddedFont>
      <p:font typeface="Special Elite" panose="020B0604020202020204" charset="0"/>
      <p:regular r:id="rId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202" d="100"/>
          <a:sy n="202" d="100"/>
        </p:scale>
        <p:origin x="548" y="13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bef7670d6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bef7670d6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bef936774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1bef936774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1bef7670d60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1bef7670d60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1bef7670d60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1bef7670d60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ste.org/standards/iste-standards-for-student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lin ang="5400012" scaled="0"/>
        </a:gra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341176"/>
            <a:ext cx="9144000" cy="8418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>
            <a:spLocks noGrp="1"/>
          </p:cNvSpPr>
          <p:nvPr>
            <p:ph type="title"/>
          </p:nvPr>
        </p:nvSpPr>
        <p:spPr>
          <a:xfrm>
            <a:off x="3249050" y="2074650"/>
            <a:ext cx="45267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100" b="1">
                <a:latin typeface="Special Elite"/>
                <a:ea typeface="Special Elite"/>
                <a:cs typeface="Special Elite"/>
                <a:sym typeface="Special Elite"/>
              </a:rPr>
              <a:t>Innovative </a:t>
            </a:r>
            <a:endParaRPr sz="4100" b="1">
              <a:latin typeface="Special Elite"/>
              <a:ea typeface="Special Elite"/>
              <a:cs typeface="Special Elite"/>
              <a:sym typeface="Special Elit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100" b="1">
                <a:latin typeface="Special Elite"/>
                <a:ea typeface="Special Elite"/>
                <a:cs typeface="Special Elite"/>
                <a:sym typeface="Special Elite"/>
              </a:rPr>
              <a:t>Designer</a:t>
            </a:r>
            <a:endParaRPr sz="4100" b="1">
              <a:latin typeface="Special Elite"/>
              <a:ea typeface="Special Elite"/>
              <a:cs typeface="Special Elite"/>
              <a:sym typeface="Special Elite"/>
            </a:endParaRPr>
          </a:p>
        </p:txBody>
      </p:sp>
      <p:grpSp>
        <p:nvGrpSpPr>
          <p:cNvPr id="56" name="Google Shape;56;p13"/>
          <p:cNvGrpSpPr/>
          <p:nvPr/>
        </p:nvGrpSpPr>
        <p:grpSpPr>
          <a:xfrm>
            <a:off x="-285808" y="292125"/>
            <a:ext cx="5020808" cy="4406851"/>
            <a:chOff x="-285808" y="292125"/>
            <a:chExt cx="5020808" cy="4406851"/>
          </a:xfrm>
        </p:grpSpPr>
        <p:pic>
          <p:nvPicPr>
            <p:cNvPr id="57" name="Google Shape;57;p1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999975" y="292125"/>
              <a:ext cx="3735025" cy="44068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8" name="Google Shape;58;p13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-285808" y="465399"/>
              <a:ext cx="3508427" cy="4139402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59" name="Google Shape;59;p13"/>
          <p:cNvPicPr preferRelativeResize="0"/>
          <p:nvPr/>
        </p:nvPicPr>
        <p:blipFill rotWithShape="1">
          <a:blip r:embed="rId6">
            <a:alphaModFix amt="52000"/>
          </a:blip>
          <a:srcRect t="81318"/>
          <a:stretch/>
        </p:blipFill>
        <p:spPr>
          <a:xfrm rot="10800000" flipH="1">
            <a:off x="6143325" y="4431699"/>
            <a:ext cx="3321949" cy="732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143314" y="761550"/>
            <a:ext cx="3321961" cy="3919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 rotWithShape="1">
          <a:blip r:embed="rId8">
            <a:alphaModFix amt="37000"/>
          </a:blip>
          <a:srcRect t="81098"/>
          <a:stretch/>
        </p:blipFill>
        <p:spPr>
          <a:xfrm rot="10800000" flipH="1">
            <a:off x="999975" y="4341173"/>
            <a:ext cx="3735025" cy="832952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 rotWithShape="1">
          <a:blip r:embed="rId9">
            <a:alphaModFix amt="37000"/>
          </a:blip>
          <a:srcRect t="81659"/>
          <a:stretch/>
        </p:blipFill>
        <p:spPr>
          <a:xfrm rot="10800000" flipH="1">
            <a:off x="-285800" y="4435351"/>
            <a:ext cx="3508427" cy="7591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>
            <a:spLocks noGrp="1"/>
          </p:cNvSpPr>
          <p:nvPr>
            <p:ph type="ctrTitle"/>
          </p:nvPr>
        </p:nvSpPr>
        <p:spPr>
          <a:xfrm>
            <a:off x="311700" y="129720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 dirty="0">
                <a:solidFill>
                  <a:schemeClr val="hlink"/>
                </a:solidFill>
                <a:hlinkClick r:id="rId3"/>
              </a:rPr>
              <a:t>1.4 Innovative Designer</a:t>
            </a:r>
            <a:endParaRPr dirty="0"/>
          </a:p>
        </p:txBody>
      </p:sp>
      <p:sp>
        <p:nvSpPr>
          <p:cNvPr id="68" name="Google Shape;68;p14"/>
          <p:cNvSpPr txBox="1">
            <a:spLocks noGrp="1"/>
          </p:cNvSpPr>
          <p:nvPr>
            <p:ph type="subTitle" idx="1"/>
          </p:nvPr>
        </p:nvSpPr>
        <p:spPr>
          <a:xfrm>
            <a:off x="349538" y="2411610"/>
            <a:ext cx="8520600" cy="137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800" dirty="0"/>
              <a:t>Students use a variety of technologies within a design process to identify and solve problems by creating new, useful or imaginative solutions.</a:t>
            </a:r>
            <a:endParaRPr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1.1 Empowered Learner</a:t>
            </a:r>
            <a:endParaRPr/>
          </a:p>
        </p:txBody>
      </p:sp>
      <p:sp>
        <p:nvSpPr>
          <p:cNvPr id="74" name="Google Shape;74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What are some key components of this standard?</a:t>
            </a:r>
            <a:endParaRPr/>
          </a:p>
        </p:txBody>
      </p:sp>
      <p:sp>
        <p:nvSpPr>
          <p:cNvPr id="75" name="Google Shape;75;p1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How does teaching this standard look in the classroom?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Insert Tech Tool Name Here</a:t>
            </a:r>
            <a:endParaRPr/>
          </a:p>
        </p:txBody>
      </p:sp>
      <p:sp>
        <p:nvSpPr>
          <p:cNvPr id="81" name="Google Shape;81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Key Components</a:t>
            </a:r>
            <a:endParaRPr/>
          </a:p>
        </p:txBody>
      </p:sp>
      <p:sp>
        <p:nvSpPr>
          <p:cNvPr id="82" name="Google Shape;82;p16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How might this look in the classroom?</a:t>
            </a:r>
            <a:endParaRPr/>
          </a:p>
        </p:txBody>
      </p:sp>
      <p:sp>
        <p:nvSpPr>
          <p:cNvPr id="83" name="Google Shape;83;p16"/>
          <p:cNvSpPr txBox="1"/>
          <p:nvPr/>
        </p:nvSpPr>
        <p:spPr>
          <a:xfrm>
            <a:off x="2023125" y="-1263950"/>
            <a:ext cx="1598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</Words>
  <Application>Microsoft Office PowerPoint</Application>
  <PresentationFormat>On-screen Show (16:9)</PresentationFormat>
  <Paragraphs>10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Special Elite</vt:lpstr>
      <vt:lpstr>Arial</vt:lpstr>
      <vt:lpstr>Simple Light</vt:lpstr>
      <vt:lpstr>Innovative  Designer</vt:lpstr>
      <vt:lpstr>1.4 Innovative Designer</vt:lpstr>
      <vt:lpstr>1.1 Empowered Learner</vt:lpstr>
      <vt:lpstr>Insert Tech Tool Name Here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Innovative  Designer</dc:title>
  <dc:creator>profe</dc:creator>
  <cp:lastModifiedBy>McLeod Porter, Delma</cp:lastModifiedBy>
  <cp:revision>1</cp:revision>
  <dcterms:modified xsi:type="dcterms:W3CDTF">2023-01-25T16:46:32Z</dcterms:modified>
</cp:coreProperties>
</file>