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pecial Elit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ef7670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ef7670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f93677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f93677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f7670d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f7670d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ef7670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ef7670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iste-standards-for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1176"/>
            <a:ext cx="9144000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249050" y="2074650"/>
            <a:ext cx="45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Computational 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Thinker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85808" y="292125"/>
            <a:ext cx="5020808" cy="4406851"/>
            <a:chOff x="-285808" y="292125"/>
            <a:chExt cx="5020808" cy="4406851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975" y="292125"/>
              <a:ext cx="3735025" cy="440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5808" y="465399"/>
              <a:ext cx="3508427" cy="4139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 amt="52000"/>
          </a:blip>
          <a:srcRect t="81318"/>
          <a:stretch/>
        </p:blipFill>
        <p:spPr>
          <a:xfrm rot="10800000" flipH="1">
            <a:off x="6143325" y="4431699"/>
            <a:ext cx="3321949" cy="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314" y="761550"/>
            <a:ext cx="3321961" cy="39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 amt="37000"/>
          </a:blip>
          <a:srcRect t="81098"/>
          <a:stretch/>
        </p:blipFill>
        <p:spPr>
          <a:xfrm rot="10800000" flipH="1">
            <a:off x="999975" y="4341173"/>
            <a:ext cx="3735025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 amt="37000"/>
          </a:blip>
          <a:srcRect t="81659"/>
          <a:stretch/>
        </p:blipFill>
        <p:spPr>
          <a:xfrm rot="10800000" flipH="1">
            <a:off x="-285800" y="4435351"/>
            <a:ext cx="3508427" cy="75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270718" y="98189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1.5 Computational Thinker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2468365"/>
            <a:ext cx="85206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Students develop and employ strategies for understanding and solving problems in ways that leverage the power of technological methods to develop and test solutions.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Empowered Learner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key components of this standard?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teaching this standard look in the classroom?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Tech Tool Name Here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 Components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this look in the classroom?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3125" y="-126395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Special Elite</vt:lpstr>
      <vt:lpstr>Arial</vt:lpstr>
      <vt:lpstr>Simple Light</vt:lpstr>
      <vt:lpstr>Computational  Thinker</vt:lpstr>
      <vt:lpstr>1.5 Computational Thinker</vt:lpstr>
      <vt:lpstr>1.1 Empowered Learner</vt:lpstr>
      <vt:lpstr>Insert Tech Tool Name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 Thinker</dc:title>
  <dc:creator>profe</dc:creator>
  <cp:lastModifiedBy>McLeod Porter, Delma</cp:lastModifiedBy>
  <cp:revision>1</cp:revision>
  <dcterms:modified xsi:type="dcterms:W3CDTF">2023-01-25T19:05:44Z</dcterms:modified>
</cp:coreProperties>
</file>