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Special Elite" panose="020B0604020202020204" charset="0"/>
      <p:regular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2" d="100"/>
          <a:sy n="202" d="100"/>
        </p:scale>
        <p:origin x="548" y="1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ef7670d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bef7670d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bef93677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bef93677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bef7670d6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bef7670d6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bef7670d6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bef7670d6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e.org/standards/iste-standards-for-studen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41176"/>
            <a:ext cx="9144000" cy="8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020450" y="2074650"/>
            <a:ext cx="4526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>
                <a:latin typeface="Special Elite"/>
                <a:ea typeface="Special Elite"/>
                <a:cs typeface="Special Elite"/>
                <a:sym typeface="Special Elite"/>
              </a:rPr>
              <a:t>Creative </a:t>
            </a:r>
            <a:endParaRPr sz="4100" b="1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>
                <a:latin typeface="Special Elite"/>
                <a:ea typeface="Special Elite"/>
                <a:cs typeface="Special Elite"/>
                <a:sym typeface="Special Elite"/>
              </a:rPr>
              <a:t>Communicator</a:t>
            </a:r>
            <a:endParaRPr sz="4100" b="1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grpSp>
        <p:nvGrpSpPr>
          <p:cNvPr id="56" name="Google Shape;56;p13"/>
          <p:cNvGrpSpPr/>
          <p:nvPr/>
        </p:nvGrpSpPr>
        <p:grpSpPr>
          <a:xfrm>
            <a:off x="-285808" y="292125"/>
            <a:ext cx="5020808" cy="4406851"/>
            <a:chOff x="-285808" y="292125"/>
            <a:chExt cx="5020808" cy="4406851"/>
          </a:xfrm>
        </p:grpSpPr>
        <p:pic>
          <p:nvPicPr>
            <p:cNvPr id="57" name="Google Shape;57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99975" y="292125"/>
              <a:ext cx="3735025" cy="4406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285808" y="465399"/>
              <a:ext cx="3508427" cy="413940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9" name="Google Shape;59;p13"/>
          <p:cNvPicPr preferRelativeResize="0"/>
          <p:nvPr/>
        </p:nvPicPr>
        <p:blipFill rotWithShape="1">
          <a:blip r:embed="rId6">
            <a:alphaModFix amt="52000"/>
          </a:blip>
          <a:srcRect t="81318"/>
          <a:stretch/>
        </p:blipFill>
        <p:spPr>
          <a:xfrm rot="10800000" flipH="1">
            <a:off x="6143325" y="4431699"/>
            <a:ext cx="3321949" cy="73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43314" y="761550"/>
            <a:ext cx="3321961" cy="3919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8">
            <a:alphaModFix amt="37000"/>
          </a:blip>
          <a:srcRect t="81098"/>
          <a:stretch/>
        </p:blipFill>
        <p:spPr>
          <a:xfrm rot="10800000" flipH="1">
            <a:off x="999975" y="4341173"/>
            <a:ext cx="3735025" cy="83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9">
            <a:alphaModFix amt="37000"/>
          </a:blip>
          <a:srcRect t="81659"/>
          <a:stretch/>
        </p:blipFill>
        <p:spPr>
          <a:xfrm rot="10800000" flipH="1">
            <a:off x="-285800" y="4435351"/>
            <a:ext cx="3508427" cy="759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311700" y="136027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1.6 Creative Communicator</a:t>
            </a:r>
            <a:endParaRPr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311700" y="2430528"/>
            <a:ext cx="8520600" cy="13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/>
              <a:t>Students communicate clearly and express themselves creatively for a variety of purposes using the platforms, tools, styles, formats, and digital media appropriate to their goals.</a:t>
            </a:r>
            <a:endParaRPr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1.1 Empowered Learner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are some key components of this standard?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How does teaching this standard look in the classroom?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Tech Tool Name Here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Key Components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How might this look in the classroom?</a:t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2023125" y="-1263950"/>
            <a:ext cx="159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On-screen Show (16:9)</PresentationFormat>
  <Paragraphs>10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Special Elite</vt:lpstr>
      <vt:lpstr>Arial</vt:lpstr>
      <vt:lpstr>Simple Light</vt:lpstr>
      <vt:lpstr>Creative  Communicator</vt:lpstr>
      <vt:lpstr>1.6 Creative Communicator</vt:lpstr>
      <vt:lpstr>1.1 Empowered Learner</vt:lpstr>
      <vt:lpstr>Insert Tech Tool Name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 Communicator</dc:title>
  <dc:creator>profe</dc:creator>
  <cp:lastModifiedBy>McLeod Porter, Delma</cp:lastModifiedBy>
  <cp:revision>1</cp:revision>
  <dcterms:modified xsi:type="dcterms:W3CDTF">2023-01-25T19:07:42Z</dcterms:modified>
</cp:coreProperties>
</file>