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Special Elite" panose="020B060402020202020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ef7670d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ef7670d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bef936786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bef936786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ef7670d6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ef7670d6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bef7670d6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bef7670d6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e.org/standards/iste-standards-for-stud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41176"/>
            <a:ext cx="9144000" cy="84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020450" y="2074650"/>
            <a:ext cx="452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Special Elite"/>
                <a:ea typeface="Special Elite"/>
                <a:cs typeface="Special Elite"/>
                <a:sym typeface="Special Elite"/>
              </a:rPr>
              <a:t>Global </a:t>
            </a:r>
            <a:endParaRPr sz="4100" b="1">
              <a:latin typeface="Special Elite"/>
              <a:ea typeface="Special Elite"/>
              <a:cs typeface="Special Elite"/>
              <a:sym typeface="Special Eli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latin typeface="Special Elite"/>
                <a:ea typeface="Special Elite"/>
                <a:cs typeface="Special Elite"/>
                <a:sym typeface="Special Elite"/>
              </a:rPr>
              <a:t>Collaborator</a:t>
            </a:r>
            <a:endParaRPr sz="4100" b="1">
              <a:latin typeface="Special Elite"/>
              <a:ea typeface="Special Elite"/>
              <a:cs typeface="Special Elite"/>
              <a:sym typeface="Special Elite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-285808" y="292125"/>
            <a:ext cx="5020808" cy="4406851"/>
            <a:chOff x="-285808" y="292125"/>
            <a:chExt cx="5020808" cy="4406851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99975" y="292125"/>
              <a:ext cx="3735025" cy="4406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85808" y="465399"/>
              <a:ext cx="3508427" cy="41394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 amt="52000"/>
          </a:blip>
          <a:srcRect t="81318"/>
          <a:stretch/>
        </p:blipFill>
        <p:spPr>
          <a:xfrm rot="10800000" flipH="1">
            <a:off x="6143325" y="4431699"/>
            <a:ext cx="3321949" cy="73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3314" y="761550"/>
            <a:ext cx="3321961" cy="391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8">
            <a:alphaModFix amt="37000"/>
          </a:blip>
          <a:srcRect t="81098"/>
          <a:stretch/>
        </p:blipFill>
        <p:spPr>
          <a:xfrm rot="10800000" flipH="1">
            <a:off x="999975" y="4341173"/>
            <a:ext cx="3735025" cy="83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9">
            <a:alphaModFix amt="37000"/>
          </a:blip>
          <a:srcRect t="81659"/>
          <a:stretch/>
        </p:blipFill>
        <p:spPr>
          <a:xfrm rot="10800000" flipH="1">
            <a:off x="-285800" y="4435351"/>
            <a:ext cx="3508427" cy="75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223421" y="5404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1.7 Global Collaborator</a:t>
            </a:r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311700" y="2534580"/>
            <a:ext cx="85206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/>
              <a:t>Students use digital tools to broaden their perspectives and enrich their learning by collaborating with others and working effectively in teams locally and globally.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1.1 Empowered Learner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are some key components of this standard?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does teaching this standard look in the classroom?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Tech Tool Name Here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Key Components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How might this look in the classroom?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2023125" y="-1263950"/>
            <a:ext cx="159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On-screen Show (16:9)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Special Elite</vt:lpstr>
      <vt:lpstr>Arial</vt:lpstr>
      <vt:lpstr>Simple Light</vt:lpstr>
      <vt:lpstr>Global  Collaborator</vt:lpstr>
      <vt:lpstr>1.7 Global Collaborator</vt:lpstr>
      <vt:lpstr>1.1 Empowered Learner</vt:lpstr>
      <vt:lpstr>Insert Tech Tool Name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 Collaborator</dc:title>
  <dc:creator>profe</dc:creator>
  <cp:lastModifiedBy>McLeod Porter, Delma</cp:lastModifiedBy>
  <cp:revision>1</cp:revision>
  <dcterms:modified xsi:type="dcterms:W3CDTF">2023-01-25T19:08:55Z</dcterms:modified>
</cp:coreProperties>
</file>