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840" y="5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7e031250f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7e031250f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7e031250f1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7e031250f1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7e031250f1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7e031250f1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7e031250f1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17e031250f1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7e031250f1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7e031250f1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869ac54f9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869ac54f9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869ac54f9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869ac54f9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264900" y="3309963"/>
            <a:ext cx="7242600" cy="2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b="1">
                <a:latin typeface="Calibri"/>
                <a:ea typeface="Calibri"/>
                <a:cs typeface="Calibri"/>
                <a:sym typeface="Calibri"/>
              </a:rPr>
              <a:t>1.1 Empowered Learner</a:t>
            </a:r>
            <a:endParaRPr sz="8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264900" y="3309963"/>
            <a:ext cx="7242600" cy="2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b="1">
                <a:latin typeface="Calibri"/>
                <a:ea typeface="Calibri"/>
                <a:cs typeface="Calibri"/>
                <a:sym typeface="Calibri"/>
              </a:rPr>
              <a:t>1.2 Digital Citizen</a:t>
            </a:r>
            <a:endParaRPr sz="8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>
            <a:spLocks noGrp="1"/>
          </p:cNvSpPr>
          <p:nvPr>
            <p:ph type="ctrTitle"/>
          </p:nvPr>
        </p:nvSpPr>
        <p:spPr>
          <a:xfrm>
            <a:off x="264900" y="3309963"/>
            <a:ext cx="7242600" cy="2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b="1">
                <a:latin typeface="Calibri"/>
                <a:ea typeface="Calibri"/>
                <a:cs typeface="Calibri"/>
                <a:sym typeface="Calibri"/>
              </a:rPr>
              <a:t>1.3 Knowledge Constructor</a:t>
            </a:r>
            <a:endParaRPr sz="8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ctrTitle"/>
          </p:nvPr>
        </p:nvSpPr>
        <p:spPr>
          <a:xfrm>
            <a:off x="264900" y="3309963"/>
            <a:ext cx="7242600" cy="2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b="1">
                <a:latin typeface="Calibri"/>
                <a:ea typeface="Calibri"/>
                <a:cs typeface="Calibri"/>
                <a:sym typeface="Calibri"/>
              </a:rPr>
              <a:t>1.4 Innovative Designer</a:t>
            </a:r>
            <a:endParaRPr sz="8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>
            <a:spLocks noGrp="1"/>
          </p:cNvSpPr>
          <p:nvPr>
            <p:ph type="ctrTitle"/>
          </p:nvPr>
        </p:nvSpPr>
        <p:spPr>
          <a:xfrm>
            <a:off x="264900" y="3302612"/>
            <a:ext cx="7242600" cy="2554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200" b="1">
                <a:latin typeface="Calibri"/>
                <a:ea typeface="Calibri"/>
                <a:cs typeface="Calibri"/>
                <a:sym typeface="Calibri"/>
              </a:rPr>
              <a:t>1.5 Computational Thinker</a:t>
            </a:r>
            <a:endParaRPr sz="72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>
            <a:spLocks noGrp="1"/>
          </p:cNvSpPr>
          <p:nvPr>
            <p:ph type="ctrTitle"/>
          </p:nvPr>
        </p:nvSpPr>
        <p:spPr>
          <a:xfrm>
            <a:off x="264900" y="3309963"/>
            <a:ext cx="7242600" cy="2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b="1">
                <a:latin typeface="Calibri"/>
                <a:ea typeface="Calibri"/>
                <a:cs typeface="Calibri"/>
                <a:sym typeface="Calibri"/>
              </a:rPr>
              <a:t>1.6 Creative Communicator</a:t>
            </a:r>
            <a:endParaRPr sz="8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ctrTitle"/>
          </p:nvPr>
        </p:nvSpPr>
        <p:spPr>
          <a:xfrm>
            <a:off x="264900" y="3309963"/>
            <a:ext cx="7242600" cy="2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0" b="1">
                <a:latin typeface="Calibri"/>
                <a:ea typeface="Calibri"/>
                <a:cs typeface="Calibri"/>
                <a:sym typeface="Calibri"/>
              </a:rPr>
              <a:t>1.7 Global Collaborator</a:t>
            </a:r>
            <a:endParaRPr sz="8000"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Custom</PresentationFormat>
  <Paragraphs>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Simple Light</vt:lpstr>
      <vt:lpstr>1.1 Empowered Learner</vt:lpstr>
      <vt:lpstr>1.2 Digital Citizen</vt:lpstr>
      <vt:lpstr>1.3 Knowledge Constructor</vt:lpstr>
      <vt:lpstr>1.4 Innovative Designer</vt:lpstr>
      <vt:lpstr>1.5 Computational Thinker</vt:lpstr>
      <vt:lpstr>1.6 Creative Communicator</vt:lpstr>
      <vt:lpstr>1.7 Global Collaborator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E-Learning: It's Elementary, My Dear Watson</dc:title>
  <dc:creator>K20 Center</dc:creator>
  <cp:lastModifiedBy>McLeod Porter, Delma</cp:lastModifiedBy>
  <cp:revision>1</cp:revision>
  <dcterms:modified xsi:type="dcterms:W3CDTF">2023-01-25T16:01:06Z</dcterms:modified>
</cp:coreProperties>
</file>