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7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bqNRRu5/zLM+gMcD2R2MB6a8o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25"/>
    <p:restoredTop sz="94694"/>
  </p:normalViewPr>
  <p:slideViewPr>
    <p:cSldViewPr snapToGrid="0">
      <p:cViewPr varScale="1">
        <p:scale>
          <a:sx n="213" d="100"/>
          <a:sy n="213" d="100"/>
        </p:scale>
        <p:origin x="12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4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645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645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64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bef15b9b3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bef15b9b3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00"/>
                </a:highlight>
              </a:rPr>
              <a:t>Facilitator: put links to Google slides for participants.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bef15b9b3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bef15b9b30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k20center. (2021, September 21). </a:t>
            </a:r>
            <a:r>
              <a:rPr lang="en-US" i="1"/>
              <a:t>K20 Center 10 minute timer</a:t>
            </a:r>
            <a:r>
              <a:rPr lang="en-US"/>
              <a:t>. YouTube. Retrieved January 12, 2023, from https://www.youtube.com/watch?v=9gy-1Z2Sa-c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bef15b9b3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bef15b9b3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sz="1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30 Second Expert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. Strategies.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https://learn.k20center.ou.edu/strategy/1048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bef15b9b3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bef15b9b3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sz="120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Mentimeter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https://learn.k20center.ou.edu/tech-tool/645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bef15b9b30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bef15b9b30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 err="1"/>
              <a:t>Libguides</a:t>
            </a:r>
            <a:r>
              <a:rPr lang="en-US" i="1" dirty="0"/>
              <a:t>: Digital Literacy: Welcome</a:t>
            </a:r>
            <a:r>
              <a:rPr lang="en-US" dirty="0"/>
              <a:t>. Welcome - Digital Literacy - </a:t>
            </a:r>
            <a:r>
              <a:rPr lang="en-US" dirty="0" err="1"/>
              <a:t>LibGuides</a:t>
            </a:r>
            <a:r>
              <a:rPr lang="en-US" dirty="0"/>
              <a:t> at University of North Florida. (n.d.). Retrieved January 12, 2023, from https://libguides.unf.edu/digitalliteracy#:~:text=Subjects%3A%20Education-,What%20is%20Digital%20Literacy%3F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bef15b9b30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bef15b9b30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Loewus, L. (2020, December 9). </a:t>
            </a:r>
            <a:r>
              <a:rPr lang="en-US" i="1"/>
              <a:t>What is Digital Literacy?</a:t>
            </a:r>
            <a:r>
              <a:rPr lang="en-US"/>
              <a:t> Education Week. Retrieved January 12, 2023, from https://www.edweek.org/teaching-learning/what-is-digital-literacy/2016/11#:~:text=More%20simply%2C%20Hiller%20Spires%2C%20a,3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bef15b9b3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bef15b9b3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sz="1200" dirty="0" err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Mentimeter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https://learn.k20center.ou.edu/tech-tool/645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4100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bef15b9b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bef15b9b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sz="1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Magnetic Statement.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Strategies.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https://learn.k20center.ou.edu/strategy/166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bef15b9b3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bef15b9b3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sz="120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Mentimeter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https://learn.k20center.ou.edu/tech-tool/645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762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bef15b9b3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bef15b9b3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00"/>
                </a:highlight>
              </a:rPr>
              <a:t>Facilitator: insert QR code to link to the Jamboard.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bef15b9b3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bef15b9b3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k20center. (2021, September 21). </a:t>
            </a:r>
            <a:r>
              <a:rPr lang="en-US" i="1"/>
              <a:t>K20 Center 5 minute timer</a:t>
            </a:r>
            <a:r>
              <a:rPr lang="en-US"/>
              <a:t>. YouTube. Retrieved January 12, 2023, from https://www.youtube.com/watch?v=EVS_yYQoLJg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rvey">
  <p:cSld name="CUSTOM_8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g1bef15b9b30_0_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3850" y="4538650"/>
            <a:ext cx="487292" cy="48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gy-1Z2Sa-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VS_yYQoLJ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bef15b9b30_0_75"/>
          <p:cNvSpPr txBox="1">
            <a:spLocks noGrp="1"/>
          </p:cNvSpPr>
          <p:nvPr>
            <p:ph type="body" idx="1"/>
          </p:nvPr>
        </p:nvSpPr>
        <p:spPr>
          <a:xfrm>
            <a:off x="375220" y="990889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1.1 Empowered Learner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1.2 Digital Citizen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1.3 Knowledge Constructor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1.4 Innovative Designer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1.5 Computational Thinker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1.6 Creative Communicator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1.7 Global Collaborator</a:t>
            </a:r>
            <a:endParaRPr dirty="0"/>
          </a:p>
        </p:txBody>
      </p:sp>
      <p:sp>
        <p:nvSpPr>
          <p:cNvPr id="153" name="Google Shape;153;g1bef15b9b30_0_75"/>
          <p:cNvSpPr txBox="1">
            <a:spLocks noGrp="1"/>
          </p:cNvSpPr>
          <p:nvPr>
            <p:ph type="title"/>
          </p:nvPr>
        </p:nvSpPr>
        <p:spPr>
          <a:xfrm>
            <a:off x="375220" y="9283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ISTE Standards</a:t>
            </a:r>
            <a:endParaRPr dirty="0"/>
          </a:p>
        </p:txBody>
      </p:sp>
      <p:pic>
        <p:nvPicPr>
          <p:cNvPr id="154" name="Google Shape;154;g1bef15b9b30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275" y="4538400"/>
            <a:ext cx="1200150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bef15b9b30_0_8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Investigate ISTE Standards</a:t>
            </a:r>
            <a:endParaRPr/>
          </a:p>
        </p:txBody>
      </p:sp>
      <p:sp>
        <p:nvSpPr>
          <p:cNvPr id="160" name="Google Shape;160;g1bef15b9b30_0_8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80000"/>
              <a:buChar char="●"/>
            </a:pPr>
            <a:r>
              <a:rPr lang="en-US" dirty="0"/>
              <a:t>What are the key components of this ISTE Standard?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80000"/>
              <a:buChar char="●"/>
            </a:pPr>
            <a:r>
              <a:rPr lang="en-US" dirty="0"/>
              <a:t>How does this standard look in the classroom?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80000"/>
              <a:buChar char="●"/>
            </a:pPr>
            <a:r>
              <a:rPr lang="en-US" dirty="0"/>
              <a:t>What tech tools support this standard?</a:t>
            </a:r>
            <a:endParaRPr dirty="0"/>
          </a:p>
        </p:txBody>
      </p:sp>
      <p:pic>
        <p:nvPicPr>
          <p:cNvPr id="161" name="Google Shape;161;g1bef15b9b30_0_84" title="K20 Center 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3300" y="1935575"/>
            <a:ext cx="2394300" cy="17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1bef15b9b30_0_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275" y="4538400"/>
            <a:ext cx="1200150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bef15b9b30_0_9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758033" cy="23766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Choose one person at your table to give a brief statement about the most important aspects of your ISTE standard.</a:t>
            </a:r>
            <a:endParaRPr dirty="0"/>
          </a:p>
        </p:txBody>
      </p:sp>
      <p:sp>
        <p:nvSpPr>
          <p:cNvPr id="168" name="Google Shape;168;g1bef15b9b30_0_9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30-Second Expert</a:t>
            </a:r>
            <a:endParaRPr/>
          </a:p>
        </p:txBody>
      </p:sp>
      <p:pic>
        <p:nvPicPr>
          <p:cNvPr id="169" name="Google Shape;169;g1bef15b9b30_0_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979" y="1059443"/>
            <a:ext cx="2857600" cy="208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1bef15b9b30_0_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1465" y="3358064"/>
            <a:ext cx="1531572" cy="180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1bef15b9b30_0_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95994" y="3266005"/>
            <a:ext cx="1577467" cy="186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bef15b9b30_0_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4785" y="3359953"/>
            <a:ext cx="1531572" cy="180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bef15b9b30_0_13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The American Library Association’s digital-literacy task force offers this definition: “Digital literacy is the ability to use information and communication technologies to find, evaluate, create, and communicate information, requiring both cognitive and technical skills.”</a:t>
            </a:r>
            <a:endParaRPr/>
          </a:p>
        </p:txBody>
      </p:sp>
      <p:sp>
        <p:nvSpPr>
          <p:cNvPr id="184" name="Google Shape;184;g1bef15b9b30_0_1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Digital Literacy?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bef15b9b30_0_13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826469" cy="32658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Professor of literacy and technology at North Carolina State University, Hiller Spires views digital literacy as having three (3) buckets: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Finding and consuming digital content.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Creating digital content.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Communicating or sharing it.</a:t>
            </a:r>
            <a:endParaRPr dirty="0"/>
          </a:p>
        </p:txBody>
      </p:sp>
      <p:sp>
        <p:nvSpPr>
          <p:cNvPr id="190" name="Google Shape;190;g1bef15b9b30_0_1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3 Buckets of Digital Literacy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1bef15b9b30_0_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1465" y="3358064"/>
            <a:ext cx="1531572" cy="180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1bef15b9b30_0_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95994" y="3266005"/>
            <a:ext cx="1577467" cy="186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bef15b9b30_0_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4785" y="3359953"/>
            <a:ext cx="1531572" cy="1807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06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ef15b9b30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Welcome!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85000"/>
              <a:buChar char="●"/>
            </a:pPr>
            <a:r>
              <a:rPr lang="en-US" dirty="0"/>
              <a:t>Take a sticker.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85000"/>
              <a:buChar char="●"/>
            </a:pPr>
            <a:r>
              <a:rPr lang="en-US" dirty="0"/>
              <a:t>Walk around and review each of the ISTE Standards hanging around the room.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85000"/>
              <a:buChar char="●"/>
            </a:pPr>
            <a:r>
              <a:rPr lang="en-US" dirty="0"/>
              <a:t>Place your sticker on the standard that you find most challenging to teach.</a:t>
            </a:r>
            <a:endParaRPr dirty="0"/>
          </a:p>
        </p:txBody>
      </p:sp>
      <p:sp>
        <p:nvSpPr>
          <p:cNvPr id="99" name="Google Shape;99;g1bef15b9b30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Magnetic Statements</a:t>
            </a:r>
            <a:endParaRPr/>
          </a:p>
        </p:txBody>
      </p:sp>
      <p:pic>
        <p:nvPicPr>
          <p:cNvPr id="100" name="Google Shape;100;g1bef15b9b3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5125" y="0"/>
            <a:ext cx="2338875" cy="23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e-Learning 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/>
              <a:t>It’s Elementary, My Dear Watson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is digital literacy?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508278" y="669089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512059" y="1795170"/>
            <a:ext cx="77724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Investigate ISTE standards.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Deduce the meaning of Digital Literacy.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Draw conclusions to determine which tech tools promote digital literacy.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1bef15b9b30_0_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1465" y="3358064"/>
            <a:ext cx="1531572" cy="180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1bef15b9b30_0_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95994" y="3266005"/>
            <a:ext cx="1577467" cy="186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bef15b9b30_0_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4785" y="3359953"/>
            <a:ext cx="1531572" cy="1807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67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1.1 Empowered Learner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1.2 Digital Citizen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1.3 Knowledge Constructor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1.4 Innovative Designer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1.5 Computational Thinker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1.6 Creative Communicator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1100"/>
              <a:buNone/>
            </a:pPr>
            <a:r>
              <a:rPr lang="en-US"/>
              <a:t>1.7 Global Collaborator</a:t>
            </a:r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ISTE Standards</a:t>
            </a:r>
            <a:endParaRPr/>
          </a:p>
        </p:txBody>
      </p:sp>
      <p:pic>
        <p:nvPicPr>
          <p:cNvPr id="131" name="Google Shape;1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9675" y="2084775"/>
            <a:ext cx="2454350" cy="97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bef15b9b30_0_5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ISTE Standards</a:t>
            </a:r>
            <a:endParaRPr/>
          </a:p>
        </p:txBody>
      </p:sp>
      <p:sp>
        <p:nvSpPr>
          <p:cNvPr id="137" name="Google Shape;137;g1bef15b9b30_0_5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85000"/>
              <a:buChar char="●"/>
            </a:pPr>
            <a:r>
              <a:rPr lang="en-US" dirty="0"/>
              <a:t>Take a moment to read each of the ISTE standards.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85000"/>
              <a:buChar char="●"/>
            </a:pPr>
            <a:r>
              <a:rPr lang="en-US" dirty="0"/>
              <a:t>Choose an ISTE standard that you are most comfortable with teaching.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85000"/>
              <a:buChar char="●"/>
            </a:pPr>
            <a:r>
              <a:rPr lang="en-US" dirty="0"/>
              <a:t>Move your magnifying glass to the gray box on the slide.</a:t>
            </a:r>
            <a:endParaRPr dirty="0"/>
          </a:p>
        </p:txBody>
      </p:sp>
      <p:pic>
        <p:nvPicPr>
          <p:cNvPr id="138" name="Google Shape;138;g1bef15b9b30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275" y="4538400"/>
            <a:ext cx="12001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bef15b9b30_0_50"/>
          <p:cNvSpPr/>
          <p:nvPr/>
        </p:nvSpPr>
        <p:spPr>
          <a:xfrm>
            <a:off x="5777950" y="1348175"/>
            <a:ext cx="2560500" cy="243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Insert link and QR code here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bef15b9b30_0_6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ISTE Standards</a:t>
            </a:r>
            <a:endParaRPr/>
          </a:p>
        </p:txBody>
      </p:sp>
      <p:sp>
        <p:nvSpPr>
          <p:cNvPr id="145" name="Google Shape;145;g1bef15b9b30_0_6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Add a sticky note with the questions you should ask yourself to determine which tech tool is the best to use when using that ISTE standard.</a:t>
            </a:r>
            <a:endParaRPr dirty="0"/>
          </a:p>
        </p:txBody>
      </p:sp>
      <p:pic>
        <p:nvPicPr>
          <p:cNvPr id="146" name="Google Shape;146;g1bef15b9b30_0_63" title="K20 Center 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8100" y="1478850"/>
            <a:ext cx="2914400" cy="21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bef15b9b30_0_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275" y="4538400"/>
            <a:ext cx="1200150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672</Words>
  <Application>Microsoft Office PowerPoint</Application>
  <PresentationFormat>On-screen Show (16:9)</PresentationFormat>
  <Paragraphs>69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Noto Sans Symbols</vt:lpstr>
      <vt:lpstr>LEARN theme</vt:lpstr>
      <vt:lpstr>LEARN theme</vt:lpstr>
      <vt:lpstr>PowerPoint Presentation</vt:lpstr>
      <vt:lpstr>Magnetic Statements</vt:lpstr>
      <vt:lpstr>e-Learning </vt:lpstr>
      <vt:lpstr>Essential Question</vt:lpstr>
      <vt:lpstr>Lesson Objectives</vt:lpstr>
      <vt:lpstr>PowerPoint Presentation</vt:lpstr>
      <vt:lpstr>ISTE Standards</vt:lpstr>
      <vt:lpstr>ISTE Standards</vt:lpstr>
      <vt:lpstr>ISTE Standards</vt:lpstr>
      <vt:lpstr>ISTE Standards</vt:lpstr>
      <vt:lpstr>Investigate ISTE Standards</vt:lpstr>
      <vt:lpstr>30-Second Expert</vt:lpstr>
      <vt:lpstr>PowerPoint Presentation</vt:lpstr>
      <vt:lpstr>What is Digital Literacy?</vt:lpstr>
      <vt:lpstr>The 3 Buckets of Digital Literacy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E-Learning: It's Elementary, My Dear Watson</dc:title>
  <dc:creator>K20 Center</dc:creator>
  <cp:lastModifiedBy>McLeod Porter, Delma</cp:lastModifiedBy>
  <cp:revision>2</cp:revision>
  <dcterms:created xsi:type="dcterms:W3CDTF">2020-10-14T20:24:40Z</dcterms:created>
  <dcterms:modified xsi:type="dcterms:W3CDTF">2023-01-25T19:22:03Z</dcterms:modified>
</cp:coreProperties>
</file>